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4DC6B-F74D-4AD0-AA4E-8CB7DB3BC599}" type="datetimeFigureOut">
              <a:rPr lang="it-IT" smtClean="0"/>
              <a:t>18/05/2019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CAC51-0DC1-4B7D-944C-AF770ECEEB4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9F727-CABE-478F-B459-2FA9712DB333}" type="datetime1">
              <a:rPr lang="it-IT" smtClean="0"/>
              <a:t>18/05/2019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Rosaria Poi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B73A-71C6-4956-BD0A-A9E0846291A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0A52-B18F-47B4-BFA6-7A58088B3BAF}" type="datetime1">
              <a:rPr lang="it-IT" smtClean="0"/>
              <a:t>18/05/2019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Rosaria Poi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B73A-71C6-4956-BD0A-A9E0846291A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F04E-11D0-4D95-9C8F-0EB8F58E20DC}" type="datetime1">
              <a:rPr lang="it-IT" smtClean="0"/>
              <a:t>18/05/2019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Rosaria Poi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B73A-71C6-4956-BD0A-A9E0846291A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02CC-FB25-4457-9705-2B9EDE0652F4}" type="datetime1">
              <a:rPr lang="it-IT" smtClean="0"/>
              <a:t>18/05/2019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Rosaria Poi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B73A-71C6-4956-BD0A-A9E0846291A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D5EB-9AC6-4E0E-BDC2-F4A81C310886}" type="datetime1">
              <a:rPr lang="it-IT" smtClean="0"/>
              <a:t>18/05/2019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Rosaria Poi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B73A-71C6-4956-BD0A-A9E0846291A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A9DC-A93F-4552-8941-F8894A8A6499}" type="datetime1">
              <a:rPr lang="it-IT" smtClean="0"/>
              <a:t>18/05/2019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Rosaria Poi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B73A-71C6-4956-BD0A-A9E0846291A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F744-B91E-4ABE-A237-FA1541F032B6}" type="datetime1">
              <a:rPr lang="it-IT" smtClean="0"/>
              <a:t>18/05/2019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Rosaria Poi 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B73A-71C6-4956-BD0A-A9E0846291A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7453-9F06-498F-9351-4BF3745299CE}" type="datetime1">
              <a:rPr lang="it-IT" smtClean="0"/>
              <a:t>18/05/2019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Rosaria Poi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B73A-71C6-4956-BD0A-A9E0846291A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0D2D-E924-41D0-AD56-4836C7736172}" type="datetime1">
              <a:rPr lang="it-IT" smtClean="0"/>
              <a:t>18/05/2019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Rosaria Poi 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B73A-71C6-4956-BD0A-A9E0846291A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06AC-DA81-4F6A-A53F-80AF809B1C1A}" type="datetime1">
              <a:rPr lang="it-IT" smtClean="0"/>
              <a:t>18/05/2019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Rosaria Poi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B73A-71C6-4956-BD0A-A9E0846291A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93ED-4ACE-4D04-81DB-0667B9AECA4B}" type="datetime1">
              <a:rPr lang="it-IT" smtClean="0"/>
              <a:t>18/05/2019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Rosaria Poi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B73A-71C6-4956-BD0A-A9E0846291A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F9775-D08D-408C-9A89-02186F102D8D}" type="datetime1">
              <a:rPr lang="it-IT" smtClean="0"/>
              <a:t>18/05/2019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Rosaria Poi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6B73A-71C6-4956-BD0A-A9E0846291A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The Angriness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Classes 1^A and 1^C  on Primary School in Fontanellato  went to visit on April 2019 the Museum of Masone in Fontanellato.</a:t>
            </a:r>
          </a:p>
          <a:p>
            <a:pPr>
              <a:buNone/>
            </a:pPr>
            <a:r>
              <a:rPr lang="it-IT" dirty="0" smtClean="0"/>
              <a:t>	The pupils  look at different  artists and discover in their pictures or statues the five Emotions: Happiness, Sadness,Angriness, Fear, Disgusting....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B73A-71C6-4956-BD0A-A9E0846291AC}" type="slidenum">
              <a:rPr lang="it-IT" smtClean="0"/>
              <a:t>1</a:t>
            </a:fld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Rosaria Poi – Claudia  Cocozzello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273050"/>
            <a:ext cx="7067128" cy="1162050"/>
          </a:xfrm>
        </p:spPr>
        <p:txBody>
          <a:bodyPr>
            <a:normAutofit fontScale="90000"/>
          </a:bodyPr>
          <a:lstStyle/>
          <a:p>
            <a:r>
              <a:rPr lang="it-IT" sz="2400" dirty="0" smtClean="0"/>
              <a:t> </a:t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3600" dirty="0" smtClean="0"/>
              <a:t>The Angriness  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inspired by “The Tiger”</a:t>
            </a:r>
            <a:r>
              <a:rPr lang="it-IT" sz="2400" dirty="0"/>
              <a:t> </a:t>
            </a:r>
            <a:r>
              <a:rPr lang="it-IT" sz="2400" dirty="0" smtClean="0"/>
              <a:t>of Antonio Ligabue</a:t>
            </a:r>
            <a:endParaRPr lang="it-IT" sz="2400" dirty="0"/>
          </a:p>
        </p:txBody>
      </p:sp>
      <p:pic>
        <p:nvPicPr>
          <p:cNvPr id="9" name="Segnaposto contenuto 8" descr="IMG_3224 Ritratto di Antonio Ligabue - La tristezz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2984" y="1484313"/>
            <a:ext cx="3695881" cy="4641850"/>
          </a:xfrm>
        </p:spPr>
      </p:pic>
      <p:sp>
        <p:nvSpPr>
          <p:cNvPr id="8" name="Segnaposto testo 7"/>
          <p:cNvSpPr>
            <a:spLocks noGrp="1"/>
          </p:cNvSpPr>
          <p:nvPr>
            <p:ph type="body" sz="half" idx="2"/>
          </p:nvPr>
        </p:nvSpPr>
        <p:spPr>
          <a:xfrm>
            <a:off x="251520" y="1435100"/>
            <a:ext cx="3213993" cy="5018236"/>
          </a:xfrm>
        </p:spPr>
        <p:txBody>
          <a:bodyPr>
            <a:noAutofit/>
          </a:bodyPr>
          <a:lstStyle/>
          <a:p>
            <a:r>
              <a:rPr lang="it-IT" sz="2400" dirty="0" smtClean="0"/>
              <a:t>Pupils discover the paintings of Antonio Ligabue,  an Italian  naif painter  that  painted animals  to  express  his  emotions. </a:t>
            </a:r>
          </a:p>
          <a:p>
            <a:r>
              <a:rPr lang="it-IT" sz="2400" dirty="0" smtClean="0"/>
              <a:t>Antonio Ligabue  was a poor man and he worked  in the country farms  with animals. He died  crazy in an hospital ....just like  Vincent Van Gogh.</a:t>
            </a:r>
          </a:p>
          <a:p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Rosaria Poi – Claudia  Cocozzello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B73A-71C6-4956-BD0A-A9E0846291AC}" type="slidenum">
              <a:rPr lang="it-IT" smtClean="0"/>
              <a:t>2</a:t>
            </a:fld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779096" cy="1162050"/>
          </a:xfrm>
        </p:spPr>
        <p:txBody>
          <a:bodyPr/>
          <a:lstStyle/>
          <a:p>
            <a:pPr algn="ctr"/>
            <a:r>
              <a:rPr lang="it-IT" sz="3200" dirty="0" smtClean="0"/>
              <a:t>The Angriness 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inspired by “The Tiger” of Antonio Ligabue</a:t>
            </a:r>
            <a:endParaRPr lang="it-IT" dirty="0"/>
          </a:p>
        </p:txBody>
      </p:sp>
      <p:pic>
        <p:nvPicPr>
          <p:cNvPr id="7" name="Segnaposto contenuto 6" descr="IMG_3242 Le trigri di Ligabue - La Paur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845419"/>
            <a:ext cx="5111750" cy="3776762"/>
          </a:xfrm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569371"/>
          </a:xfrm>
        </p:spPr>
        <p:txBody>
          <a:bodyPr>
            <a:normAutofit/>
          </a:bodyPr>
          <a:lstStyle/>
          <a:p>
            <a:r>
              <a:rPr lang="it-IT" dirty="0" smtClean="0"/>
              <a:t> </a:t>
            </a:r>
            <a:r>
              <a:rPr lang="it-IT" sz="2400" dirty="0" smtClean="0"/>
              <a:t>Two very important  and famous operas of  Ligabue  are “Tigers” .</a:t>
            </a:r>
          </a:p>
          <a:p>
            <a:r>
              <a:rPr lang="it-IT" sz="2400" dirty="0" smtClean="0"/>
              <a:t>Antonio painted them  to express  to the world  his angriness and his desperation , because  he was an exceptional  artist, but  people  look  at him as a foolish man, not as a nailf painter. </a:t>
            </a:r>
            <a:endParaRPr lang="it-IT" sz="24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Rosaria Poi – Claudia  Cocozzello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B73A-71C6-4956-BD0A-A9E0846291AC}" type="slidenum">
              <a:rPr lang="it-IT" smtClean="0"/>
              <a:t>3</a:t>
            </a:fld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770984" cy="1162050"/>
          </a:xfrm>
        </p:spPr>
        <p:txBody>
          <a:bodyPr/>
          <a:lstStyle/>
          <a:p>
            <a:r>
              <a:rPr lang="it-IT" sz="3200" dirty="0" smtClean="0"/>
              <a:t>The Angriness 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inspired by “The Tiger” of Antonio Ligabuehe</a:t>
            </a:r>
            <a:endParaRPr lang="it-IT" dirty="0"/>
          </a:p>
        </p:txBody>
      </p:sp>
      <p:pic>
        <p:nvPicPr>
          <p:cNvPr id="7" name="Segnaposto contenuto 6" descr="Tigre 1A - Rabb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73612" y="1671638"/>
            <a:ext cx="2714625" cy="4267200"/>
          </a:xfrm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466728" cy="4691063"/>
          </a:xfrm>
        </p:spPr>
        <p:txBody>
          <a:bodyPr>
            <a:normAutofit fontScale="92500"/>
          </a:bodyPr>
          <a:lstStyle/>
          <a:p>
            <a:endParaRPr lang="it-IT" dirty="0" smtClean="0"/>
          </a:p>
          <a:p>
            <a:r>
              <a:rPr lang="it-IT" sz="2400" dirty="0"/>
              <a:t>P</a:t>
            </a:r>
            <a:r>
              <a:rPr lang="it-IT" sz="2400" dirty="0" smtClean="0"/>
              <a:t>upils of class 1^A  started to discuss  about the Emotions that “Tiger” of Ligabue  transmitted  them.</a:t>
            </a:r>
          </a:p>
          <a:p>
            <a:r>
              <a:rPr lang="it-IT" sz="2400" dirty="0" smtClean="0"/>
              <a:t>Children recognized  the Emotions of Angriness  and  Fear.</a:t>
            </a:r>
            <a:endParaRPr lang="it-IT" sz="2400" dirty="0"/>
          </a:p>
          <a:p>
            <a:r>
              <a:rPr lang="it-IT" sz="2400" dirty="0" smtClean="0"/>
              <a:t> Teacher Claudia Cocozzello  ask to the pupils  to draw and paint  the images that  “Tiger” of Ligabue  inspire them.</a:t>
            </a:r>
          </a:p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Rosaria Poi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B73A-71C6-4956-BD0A-A9E0846291AC}" type="slidenum">
              <a:rPr lang="it-IT" smtClean="0"/>
              <a:t>4</a:t>
            </a:fld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Emotions:  “Head of a Tiger” </a:t>
            </a:r>
            <a:endParaRPr lang="it-IT" sz="3200" dirty="0"/>
          </a:p>
        </p:txBody>
      </p:sp>
      <p:pic>
        <p:nvPicPr>
          <p:cNvPr id="7" name="Segnaposto contenuto 6" descr="Testa di tigre -La rabbia 1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76300" y="1953419"/>
            <a:ext cx="3200400" cy="3819525"/>
          </a:xfrm>
        </p:spPr>
      </p:pic>
      <p:pic>
        <p:nvPicPr>
          <p:cNvPr id="8" name="Segnaposto contenuto 7" descr="Rabbia classe 1 A Primaria Fontanellato Claudia Cocozzello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76825" y="1729581"/>
            <a:ext cx="3181350" cy="4267200"/>
          </a:xfrm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Rosaria Poi – Claudia Cocozzello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B73A-71C6-4956-BD0A-A9E0846291AC}" type="slidenum">
              <a:rPr lang="it-IT" smtClean="0"/>
              <a:t>5</a:t>
            </a:fld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 The Angriness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“Head of a Tiger”  “Angry Faces”</a:t>
            </a:r>
            <a:endParaRPr lang="it-IT" dirty="0"/>
          </a:p>
        </p:txBody>
      </p:sp>
      <p:pic>
        <p:nvPicPr>
          <p:cNvPr id="11" name="Segnaposto contenuto 10" descr="Espressioni di rabbia ispirate dall'opera di Antonio Ligabu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628800"/>
            <a:ext cx="6984776" cy="4680520"/>
          </a:xfrm>
        </p:spPr>
      </p:pic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Rosaria Poi – Claudia Cocozzello  </a:t>
            </a:r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B73A-71C6-4956-BD0A-A9E0846291AC}" type="slidenum">
              <a:rPr lang="it-IT" smtClean="0"/>
              <a:t>6</a:t>
            </a:fld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202</Words>
  <Application>Microsoft Office PowerPoint</Application>
  <PresentationFormat>Presentazione su schermo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The Angriness</vt:lpstr>
      <vt:lpstr>           The Angriness   inspired by “The Tiger” of Antonio Ligabue</vt:lpstr>
      <vt:lpstr>The Angriness   inspired by “The Tiger” of Antonio Ligabue</vt:lpstr>
      <vt:lpstr>The Angriness   inspired by “The Tiger” of Antonio Ligabuehe</vt:lpstr>
      <vt:lpstr>Emotions:  “Head of a Tiger” </vt:lpstr>
      <vt:lpstr> The Angriness “Head of a Tiger”  “Angry Faces”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Angriness</dc:title>
  <dc:creator>ROSARIA</dc:creator>
  <cp:lastModifiedBy>ROSARIA</cp:lastModifiedBy>
  <cp:revision>4</cp:revision>
  <dcterms:created xsi:type="dcterms:W3CDTF">2019-05-17T23:29:56Z</dcterms:created>
  <dcterms:modified xsi:type="dcterms:W3CDTF">2019-05-18T00:08:28Z</dcterms:modified>
</cp:coreProperties>
</file>