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61" r:id="rId13"/>
    <p:sldId id="260" r:id="rId14"/>
    <p:sldId id="25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452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48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58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32940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01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995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49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535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86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773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89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82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55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1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716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657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588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724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lovakia.travel/co-vidiet-a-robit/kultura-a-pamiatky/hrady-a-zamky" TargetMode="External"/><Relationship Id="rId2" Type="http://schemas.openxmlformats.org/officeDocument/2006/relationships/hyperlink" Target="http://slovakia.travel/co-vidiet-a-robit/priroda-a-krajina/narodne-parky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chemeClr val="tx1"/>
                </a:solidFill>
                <a:latin typeface="+mn-lt"/>
              </a:rPr>
              <a:t>SLOVAKIA</a:t>
            </a:r>
            <a:r>
              <a:rPr lang="sk-SK" dirty="0">
                <a:latin typeface="+mn-lt"/>
              </a:rPr>
              <a:t> </a:t>
            </a:r>
            <a:endParaRPr lang="en-GB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Michal </a:t>
            </a:r>
            <a:r>
              <a:rPr lang="sk-SK" dirty="0" err="1" smtClean="0"/>
              <a:t>Mišutka</a:t>
            </a:r>
            <a:r>
              <a:rPr lang="sk-SK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28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D54F6B0-E5DD-4A62-95DD-EAFA93A8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       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churches</a:t>
            </a:r>
            <a:endParaRPr lang="sk-SK" dirty="0">
              <a:solidFill>
                <a:schemeClr val="bg1">
                  <a:lumMod val="95000"/>
                  <a:lumOff val="5000"/>
                </a:schemeClr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6B16241-653A-4EAB-9163-4464E5DFE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Approximately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71% of 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lo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vak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people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admit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religion</a:t>
            </a:r>
            <a:endParaRPr lang="sk-SK" dirty="0">
              <a:solidFill>
                <a:schemeClr val="bg1">
                  <a:lumMod val="95000"/>
                  <a:lumOff val="5000"/>
                </a:schemeClr>
              </a:solidFill>
              <a:latin typeface="Copperplate Gothic Bold" panose="020E0705020206020404" pitchFamily="34" charset="0"/>
            </a:endParaRPr>
          </a:p>
          <a:p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Lots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churches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(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woo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den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,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gothic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, or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even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newly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build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)</a:t>
            </a:r>
          </a:p>
          <a:p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Some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them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are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also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sig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ned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in UNESCO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DB51F456-4FE2-4710-9838-E7772FE4E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75" y="4053638"/>
            <a:ext cx="4369231" cy="2439237"/>
          </a:xfrm>
          <a:prstGeom prst="rect">
            <a:avLst/>
          </a:prstGeom>
        </p:spPr>
      </p:pic>
      <p:pic>
        <p:nvPicPr>
          <p:cNvPr id="9" name="Obrázok 8" descr="Obrázok, na ktorom je obloha, vonkajšie, budova, strom&#10;&#10;Automaticky generovaný popis">
            <a:extLst>
              <a:ext uri="{FF2B5EF4-FFF2-40B4-BE49-F238E27FC236}">
                <a16:creationId xmlns:a16="http://schemas.microsoft.com/office/drawing/2014/main" id="{AF55EC98-B336-469D-9F85-4087350D6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859" y="4119963"/>
            <a:ext cx="3649365" cy="273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76ECDA7-91EB-4743-9303-070DDDFA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>
                <a:solidFill>
                  <a:schemeClr val="bg1"/>
                </a:solidFill>
              </a:rPr>
              <a:t>Water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39932D89-EB5E-41A0-99F5-D1C4F7152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Slovakia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also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has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quite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a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number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spa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resorts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</a:p>
          <a:p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But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if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you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dont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want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to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spend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money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on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resorts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,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you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cant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visit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Slovak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lakes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: Liptovská Mara,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šútov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devín</a:t>
            </a:r>
            <a:endParaRPr lang="sk-SK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958F1730-ED57-41D6-9B2B-219D3623C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996" y="3735543"/>
            <a:ext cx="4903268" cy="2757332"/>
          </a:xfrm>
          <a:prstGeom prst="rect">
            <a:avLst/>
          </a:prstGeom>
        </p:spPr>
      </p:pic>
      <p:pic>
        <p:nvPicPr>
          <p:cNvPr id="9" name="Obrázok 8" descr="Obrázok, na ktorom je voda, obloha, vonkajšie, príroda&#10;&#10;Automaticky generovaný popis">
            <a:extLst>
              <a:ext uri="{FF2B5EF4-FFF2-40B4-BE49-F238E27FC236}">
                <a16:creationId xmlns:a16="http://schemas.microsoft.com/office/drawing/2014/main" id="{E8839411-253E-4F30-9116-DB87B1622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736" y="4247341"/>
            <a:ext cx="3639606" cy="242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1000" contrast="10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</a:rPr>
              <a:t>Košice – Sin City of SVK</a:t>
            </a:r>
            <a:endParaRPr lang="en-GB" dirty="0">
              <a:solidFill>
                <a:srgbClr val="FFFF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0" y="2505075"/>
            <a:ext cx="5483228" cy="3684588"/>
          </a:xfrm>
        </p:spPr>
        <p:txBody>
          <a:bodyPr/>
          <a:lstStyle/>
          <a:p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City 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you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 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enjoy</a:t>
            </a:r>
            <a:endParaRPr lang="sk-SK" dirty="0">
              <a:solidFill>
                <a:srgbClr val="FFFF00"/>
              </a:solidFill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Charming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 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atmosphere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 (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night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/</a:t>
            </a:r>
          </a:p>
          <a:p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Friends on 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every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 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corner</a:t>
            </a:r>
            <a:endParaRPr lang="sk-SK" dirty="0">
              <a:solidFill>
                <a:srgbClr val="FFFF00"/>
              </a:solidFill>
              <a:latin typeface="Copperplate Gothic Bold" panose="020E0705020206020404" pitchFamily="34" charset="0"/>
              <a:cs typeface="Aharoni" panose="02010803020104030203" pitchFamily="2" charset="-79"/>
            </a:endParaRPr>
          </a:p>
          <a:p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Exclusive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 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clubs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 (</a:t>
            </a:r>
            <a:r>
              <a:rPr lang="sk-SK" dirty="0" err="1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beerhouse,Coloseum</a:t>
            </a:r>
            <a:r>
              <a:rPr lang="sk-SK" dirty="0">
                <a:solidFill>
                  <a:srgbClr val="FFFF00"/>
                </a:solidFill>
                <a:latin typeface="Copperplate Gothic Bold" panose="020E0705020206020404" pitchFamily="34" charset="0"/>
                <a:cs typeface="Aharoni" panose="02010803020104030203" pitchFamily="2" charset="-79"/>
              </a:rPr>
              <a:t>/ </a:t>
            </a:r>
            <a:endParaRPr lang="ru-RU" dirty="0">
              <a:solidFill>
                <a:srgbClr val="FFFF00"/>
              </a:solidFill>
              <a:cs typeface="Aharoni" panose="02010803020104030203" pitchFamily="2" charset="-79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706" y="1690688"/>
            <a:ext cx="4634294" cy="30861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715" y="2408238"/>
            <a:ext cx="2969982" cy="4449762"/>
          </a:xfrm>
          <a:prstGeom prst="rect">
            <a:avLst/>
          </a:prstGeom>
        </p:spPr>
      </p:pic>
      <p:sp>
        <p:nvSpPr>
          <p:cNvPr id="9" name="Zástupný objekt pre obsah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3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024553"/>
            <a:ext cx="10515600" cy="874915"/>
          </a:xfrm>
        </p:spPr>
        <p:txBody>
          <a:bodyPr>
            <a:normAutofit fontScale="90000"/>
          </a:bodyPr>
          <a:lstStyle/>
          <a:p>
            <a:pPr algn="ctr"/>
            <a:r>
              <a:rPr lang="sk-SK" sz="5300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resources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sk-SK" dirty="0"/>
              <a:t/>
            </a:r>
            <a:br>
              <a:rPr lang="sk-SK" dirty="0"/>
            </a:br>
            <a:r>
              <a:rPr lang="en-GB" dirty="0">
                <a:hlinkClick r:id="rId2"/>
              </a:rPr>
              <a:t>http://slovakia.travel/co-vidiet-a-robit/priroda-a-krajina/narodne-parky</a:t>
            </a:r>
            <a:r>
              <a:rPr lang="sk-SK" dirty="0">
                <a:hlinkClick r:id="rId2"/>
              </a:rPr>
              <a:t/>
            </a:r>
            <a:br>
              <a:rPr lang="sk-SK" dirty="0">
                <a:hlinkClick r:id="rId2"/>
              </a:rPr>
            </a:br>
            <a:r>
              <a:rPr lang="en-GB" dirty="0">
                <a:hlinkClick r:id="rId3"/>
              </a:rPr>
              <a:t>http://slovakia.travel/co-vidiet-a-robit/kultura-a-pamiatky/hrady-a-zamky</a:t>
            </a:r>
            <a:r>
              <a:rPr lang="sk-SK" dirty="0"/>
              <a:t/>
            </a:r>
            <a:br>
              <a:rPr lang="sk-SK" dirty="0"/>
            </a:br>
            <a:endParaRPr lang="en-GB" dirty="0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303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7200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Thanks</a:t>
            </a:r>
            <a:r>
              <a:rPr lang="sk-SK" sz="72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7200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for</a:t>
            </a:r>
            <a:r>
              <a:rPr lang="sk-SK" sz="7200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7200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attention</a:t>
            </a:r>
            <a:endParaRPr lang="en-GB" sz="7200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79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824537"/>
          </a:xfrm>
        </p:spPr>
        <p:txBody>
          <a:bodyPr>
            <a:normAutofit/>
          </a:bodyPr>
          <a:lstStyle/>
          <a:p>
            <a:r>
              <a:rPr lang="sk-SK" sz="96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Famous</a:t>
            </a:r>
            <a:r>
              <a:rPr lang="sk-SK" sz="96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96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areas</a:t>
            </a:r>
            <a:r>
              <a:rPr lang="sk-SK" sz="96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of </a:t>
            </a:r>
            <a:r>
              <a:rPr lang="sk-SK" sz="96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slovakia</a:t>
            </a:r>
            <a:r>
              <a:rPr lang="sk-SK" sz="96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96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visited</a:t>
            </a:r>
            <a:r>
              <a:rPr lang="sk-SK" sz="96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endParaRPr lang="en-GB" sz="9600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8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Hiking</a:t>
            </a:r>
            <a:endParaRPr lang="en-GB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177800" y="2505075"/>
            <a:ext cx="5967416" cy="3684588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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Hinking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in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High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Tatras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is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attractive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among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foreign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tourists</a:t>
            </a:r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  <a:sym typeface="Wingdings" panose="05000000000000000000" pitchFamily="2" charset="2"/>
            </a:endParaRPr>
          </a:p>
          <a:p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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Another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mountais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people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like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to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visit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 are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e.g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. Rysy , Kriváň , Kráľova Hoľa , Kľak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etc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  <a:sym typeface="Wingdings" panose="05000000000000000000" pitchFamily="2" charset="2"/>
              </a:rPr>
              <a:t>. </a:t>
            </a:r>
            <a:endParaRPr lang="en-GB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sk-SK" dirty="0">
                <a:solidFill>
                  <a:srgbClr val="FF0000"/>
                </a:solidFill>
                <a:latin typeface="Copperplate Gothic Bold" panose="020E0705020206020404" pitchFamily="34" charset="0"/>
              </a:rPr>
              <a:t>Kriváň</a:t>
            </a:r>
            <a:endParaRPr lang="en-GB" dirty="0">
              <a:solidFill>
                <a:srgbClr val="FF0000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22" name="Šípka nadol 21"/>
          <p:cNvSpPr/>
          <p:nvPr/>
        </p:nvSpPr>
        <p:spPr>
          <a:xfrm>
            <a:off x="7378700" y="2419820"/>
            <a:ext cx="484632" cy="8931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16" y="3312973"/>
            <a:ext cx="5210172" cy="336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3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National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parks</a:t>
            </a:r>
            <a:endParaRPr lang="en-GB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0" y="2505075"/>
            <a:ext cx="5130800" cy="3684588"/>
          </a:xfrm>
        </p:spPr>
        <p:txBody>
          <a:bodyPr>
            <a:normAutofit fontScale="92500" lnSpcReduction="20000"/>
          </a:bodyPr>
          <a:lstStyle/>
          <a:p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Tatranský National Park (TANAP/</a:t>
            </a:r>
          </a:p>
          <a:p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National Park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Low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Tatras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(NAPANT/</a:t>
            </a:r>
          </a:p>
          <a:p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National Park Slovak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Paradise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</a:p>
          <a:p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National Park Pieniny (PIENAP/</a:t>
            </a:r>
          </a:p>
          <a:p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Nat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. Park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Small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Fantra</a:t>
            </a:r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Nat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. Park Great Fatra</a:t>
            </a:r>
          </a:p>
          <a:p>
            <a:endParaRPr lang="en-GB" dirty="0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12" y="1420813"/>
            <a:ext cx="5653088" cy="2826544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724" y="4247357"/>
            <a:ext cx="1628775" cy="2421446"/>
          </a:xfrm>
          <a:prstGeom prst="ellipse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812" y="4148392"/>
            <a:ext cx="2095500" cy="261937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86993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23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castles</a:t>
            </a:r>
            <a:endParaRPr lang="en-GB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1120000" y="2505074"/>
            <a:ext cx="10411600" cy="4124325"/>
          </a:xfrm>
        </p:spPr>
        <p:txBody>
          <a:bodyPr>
            <a:normAutofit/>
          </a:bodyPr>
          <a:lstStyle/>
          <a:p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Almost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every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major city has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Its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own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castle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</a:p>
          <a:p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There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are also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guided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tours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around</a:t>
            </a:r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the 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castles</a:t>
            </a:r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en-GB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The best time to visit them is early in the morning, in order to avoid the crowd.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280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7275"/>
          </a:xfrm>
        </p:spPr>
        <p:txBody>
          <a:bodyPr/>
          <a:lstStyle/>
          <a:p>
            <a:pPr algn="ctr"/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caves</a:t>
            </a:r>
            <a:endParaRPr lang="en-GB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idx="1"/>
          </p:nvPr>
        </p:nvSpPr>
        <p:spPr>
          <a:xfrm>
            <a:off x="-88900" y="1092200"/>
            <a:ext cx="12509500" cy="5613400"/>
          </a:xfrm>
        </p:spPr>
        <p:txBody>
          <a:bodyPr>
            <a:normAutofit fontScale="85000" lnSpcReduction="20000"/>
          </a:bodyPr>
          <a:lstStyle/>
          <a:p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endParaRPr lang="sk-SK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Most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famous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caves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are :</a:t>
            </a:r>
          </a:p>
          <a:p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Demänovská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ice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cave</a:t>
            </a:r>
            <a:endParaRPr lang="sk-SK" sz="6300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Domica </a:t>
            </a:r>
          </a:p>
          <a:p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Harmanecká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ice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cave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</a:p>
          <a:p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Gombasecká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cave</a:t>
            </a:r>
            <a:endParaRPr lang="sk-SK" sz="6300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  <a:p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Ochtinská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aragonite </a:t>
            </a:r>
            <a:r>
              <a:rPr lang="sk-SK" sz="6300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cave</a:t>
            </a:r>
            <a:r>
              <a:rPr lang="sk-SK" sz="6300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 </a:t>
            </a:r>
            <a:endParaRPr lang="en-GB" sz="6300" dirty="0">
              <a:solidFill>
                <a:schemeClr val="tx1"/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Local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cousine</a:t>
            </a:r>
            <a:endParaRPr lang="en-GB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</p:txBody>
      </p:sp>
      <p:sp>
        <p:nvSpPr>
          <p:cNvPr id="5" name="Zástupný objekt pre obsah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Traditional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slovak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dishes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are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often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made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from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milk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/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cheese,sheep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cheese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potatoes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,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pork</a:t>
            </a:r>
            <a:endParaRPr lang="sk-SK" dirty="0">
              <a:solidFill>
                <a:schemeClr val="bg1"/>
              </a:solidFill>
              <a:latin typeface="Copperplate Gothic Bold" panose="020E0705020206020404" pitchFamily="34" charset="0"/>
            </a:endParaRPr>
          </a:p>
          <a:p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Slovaks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are also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famous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by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drinking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alcohol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(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borovička,slivovica,etc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./</a:t>
            </a:r>
          </a:p>
          <a:p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Restaurant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where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they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cook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traditional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slovak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dishes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is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called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Koliba (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many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them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are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really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convenient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 for the </a:t>
            </a:r>
            <a:r>
              <a:rPr lang="sk-SK" dirty="0" err="1">
                <a:solidFill>
                  <a:schemeClr val="bg1"/>
                </a:solidFill>
                <a:latin typeface="Copperplate Gothic Bold" panose="020E0705020206020404" pitchFamily="34" charset="0"/>
              </a:rPr>
              <a:t>price</a:t>
            </a:r>
            <a:r>
              <a:rPr lang="sk-SK" dirty="0">
                <a:solidFill>
                  <a:schemeClr val="bg1"/>
                </a:solidFill>
                <a:latin typeface="Copperplate Gothic Bold" panose="020E0705020206020404" pitchFamily="34" charset="0"/>
              </a:rPr>
              <a:t>/</a:t>
            </a:r>
          </a:p>
          <a:p>
            <a:endParaRPr lang="sk-SK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8" name="Rovná spojovacia šípka 7">
            <a:extLst>
              <a:ext uri="{FF2B5EF4-FFF2-40B4-BE49-F238E27FC236}">
                <a16:creationId xmlns:a16="http://schemas.microsoft.com/office/drawing/2014/main" id="{86E343F3-BADE-4DB3-9017-FE18A6346085}"/>
              </a:ext>
            </a:extLst>
          </p:cNvPr>
          <p:cNvCxnSpPr/>
          <p:nvPr/>
        </p:nvCxnSpPr>
        <p:spPr>
          <a:xfrm>
            <a:off x="7119049" y="2538063"/>
            <a:ext cx="864000" cy="756000"/>
          </a:xfrm>
          <a:prstGeom prst="straightConnector1">
            <a:avLst/>
          </a:prstGeom>
          <a:ln>
            <a:solidFill>
              <a:schemeClr val="bg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3D4F3A1B-640E-4586-A8CC-B64BDC823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2462419" cy="4351338"/>
          </a:xfrm>
        </p:spPr>
        <p:txBody>
          <a:bodyPr>
            <a:normAutofit/>
          </a:bodyPr>
          <a:lstStyle/>
          <a:p>
            <a:r>
              <a:rPr lang="sk-SK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This</a:t>
            </a:r>
            <a:r>
              <a:rPr lang="sk-SK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is</a:t>
            </a:r>
            <a:r>
              <a:rPr lang="sk-SK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how</a:t>
            </a:r>
            <a:r>
              <a:rPr lang="sk-SK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koliba </a:t>
            </a:r>
            <a:r>
              <a:rPr lang="sk-SK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looks</a:t>
            </a:r>
            <a:r>
              <a:rPr lang="sk-SK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sz="1800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like</a:t>
            </a:r>
            <a:endParaRPr lang="sk-SK" sz="1800" dirty="0">
              <a:solidFill>
                <a:schemeClr val="bg1">
                  <a:lumMod val="95000"/>
                  <a:lumOff val="5000"/>
                </a:schemeClr>
              </a:solidFill>
              <a:latin typeface="Copperplate Gothic Bold" panose="020E0705020206020404" pitchFamily="34" charset="0"/>
            </a:endParaRP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FA0F7A19-30A8-4D11-9FD4-4501B78DA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802" y="3429000"/>
            <a:ext cx="3155183" cy="236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0B14715-E6DD-49E8-8C1E-113372BB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              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Skiing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     </a:t>
            </a:r>
            <a:r>
              <a:rPr lang="sk-SK" dirty="0"/>
              <a:t> 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854D8ED4-7D01-4ED9-95D1-5FD24DADC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Slovakia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is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one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the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countries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which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has a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lot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snow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during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winter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</a:p>
          <a:p>
            <a:pPr>
              <a:spcBef>
                <a:spcPts val="2400"/>
              </a:spcBef>
            </a:pP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There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are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lots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of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skiing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centres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such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as :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Jasná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low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tatras</a:t>
            </a:r>
            <a:endParaRPr lang="sk-SK" dirty="0">
              <a:solidFill>
                <a:schemeClr val="bg1">
                  <a:lumMod val="95000"/>
                  <a:lumOff val="5000"/>
                </a:schemeClr>
              </a:solidFill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Park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Snow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Donovaly </a:t>
            </a:r>
          </a:p>
          <a:p>
            <a:pPr marL="0" indent="0">
              <a:buNone/>
            </a:pP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Winter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Park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Martinky</a:t>
            </a:r>
            <a:endParaRPr lang="sk-SK" dirty="0">
              <a:solidFill>
                <a:schemeClr val="bg1">
                  <a:lumMod val="95000"/>
                  <a:lumOff val="5000"/>
                </a:schemeClr>
              </a:solidFill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9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AA73C67-0F56-41E6-9222-E8EEBF31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>
                <a:solidFill>
                  <a:schemeClr val="tx1"/>
                </a:solidFill>
                <a:latin typeface="Copperplate Gothic Bold" panose="020E0705020206020404" pitchFamily="34" charset="0"/>
              </a:rPr>
              <a:t>Fo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lk 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a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rc</a:t>
            </a:r>
            <a:r>
              <a:rPr lang="sk-SK" dirty="0" err="1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hite</a:t>
            </a:r>
            <a:r>
              <a:rPr lang="sk-SK" dirty="0" err="1">
                <a:solidFill>
                  <a:schemeClr val="tx1"/>
                </a:solidFill>
                <a:latin typeface="Copperplate Gothic Bold" panose="020E0705020206020404" pitchFamily="34" charset="0"/>
              </a:rPr>
              <a:t>cture</a:t>
            </a:r>
            <a:r>
              <a:rPr lang="sk-SK" dirty="0">
                <a:solidFill>
                  <a:schemeClr val="bg1">
                    <a:lumMod val="95000"/>
                    <a:lumOff val="5000"/>
                  </a:schemeClr>
                </a:solidFill>
                <a:latin typeface="Copperplate Gothic Bold" panose="020E0705020206020404" pitchFamily="34" charset="0"/>
              </a:rPr>
              <a:t> 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7C9010AD-5CFC-493C-9788-086D258C0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10233800" cy="4667250"/>
          </a:xfrm>
        </p:spPr>
        <p:txBody>
          <a:bodyPr/>
          <a:lstStyle/>
          <a:p>
            <a:r>
              <a:rPr lang="sk-SK" dirty="0" err="1">
                <a:latin typeface="Copperplate Gothic Bold" panose="020E0705020206020404" pitchFamily="34" charset="0"/>
              </a:rPr>
              <a:t>Two</a:t>
            </a:r>
            <a:r>
              <a:rPr lang="sk-SK" dirty="0">
                <a:latin typeface="Copperplate Gothic Bold" panose="020E0705020206020404" pitchFamily="34" charset="0"/>
              </a:rPr>
              <a:t> most </a:t>
            </a:r>
            <a:r>
              <a:rPr lang="sk-SK" dirty="0" err="1">
                <a:latin typeface="Copperplate Gothic Bold" panose="020E0705020206020404" pitchFamily="34" charset="0"/>
              </a:rPr>
              <a:t>famous</a:t>
            </a:r>
            <a:r>
              <a:rPr lang="sk-SK" dirty="0"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latin typeface="Copperplate Gothic Bold" panose="020E0705020206020404" pitchFamily="34" charset="0"/>
              </a:rPr>
              <a:t>villages</a:t>
            </a:r>
            <a:r>
              <a:rPr lang="sk-SK" dirty="0"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latin typeface="Copperplate Gothic Bold" panose="020E0705020206020404" pitchFamily="34" charset="0"/>
              </a:rPr>
              <a:t>with</a:t>
            </a:r>
            <a:r>
              <a:rPr lang="sk-SK" dirty="0">
                <a:latin typeface="Copperplate Gothic Bold" panose="020E0705020206020404" pitchFamily="34" charset="0"/>
              </a:rPr>
              <a:t> folk type </a:t>
            </a:r>
            <a:r>
              <a:rPr lang="sk-SK" dirty="0" err="1">
                <a:latin typeface="Copperplate Gothic Bold" panose="020E0705020206020404" pitchFamily="34" charset="0"/>
              </a:rPr>
              <a:t>architecture</a:t>
            </a:r>
            <a:r>
              <a:rPr lang="sk-SK" dirty="0">
                <a:latin typeface="Copperplate Gothic Bold" panose="020E0705020206020404" pitchFamily="34" charset="0"/>
              </a:rPr>
              <a:t> are </a:t>
            </a:r>
          </a:p>
          <a:p>
            <a:r>
              <a:rPr lang="sk-SK" dirty="0" err="1">
                <a:latin typeface="Copperplate Gothic Bold" panose="020E0705020206020404" pitchFamily="34" charset="0"/>
              </a:rPr>
              <a:t>Vlkolínec</a:t>
            </a:r>
            <a:r>
              <a:rPr lang="sk-SK" dirty="0">
                <a:latin typeface="Copperplate Gothic Bold" panose="020E0705020206020404" pitchFamily="34" charset="0"/>
              </a:rPr>
              <a:t> and </a:t>
            </a:r>
            <a:r>
              <a:rPr lang="sk-SK" dirty="0" err="1">
                <a:latin typeface="Copperplate Gothic Bold" panose="020E0705020206020404" pitchFamily="34" charset="0"/>
              </a:rPr>
              <a:t>čicmany</a:t>
            </a:r>
            <a:r>
              <a:rPr lang="sk-SK" dirty="0">
                <a:latin typeface="Copperplate Gothic Bold" panose="020E0705020206020404" pitchFamily="34" charset="0"/>
              </a:rPr>
              <a:t> </a:t>
            </a:r>
          </a:p>
          <a:p>
            <a:r>
              <a:rPr lang="sk-SK" dirty="0">
                <a:latin typeface="Copperplate Gothic Bold" panose="020E0705020206020404" pitchFamily="34" charset="0"/>
              </a:rPr>
              <a:t>Both of </a:t>
            </a:r>
            <a:r>
              <a:rPr lang="sk-SK" dirty="0" err="1">
                <a:latin typeface="Copperplate Gothic Bold" panose="020E0705020206020404" pitchFamily="34" charset="0"/>
              </a:rPr>
              <a:t>them</a:t>
            </a:r>
            <a:r>
              <a:rPr lang="sk-SK" dirty="0">
                <a:latin typeface="Copperplate Gothic Bold" panose="020E0705020206020404" pitchFamily="34" charset="0"/>
              </a:rPr>
              <a:t> are </a:t>
            </a:r>
            <a:r>
              <a:rPr lang="sk-SK" dirty="0" err="1">
                <a:latin typeface="Copperplate Gothic Bold" panose="020E0705020206020404" pitchFamily="34" charset="0"/>
              </a:rPr>
              <a:t>also</a:t>
            </a:r>
            <a:r>
              <a:rPr lang="sk-SK" dirty="0">
                <a:latin typeface="Copperplate Gothic Bold" panose="020E0705020206020404" pitchFamily="34" charset="0"/>
              </a:rPr>
              <a:t> </a:t>
            </a:r>
            <a:r>
              <a:rPr lang="sk-SK" dirty="0" err="1">
                <a:latin typeface="Copperplate Gothic Bold" panose="020E0705020206020404" pitchFamily="34" charset="0"/>
              </a:rPr>
              <a:t>signed</a:t>
            </a:r>
            <a:r>
              <a:rPr lang="sk-SK" dirty="0">
                <a:latin typeface="Copperplate Gothic Bold" panose="020E0705020206020404" pitchFamily="34" charset="0"/>
              </a:rPr>
              <a:t> in UNESCO</a:t>
            </a:r>
          </a:p>
          <a:p>
            <a:endParaRPr lang="sk-SK" dirty="0">
              <a:latin typeface="Copperplate Gothic Bold" panose="020E0705020206020404" pitchFamily="34" charset="0"/>
            </a:endParaRPr>
          </a:p>
          <a:p>
            <a:endParaRPr lang="sk-SK" dirty="0">
              <a:latin typeface="Copperplate Gothic Bold" panose="020E0705020206020404" pitchFamily="34" charset="0"/>
            </a:endParaRPr>
          </a:p>
          <a:p>
            <a:pPr marL="0" indent="0">
              <a:buNone/>
            </a:pPr>
            <a:r>
              <a:rPr lang="sk-SK" dirty="0">
                <a:latin typeface="Copperplate Gothic Bold" panose="020E0705020206020404" pitchFamily="34" charset="0"/>
              </a:rPr>
              <a:t>                        </a:t>
            </a:r>
            <a:r>
              <a:rPr lang="sk-SK" dirty="0" err="1">
                <a:latin typeface="Copperplate Gothic Bold" panose="020E0705020206020404" pitchFamily="34" charset="0"/>
              </a:rPr>
              <a:t>vlkolínec</a:t>
            </a:r>
            <a:endParaRPr lang="sk-SK" dirty="0">
              <a:latin typeface="Copperplate Gothic Bold" panose="020E0705020206020404" pitchFamily="34" charset="0"/>
            </a:endParaRPr>
          </a:p>
          <a:p>
            <a:r>
              <a:rPr lang="sk-SK" dirty="0"/>
              <a:t>                                                     </a:t>
            </a:r>
          </a:p>
        </p:txBody>
      </p:sp>
      <p:pic>
        <p:nvPicPr>
          <p:cNvPr id="7" name="Obrázok 6" descr="Obrázok, na ktorom je trávnik, vonkajšie, budova, dom&#10;&#10;Automaticky generovaný popis">
            <a:extLst>
              <a:ext uri="{FF2B5EF4-FFF2-40B4-BE49-F238E27FC236}">
                <a16:creationId xmlns:a16="http://schemas.microsoft.com/office/drawing/2014/main" id="{56434B3D-2500-495F-B2A5-5957CE54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250" y="4280598"/>
            <a:ext cx="6438073" cy="2347214"/>
          </a:xfrm>
          <a:prstGeom prst="rect">
            <a:avLst/>
          </a:prstGeom>
        </p:spPr>
      </p:pic>
      <p:sp>
        <p:nvSpPr>
          <p:cNvPr id="10" name="Šípka: doprava 9">
            <a:extLst>
              <a:ext uri="{FF2B5EF4-FFF2-40B4-BE49-F238E27FC236}">
                <a16:creationId xmlns:a16="http://schemas.microsoft.com/office/drawing/2014/main" id="{7E235643-908A-4814-B516-F234423FF0BE}"/>
              </a:ext>
            </a:extLst>
          </p:cNvPr>
          <p:cNvSpPr/>
          <p:nvPr/>
        </p:nvSpPr>
        <p:spPr>
          <a:xfrm>
            <a:off x="4251214" y="442127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99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Hĺbka">
  <a:themeElements>
    <a:clrScheme name="Hĺ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ĺbk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ĺ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TM04033923[[fn=Hĺbka]]</Template>
  <TotalTime>231</TotalTime>
  <Words>331</Words>
  <Application>Microsoft Office PowerPoint</Application>
  <PresentationFormat>Širokouhlá</PresentationFormat>
  <Paragraphs>64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Aharoni</vt:lpstr>
      <vt:lpstr>Arial</vt:lpstr>
      <vt:lpstr>Copperplate Gothic Bold</vt:lpstr>
      <vt:lpstr>Corbel</vt:lpstr>
      <vt:lpstr>Wingdings</vt:lpstr>
      <vt:lpstr>Hĺbka</vt:lpstr>
      <vt:lpstr>SLOVAKIA </vt:lpstr>
      <vt:lpstr>Famous areas of slovakia visited </vt:lpstr>
      <vt:lpstr>Hiking</vt:lpstr>
      <vt:lpstr>National parks</vt:lpstr>
      <vt:lpstr>castles</vt:lpstr>
      <vt:lpstr>caves</vt:lpstr>
      <vt:lpstr>Local cousine</vt:lpstr>
      <vt:lpstr>                Skiing       </vt:lpstr>
      <vt:lpstr>Folk architecture </vt:lpstr>
      <vt:lpstr>         churches</vt:lpstr>
      <vt:lpstr>Water</vt:lpstr>
      <vt:lpstr>Košice – Sin City of SVK</vt:lpstr>
      <vt:lpstr>resources     http://slovakia.travel/co-vidiet-a-robit/priroda-a-krajina/narodne-parky http://slovakia.travel/co-vidiet-a-robit/kultura-a-pamiatky/hrady-a-zamky </vt:lpstr>
      <vt:lpstr>Thanks for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SLOVAKIA</dc:title>
  <dc:creator>Student</dc:creator>
  <cp:lastModifiedBy>Admin</cp:lastModifiedBy>
  <cp:revision>28</cp:revision>
  <dcterms:created xsi:type="dcterms:W3CDTF">2019-03-19T07:18:41Z</dcterms:created>
  <dcterms:modified xsi:type="dcterms:W3CDTF">2019-04-11T08:08:50Z</dcterms:modified>
</cp:coreProperties>
</file>