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98D330A-3B4C-4131-A5D3-41A5BF4D67F4}" type="datetimeFigureOut">
              <a:rPr lang="en-US" smtClean="0"/>
              <a:t>10/14/2017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89EDF5-0A98-478B-8CE2-4C8693CF85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 28 NENTORI” SCHOOL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Kucove</a:t>
            </a:r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4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Berat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620000" cy="1752600"/>
          </a:xfrm>
        </p:spPr>
        <p:txBody>
          <a:bodyPr>
            <a:normAutofit/>
          </a:bodyPr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</a:rPr>
              <a:t>School  from Albania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123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The </a:t>
            </a:r>
            <a:r>
              <a:rPr lang="en-US" dirty="0">
                <a:solidFill>
                  <a:srgbClr val="C00000"/>
                </a:solidFill>
              </a:rPr>
              <a:t>history of our school</a:t>
            </a:r>
          </a:p>
        </p:txBody>
      </p:sp>
    </p:spTree>
    <p:extLst>
      <p:ext uri="{BB962C8B-B14F-4D97-AF65-F5344CB8AC3E}">
        <p14:creationId xmlns:p14="http://schemas.microsoft.com/office/powerpoint/2010/main" val="116547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Our Community School Center</a:t>
            </a:r>
          </a:p>
        </p:txBody>
      </p:sp>
    </p:spTree>
    <p:extLst>
      <p:ext uri="{BB962C8B-B14F-4D97-AF65-F5344CB8AC3E}">
        <p14:creationId xmlns:p14="http://schemas.microsoft.com/office/powerpoint/2010/main" val="4226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7543800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On the Day of Liberation of our City</a:t>
            </a:r>
          </a:p>
        </p:txBody>
      </p:sp>
    </p:spTree>
    <p:extLst>
      <p:ext uri="{BB962C8B-B14F-4D97-AF65-F5344CB8AC3E}">
        <p14:creationId xmlns:p14="http://schemas.microsoft.com/office/powerpoint/2010/main" val="280137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8001000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Our </a:t>
            </a:r>
            <a:r>
              <a:rPr lang="en-US" sz="5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project team</a:t>
            </a:r>
          </a:p>
        </p:txBody>
      </p:sp>
    </p:spTree>
    <p:extLst>
      <p:ext uri="{BB962C8B-B14F-4D97-AF65-F5344CB8AC3E}">
        <p14:creationId xmlns:p14="http://schemas.microsoft.com/office/powerpoint/2010/main" val="4185271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391399" cy="4190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THE  END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54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</a:rPr>
              <a:t>Logo 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</a:rPr>
              <a:t>of my school</a:t>
            </a:r>
          </a:p>
        </p:txBody>
      </p:sp>
    </p:spTree>
    <p:extLst>
      <p:ext uri="{BB962C8B-B14F-4D97-AF65-F5344CB8AC3E}">
        <p14:creationId xmlns:p14="http://schemas.microsoft.com/office/powerpoint/2010/main" val="390619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Symbols: Our Flag and Our National Anthem</a:t>
            </a:r>
          </a:p>
        </p:txBody>
      </p:sp>
    </p:spTree>
    <p:extLst>
      <p:ext uri="{BB962C8B-B14F-4D97-AF65-F5344CB8AC3E}">
        <p14:creationId xmlns:p14="http://schemas.microsoft.com/office/powerpoint/2010/main" val="91591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MY SCHOOL  is located in the centre of the city of Kucove, Berat and has about 600 pupils. We teach students from 5 to 15 years of age. It is a great school with three floors and 30 teachers.</a:t>
            </a:r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Classes and teachers in elementary education are 11. This school year i teach pupils aged 10 - 11. I have 29 pupils in my class.</a:t>
            </a:r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We are a Community Centre School.</a:t>
            </a:r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There are three school leaders, one director and two deputy directors. One of the deputy directors is for Primary Education. </a:t>
            </a:r>
          </a:p>
          <a:p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Everyone works a lot.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About my school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1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077200" cy="4343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>
                <a:solidFill>
                  <a:schemeClr val="accent2"/>
                </a:solidFill>
              </a:rPr>
              <a:t>name of the school is in honor of the Independence Day</a:t>
            </a:r>
          </a:p>
        </p:txBody>
      </p:sp>
    </p:spTree>
    <p:extLst>
      <p:ext uri="{BB962C8B-B14F-4D97-AF65-F5344CB8AC3E}">
        <p14:creationId xmlns:p14="http://schemas.microsoft.com/office/powerpoint/2010/main" val="223204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Environments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from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my school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98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3"/>
                </a:solidFill>
              </a:rPr>
              <a:t>The </a:t>
            </a:r>
            <a:r>
              <a:rPr lang="en-US" dirty="0">
                <a:solidFill>
                  <a:schemeClr val="accent3"/>
                </a:solidFill>
              </a:rPr>
              <a:t>director's office </a:t>
            </a:r>
            <a:r>
              <a:rPr lang="en-US" dirty="0" smtClean="0">
                <a:solidFill>
                  <a:schemeClr val="accent3"/>
                </a:solidFill>
              </a:rPr>
              <a:t>and our principal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9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Cups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won in artistic and sports activities,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competitions…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7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Works of children </a:t>
            </a:r>
            <a:r>
              <a:rPr lang="en-US" dirty="0" smtClean="0">
                <a:solidFill>
                  <a:srgbClr val="FFC000"/>
                </a:solidFill>
              </a:rPr>
              <a:t>on </a:t>
            </a:r>
            <a:r>
              <a:rPr lang="en-US" dirty="0">
                <a:solidFill>
                  <a:srgbClr val="FFC000"/>
                </a:solidFill>
              </a:rPr>
              <a:t>the walls of the school</a:t>
            </a:r>
          </a:p>
        </p:txBody>
      </p:sp>
    </p:spTree>
    <p:extLst>
      <p:ext uri="{BB962C8B-B14F-4D97-AF65-F5344CB8AC3E}">
        <p14:creationId xmlns:p14="http://schemas.microsoft.com/office/powerpoint/2010/main" val="23809154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</TotalTime>
  <Words>88</Words>
  <Application>Microsoft Office PowerPoint</Application>
  <PresentationFormat>On-screen Show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“ 28 NENTORI” SCHOOL  Kucove, Berat</vt:lpstr>
      <vt:lpstr>Logo of my school</vt:lpstr>
      <vt:lpstr>Symbols: Our Flag and Our National Anthem</vt:lpstr>
      <vt:lpstr>About my school</vt:lpstr>
      <vt:lpstr>The name of the school is in honor of the Independence Day</vt:lpstr>
      <vt:lpstr>Environments from my school</vt:lpstr>
      <vt:lpstr>The director's office and our principal</vt:lpstr>
      <vt:lpstr>Cups won in artistic and sports activities, competitions…</vt:lpstr>
      <vt:lpstr>Works of children on the walls of the school</vt:lpstr>
      <vt:lpstr>The history of our school</vt:lpstr>
      <vt:lpstr>Our Community School Center</vt:lpstr>
      <vt:lpstr>On the Day of Liberation of our City</vt:lpstr>
      <vt:lpstr>Our project team</vt:lpstr>
      <vt:lpstr>THE 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28 NENTORI” SCHOOL  Kucove, Berat</dc:title>
  <dc:creator>opteron</dc:creator>
  <cp:lastModifiedBy>opteron</cp:lastModifiedBy>
  <cp:revision>4</cp:revision>
  <dcterms:created xsi:type="dcterms:W3CDTF">2017-10-14T18:19:29Z</dcterms:created>
  <dcterms:modified xsi:type="dcterms:W3CDTF">2017-10-14T18:51:29Z</dcterms:modified>
</cp:coreProperties>
</file>