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71E-84D6-4BFA-B19B-95CFCEFE3CB8}" type="datetimeFigureOut">
              <a:rPr lang="fi-FI" smtClean="0"/>
              <a:pPr/>
              <a:t>13.6.2016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CBBB-0BA4-4B80-A8D5-C09106517AAE}" type="slidenum">
              <a:rPr lang="fi-FI" smtClean="0"/>
              <a:pPr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8958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71E-84D6-4BFA-B19B-95CFCEFE3CB8}" type="datetimeFigureOut">
              <a:rPr lang="fi-FI" smtClean="0"/>
              <a:pPr/>
              <a:t>13.6.2016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CBBB-0BA4-4B80-A8D5-C09106517AAE}" type="slidenum">
              <a:rPr lang="fi-FI" smtClean="0"/>
              <a:pPr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3423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71E-84D6-4BFA-B19B-95CFCEFE3CB8}" type="datetimeFigureOut">
              <a:rPr lang="fi-FI" smtClean="0"/>
              <a:pPr/>
              <a:t>13.6.2016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CBBB-0BA4-4B80-A8D5-C09106517AAE}" type="slidenum">
              <a:rPr lang="fi-FI" smtClean="0"/>
              <a:pPr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17121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71E-84D6-4BFA-B19B-95CFCEFE3CB8}" type="datetimeFigureOut">
              <a:rPr lang="fi-FI" smtClean="0"/>
              <a:pPr/>
              <a:t>13.6.2016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CBBB-0BA4-4B80-A8D5-C09106517AAE}" type="slidenum">
              <a:rPr lang="fi-FI" smtClean="0"/>
              <a:pPr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7907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71E-84D6-4BFA-B19B-95CFCEFE3CB8}" type="datetimeFigureOut">
              <a:rPr lang="fi-FI" smtClean="0"/>
              <a:pPr/>
              <a:t>13.6.2016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CBBB-0BA4-4B80-A8D5-C09106517AAE}" type="slidenum">
              <a:rPr lang="fi-FI" smtClean="0"/>
              <a:pPr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8515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71E-84D6-4BFA-B19B-95CFCEFE3CB8}" type="datetimeFigureOut">
              <a:rPr lang="fi-FI" smtClean="0"/>
              <a:pPr/>
              <a:t>13.6.2016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CBBB-0BA4-4B80-A8D5-C09106517AAE}" type="slidenum">
              <a:rPr lang="fi-FI" smtClean="0"/>
              <a:pPr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5422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71E-84D6-4BFA-B19B-95CFCEFE3CB8}" type="datetimeFigureOut">
              <a:rPr lang="fi-FI" smtClean="0"/>
              <a:pPr/>
              <a:t>13.6.2016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CBBB-0BA4-4B80-A8D5-C09106517AAE}" type="slidenum">
              <a:rPr lang="fi-FI" smtClean="0"/>
              <a:pPr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0586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71E-84D6-4BFA-B19B-95CFCEFE3CB8}" type="datetimeFigureOut">
              <a:rPr lang="fi-FI" smtClean="0"/>
              <a:pPr/>
              <a:t>13.6.2016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CBBB-0BA4-4B80-A8D5-C09106517AAE}" type="slidenum">
              <a:rPr lang="fi-FI" smtClean="0"/>
              <a:pPr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4387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71E-84D6-4BFA-B19B-95CFCEFE3CB8}" type="datetimeFigureOut">
              <a:rPr lang="fi-FI" smtClean="0"/>
              <a:pPr/>
              <a:t>13.6.2016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CBBB-0BA4-4B80-A8D5-C09106517AAE}" type="slidenum">
              <a:rPr lang="fi-FI" smtClean="0"/>
              <a:pPr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3392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71E-84D6-4BFA-B19B-95CFCEFE3CB8}" type="datetimeFigureOut">
              <a:rPr lang="fi-FI" smtClean="0"/>
              <a:pPr/>
              <a:t>13.6.2016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CBBB-0BA4-4B80-A8D5-C09106517AAE}" type="slidenum">
              <a:rPr lang="fi-FI" smtClean="0"/>
              <a:pPr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1822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71E-84D6-4BFA-B19B-95CFCEFE3CB8}" type="datetimeFigureOut">
              <a:rPr lang="fi-FI" smtClean="0"/>
              <a:pPr/>
              <a:t>13.6.2016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CBBB-0BA4-4B80-A8D5-C09106517AAE}" type="slidenum">
              <a:rPr lang="fi-FI" smtClean="0"/>
              <a:pPr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38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8000">
              <a:schemeClr val="bg1"/>
            </a:gs>
            <a:gs pos="10000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C271E-84D6-4BFA-B19B-95CFCEFE3CB8}" type="datetimeFigureOut">
              <a:rPr lang="fi-FI" smtClean="0"/>
              <a:pPr/>
              <a:t>13.6.2016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CCBBB-0BA4-4B80-A8D5-C09106517AAE}" type="slidenum">
              <a:rPr lang="fi-FI" smtClean="0"/>
              <a:pPr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8475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7979" y="1412776"/>
            <a:ext cx="7772400" cy="1470025"/>
          </a:xfrm>
        </p:spPr>
        <p:txBody>
          <a:bodyPr>
            <a:noAutofit/>
          </a:bodyPr>
          <a:lstStyle/>
          <a:p>
            <a:r>
              <a:rPr lang="fi-FI" sz="11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ITALIA</a:t>
            </a:r>
            <a:endParaRPr lang="fi-FI" sz="115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140968"/>
            <a:ext cx="4880903" cy="32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018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7000">
              <a:schemeClr val="bg1"/>
            </a:gs>
            <a:gs pos="10000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76064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tx1"/>
                </a:solidFill>
              </a:rPr>
              <a:t>Buongiorno</a:t>
            </a:r>
            <a:r>
              <a:rPr lang="fi-FI" dirty="0" smtClean="0">
                <a:solidFill>
                  <a:schemeClr val="tx1"/>
                </a:solidFill>
              </a:rPr>
              <a:t>!     Hyvää päivää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tx1"/>
                </a:solidFill>
              </a:rPr>
              <a:t>Buonasera</a:t>
            </a:r>
            <a:r>
              <a:rPr lang="fi-FI" dirty="0" smtClean="0">
                <a:solidFill>
                  <a:schemeClr val="tx1"/>
                </a:solidFill>
              </a:rPr>
              <a:t>!       Hyvää iltaa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tx1"/>
                </a:solidFill>
              </a:rPr>
              <a:t>Ciao</a:t>
            </a:r>
            <a:r>
              <a:rPr lang="fi-FI" dirty="0" smtClean="0">
                <a:solidFill>
                  <a:schemeClr val="tx1"/>
                </a:solidFill>
              </a:rPr>
              <a:t>!                  Hei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tx1"/>
                </a:solidFill>
              </a:rPr>
              <a:t>Arrivederci</a:t>
            </a:r>
            <a:r>
              <a:rPr lang="fi-FI" dirty="0" smtClean="0">
                <a:solidFill>
                  <a:schemeClr val="tx1"/>
                </a:solidFill>
              </a:rPr>
              <a:t>!      Näkemiin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tx1"/>
                </a:solidFill>
              </a:rPr>
              <a:t>Piacere</a:t>
            </a:r>
            <a:r>
              <a:rPr lang="fi-FI" dirty="0" smtClean="0">
                <a:solidFill>
                  <a:schemeClr val="tx1"/>
                </a:solidFill>
              </a:rPr>
              <a:t>!            Hauska tutustua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tx1"/>
                </a:solidFill>
              </a:rPr>
              <a:t>Scusi</a:t>
            </a:r>
            <a:r>
              <a:rPr lang="fi-FI" dirty="0" smtClean="0">
                <a:solidFill>
                  <a:schemeClr val="tx1"/>
                </a:solidFill>
              </a:rPr>
              <a:t>                 Anteeksi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tx1"/>
                </a:solidFill>
              </a:rPr>
              <a:t>Grazie</a:t>
            </a:r>
            <a:r>
              <a:rPr lang="fi-FI" dirty="0" smtClean="0">
                <a:solidFill>
                  <a:schemeClr val="tx1"/>
                </a:solidFill>
              </a:rPr>
              <a:t>               Kiitos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tx1"/>
                </a:solidFill>
              </a:rPr>
              <a:t>Prego</a:t>
            </a:r>
            <a:r>
              <a:rPr lang="fi-FI" dirty="0" smtClean="0">
                <a:solidFill>
                  <a:schemeClr val="tx1"/>
                </a:solidFill>
              </a:rPr>
              <a:t>               Olkaa hyvä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tx1"/>
                </a:solidFill>
              </a:rPr>
              <a:t>Come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err="1" smtClean="0">
                <a:solidFill>
                  <a:schemeClr val="tx1"/>
                </a:solidFill>
              </a:rPr>
              <a:t>stai</a:t>
            </a:r>
            <a:r>
              <a:rPr lang="fi-FI" dirty="0" smtClean="0">
                <a:solidFill>
                  <a:schemeClr val="tx1"/>
                </a:solidFill>
              </a:rPr>
              <a:t>?	Kuinka voit?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tx1"/>
                </a:solidFill>
              </a:rPr>
              <a:t>Bene</a:t>
            </a:r>
            <a:r>
              <a:rPr lang="fi-FI" dirty="0" smtClean="0">
                <a:solidFill>
                  <a:schemeClr val="tx1"/>
                </a:solidFill>
              </a:rPr>
              <a:t>, </a:t>
            </a:r>
            <a:r>
              <a:rPr lang="fi-FI" dirty="0" err="1" smtClean="0">
                <a:solidFill>
                  <a:schemeClr val="tx1"/>
                </a:solidFill>
              </a:rPr>
              <a:t>grazie</a:t>
            </a:r>
            <a:r>
              <a:rPr lang="fi-FI" dirty="0" smtClean="0">
                <a:solidFill>
                  <a:schemeClr val="tx1"/>
                </a:solidFill>
              </a:rPr>
              <a:t>.	Hyvin</a:t>
            </a:r>
            <a:r>
              <a:rPr lang="fi-FI" smtClean="0">
                <a:solidFill>
                  <a:schemeClr val="tx1"/>
                </a:solidFill>
              </a:rPr>
              <a:t>, kiitos.</a:t>
            </a:r>
            <a:endParaRPr lang="fi-FI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i-FI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75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fi-FI" dirty="0" smtClean="0"/>
              <a:t>Numerot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Uno              yksi</a:t>
            </a:r>
          </a:p>
          <a:p>
            <a:r>
              <a:rPr lang="fi-FI" dirty="0" err="1" smtClean="0"/>
              <a:t>Due</a:t>
            </a:r>
            <a:r>
              <a:rPr lang="fi-FI" dirty="0" smtClean="0"/>
              <a:t>              kaksi</a:t>
            </a:r>
          </a:p>
          <a:p>
            <a:r>
              <a:rPr lang="fi-FI" dirty="0" smtClean="0"/>
              <a:t>Tre                kolme</a:t>
            </a:r>
          </a:p>
          <a:p>
            <a:r>
              <a:rPr lang="fi-FI" dirty="0" err="1" smtClean="0"/>
              <a:t>Quattro</a:t>
            </a:r>
            <a:r>
              <a:rPr lang="fi-FI" dirty="0" smtClean="0"/>
              <a:t>        neljä</a:t>
            </a:r>
          </a:p>
          <a:p>
            <a:r>
              <a:rPr lang="fi-FI" dirty="0" err="1" smtClean="0"/>
              <a:t>Cinque</a:t>
            </a:r>
            <a:r>
              <a:rPr lang="fi-FI" dirty="0" smtClean="0"/>
              <a:t>          viisi</a:t>
            </a:r>
          </a:p>
          <a:p>
            <a:r>
              <a:rPr lang="fi-FI" dirty="0" smtClean="0"/>
              <a:t>Sei                 kuusi</a:t>
            </a:r>
          </a:p>
          <a:p>
            <a:r>
              <a:rPr lang="fi-FI" dirty="0" err="1" smtClean="0"/>
              <a:t>Sette</a:t>
            </a:r>
            <a:r>
              <a:rPr lang="fi-FI" dirty="0" smtClean="0"/>
              <a:t>             seitsemän</a:t>
            </a:r>
          </a:p>
          <a:p>
            <a:r>
              <a:rPr lang="fi-FI" dirty="0" smtClean="0"/>
              <a:t>Otto              kahdeksan</a:t>
            </a:r>
          </a:p>
          <a:p>
            <a:r>
              <a:rPr lang="fi-FI" dirty="0" err="1" smtClean="0"/>
              <a:t>Nove</a:t>
            </a:r>
            <a:r>
              <a:rPr lang="fi-FI" dirty="0" smtClean="0"/>
              <a:t>             yhdeksän</a:t>
            </a:r>
          </a:p>
          <a:p>
            <a:r>
              <a:rPr lang="fi-FI" dirty="0" err="1" smtClean="0"/>
              <a:t>Dieci</a:t>
            </a:r>
            <a:r>
              <a:rPr lang="fi-FI" dirty="0" smtClean="0"/>
              <a:t>              kymmenen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86583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err="1" smtClean="0"/>
              <a:t>Come</a:t>
            </a:r>
            <a:r>
              <a:rPr lang="fi-FI" sz="2800" dirty="0" smtClean="0"/>
              <a:t> ti </a:t>
            </a:r>
            <a:r>
              <a:rPr lang="fi-FI" sz="2800" dirty="0" err="1" smtClean="0"/>
              <a:t>chiami</a:t>
            </a:r>
            <a:r>
              <a:rPr lang="fi-FI" sz="2800" dirty="0" smtClean="0"/>
              <a:t>?     Mikä on nimesi?</a:t>
            </a:r>
          </a:p>
          <a:p>
            <a:r>
              <a:rPr lang="fi-FI" sz="2800" dirty="0" smtClean="0"/>
              <a:t>Mi </a:t>
            </a:r>
            <a:r>
              <a:rPr lang="fi-FI" sz="2800" dirty="0" err="1" smtClean="0"/>
              <a:t>chiamo</a:t>
            </a:r>
            <a:r>
              <a:rPr lang="fi-FI" sz="2800" dirty="0" smtClean="0"/>
              <a:t> x (</a:t>
            </a:r>
            <a:r>
              <a:rPr lang="fi-FI" sz="2800" dirty="0" err="1" smtClean="0"/>
              <a:t>x</a:t>
            </a:r>
            <a:r>
              <a:rPr lang="fi-FI" sz="2800" dirty="0"/>
              <a:t> </a:t>
            </a:r>
            <a:r>
              <a:rPr lang="fi-FI" sz="2800" dirty="0" smtClean="0"/>
              <a:t>= sinun nimesi)   Olen nimeltään x</a:t>
            </a:r>
          </a:p>
          <a:p>
            <a:r>
              <a:rPr lang="fi-FI" sz="2800" dirty="0" err="1" smtClean="0"/>
              <a:t>Dove</a:t>
            </a:r>
            <a:r>
              <a:rPr lang="fi-FI" sz="2800" dirty="0" smtClean="0"/>
              <a:t> </a:t>
            </a:r>
            <a:r>
              <a:rPr lang="fi-FI" sz="2800" dirty="0" err="1" smtClean="0"/>
              <a:t>abiti</a:t>
            </a:r>
            <a:r>
              <a:rPr lang="fi-FI" sz="2800" dirty="0" smtClean="0"/>
              <a:t>?   Missä asut?</a:t>
            </a:r>
          </a:p>
          <a:p>
            <a:r>
              <a:rPr lang="fi-FI" sz="2800" dirty="0" err="1" smtClean="0"/>
              <a:t>Abito</a:t>
            </a:r>
            <a:r>
              <a:rPr lang="fi-FI" sz="2800" dirty="0" smtClean="0"/>
              <a:t> a Espoo, in Finlandia.   Asun Espoossa, Suomessa</a:t>
            </a:r>
          </a:p>
          <a:p>
            <a:r>
              <a:rPr lang="fi-FI" sz="2800" dirty="0" err="1" smtClean="0"/>
              <a:t>Quanti</a:t>
            </a:r>
            <a:r>
              <a:rPr lang="fi-FI" sz="2800" dirty="0" smtClean="0"/>
              <a:t> </a:t>
            </a:r>
            <a:r>
              <a:rPr lang="fi-FI" sz="2800" dirty="0" err="1" smtClean="0"/>
              <a:t>anni</a:t>
            </a:r>
            <a:r>
              <a:rPr lang="fi-FI" sz="2800" dirty="0" smtClean="0"/>
              <a:t> hai?   Kuinka vanha olet?</a:t>
            </a:r>
          </a:p>
          <a:p>
            <a:r>
              <a:rPr lang="fi-FI" sz="2800" dirty="0" smtClean="0"/>
              <a:t>Ho x (</a:t>
            </a:r>
            <a:r>
              <a:rPr lang="fi-FI" sz="2800" dirty="0" err="1" smtClean="0"/>
              <a:t>x</a:t>
            </a:r>
            <a:r>
              <a:rPr lang="fi-FI" sz="2800" dirty="0" smtClean="0"/>
              <a:t> = sinun ikäsi) </a:t>
            </a:r>
            <a:r>
              <a:rPr lang="fi-FI" sz="2800" dirty="0" err="1" smtClean="0"/>
              <a:t>anni</a:t>
            </a:r>
            <a:r>
              <a:rPr lang="fi-FI" sz="2800" dirty="0"/>
              <a:t>.</a:t>
            </a:r>
            <a:r>
              <a:rPr lang="fi-FI" sz="2800" dirty="0" smtClean="0"/>
              <a:t>  Olen x vuotta.</a:t>
            </a:r>
          </a:p>
          <a:p>
            <a:r>
              <a:rPr lang="fi-FI" sz="2800" dirty="0" err="1" smtClean="0"/>
              <a:t>Quanto</a:t>
            </a:r>
            <a:r>
              <a:rPr lang="fi-FI" sz="2800" dirty="0" smtClean="0"/>
              <a:t> </a:t>
            </a:r>
            <a:r>
              <a:rPr lang="fi-FI" sz="2800" dirty="0" err="1" smtClean="0"/>
              <a:t>costa</a:t>
            </a:r>
            <a:r>
              <a:rPr lang="fi-FI" sz="2800" dirty="0" smtClean="0"/>
              <a:t>?   Kuinka paljon se maksaa?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xmlns="" val="223131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Italialaisia ruokia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556792"/>
            <a:ext cx="4104456" cy="4525963"/>
          </a:xfrm>
        </p:spPr>
        <p:txBody>
          <a:bodyPr/>
          <a:lstStyle/>
          <a:p>
            <a:r>
              <a:rPr lang="fi-FI" dirty="0" smtClean="0"/>
              <a:t>Minestrone                      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Pizza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64457"/>
            <a:ext cx="2634138" cy="148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4771256" y="1548081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 err="1" smtClean="0"/>
              <a:t>Agnello</a:t>
            </a:r>
            <a:r>
              <a:rPr lang="fi-FI" sz="3200" dirty="0" smtClean="0"/>
              <a:t> </a:t>
            </a:r>
            <a:r>
              <a:rPr lang="fi-FI" sz="3200" dirty="0" err="1" smtClean="0"/>
              <a:t>arrosto</a:t>
            </a:r>
            <a:endParaRPr lang="fi-FI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3200" dirty="0"/>
          </a:p>
          <a:p>
            <a:endParaRPr lang="fi-FI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err="1" smtClean="0"/>
              <a:t>Gelato</a:t>
            </a:r>
            <a:endParaRPr lang="fi-FI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465" y="2132856"/>
            <a:ext cx="2543944" cy="190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465" y="4596665"/>
            <a:ext cx="3055492" cy="170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367" y="4595069"/>
            <a:ext cx="3152280" cy="19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203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441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126</Words>
  <Application>Microsoft Office PowerPoint</Application>
  <PresentationFormat>Presentazione su schermo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Office-teema</vt:lpstr>
      <vt:lpstr>ITALIA</vt:lpstr>
      <vt:lpstr></vt:lpstr>
      <vt:lpstr>Numerot</vt:lpstr>
      <vt:lpstr></vt:lpstr>
      <vt:lpstr>Italialaisia ruokia</vt:lpstr>
      <vt:lpstr>Diapositiva 6</vt:lpstr>
    </vt:vector>
  </TitlesOfParts>
  <Company>Espoon kaupunki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Ridal Jessica Kristina</dc:creator>
  <cp:lastModifiedBy>Perlina</cp:lastModifiedBy>
  <cp:revision>12</cp:revision>
  <dcterms:created xsi:type="dcterms:W3CDTF">2016-04-26T11:42:40Z</dcterms:created>
  <dcterms:modified xsi:type="dcterms:W3CDTF">2016-06-13T13:19:12Z</dcterms:modified>
</cp:coreProperties>
</file>