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9795-D9F5-40DA-84D0-C838734D25A6}" type="datetimeFigureOut">
              <a:rPr lang="it-IT" smtClean="0"/>
              <a:pPr/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2F8F-F5F8-40A6-87DC-41438474F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49538"/>
              </p:ext>
            </p:extLst>
          </p:nvPr>
        </p:nvGraphicFramePr>
        <p:xfrm>
          <a:off x="357160" y="1528090"/>
          <a:ext cx="8215368" cy="481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2"/>
                <a:gridCol w="2053842"/>
                <a:gridCol w="2053842"/>
                <a:gridCol w="2053842"/>
              </a:tblGrid>
              <a:tr h="68829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Italiens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12 h 20 – 12 h 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 h 40 – 12 h</a:t>
                      </a:r>
                      <a:r>
                        <a:rPr lang="it-IT" baseline="0" dirty="0" smtClean="0"/>
                        <a:t> 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 h</a:t>
                      </a:r>
                      <a:r>
                        <a:rPr lang="it-IT" baseline="0" dirty="0" smtClean="0"/>
                        <a:t> 55 – 13 h 15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1.</a:t>
                      </a:r>
                      <a:r>
                        <a:rPr lang="it-IT" baseline="0" dirty="0" smtClean="0"/>
                        <a:t> Antonella et Silvana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</a:t>
                      </a:r>
                      <a:r>
                        <a:rPr lang="it-IT" dirty="0" err="1" smtClean="0"/>
                        <a:t>Viljami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Marcello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Maiju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2.Sophia</a:t>
                      </a:r>
                      <a:r>
                        <a:rPr lang="it-IT" baseline="0" dirty="0" smtClean="0"/>
                        <a:t> et Margherita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</a:t>
                      </a:r>
                      <a:r>
                        <a:rPr lang="it-IT" dirty="0" err="1" smtClean="0"/>
                        <a:t>Katariina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 </a:t>
                      </a:r>
                      <a:r>
                        <a:rPr lang="it-IT" smtClean="0"/>
                        <a:t>Amanda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Viljami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3.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Layla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Imane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</a:t>
                      </a:r>
                      <a:r>
                        <a:rPr lang="it-IT" dirty="0" err="1" smtClean="0"/>
                        <a:t>Paavo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Maiju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Simo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4. Amelia et Anna </a:t>
                      </a:r>
                      <a:r>
                        <a:rPr lang="it-IT" baseline="0" dirty="0" smtClean="0"/>
                        <a:t>Claudia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Marcello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Viljami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Paavo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5.</a:t>
                      </a:r>
                      <a:r>
                        <a:rPr lang="it-IT" baseline="0" dirty="0" smtClean="0"/>
                        <a:t> Eleonora et Giuseppe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</a:t>
                      </a:r>
                      <a:r>
                        <a:rPr lang="it-IT" dirty="0" err="1" smtClean="0"/>
                        <a:t>Maiju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Amanda</a:t>
                      </a:r>
                      <a:endParaRPr lang="it-IT" dirty="0"/>
                    </a:p>
                  </a:txBody>
                  <a:tcPr/>
                </a:tc>
              </a:tr>
              <a:tr h="688297">
                <a:tc>
                  <a:txBody>
                    <a:bodyPr/>
                    <a:lstStyle/>
                    <a:p>
                      <a:r>
                        <a:rPr lang="it-IT" dirty="0" smtClean="0"/>
                        <a:t>6. Denise et Paola</a:t>
                      </a:r>
                    </a:p>
                    <a:p>
                      <a:r>
                        <a:rPr lang="it-IT" dirty="0" smtClean="0"/>
                        <a:t>7. Ilenia et Aurora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Simo</a:t>
                      </a:r>
                    </a:p>
                    <a:p>
                      <a:r>
                        <a:rPr lang="it-IT" dirty="0" smtClean="0"/>
                        <a:t>Amanda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Katariina</a:t>
                      </a:r>
                      <a:endParaRPr lang="it-IT" dirty="0" smtClean="0"/>
                    </a:p>
                    <a:p>
                      <a:r>
                        <a:rPr lang="it-IT" dirty="0" err="1" smtClean="0"/>
                        <a:t>Paavo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Marcello</a:t>
                      </a:r>
                    </a:p>
                    <a:p>
                      <a:r>
                        <a:rPr lang="it-IT" dirty="0" err="1" smtClean="0"/>
                        <a:t>Katariina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Office PowerPoint</Application>
  <PresentationFormat>Presentazione su schermo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 Prof</cp:lastModifiedBy>
  <cp:revision>6</cp:revision>
  <dcterms:created xsi:type="dcterms:W3CDTF">2016-02-03T08:40:25Z</dcterms:created>
  <dcterms:modified xsi:type="dcterms:W3CDTF">2016-02-10T11:25:06Z</dcterms:modified>
</cp:coreProperties>
</file>