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6" r:id="rId2"/>
    <p:sldId id="277" r:id="rId3"/>
    <p:sldId id="258" r:id="rId4"/>
    <p:sldId id="259" r:id="rId5"/>
    <p:sldId id="262" r:id="rId6"/>
    <p:sldId id="261" r:id="rId7"/>
    <p:sldId id="260" r:id="rId8"/>
    <p:sldId id="257" r:id="rId9"/>
    <p:sldId id="264" r:id="rId10"/>
    <p:sldId id="266" r:id="rId11"/>
    <p:sldId id="267" r:id="rId12"/>
    <p:sldId id="268" r:id="rId13"/>
    <p:sldId id="269" r:id="rId14"/>
    <p:sldId id="270" r:id="rId15"/>
    <p:sldId id="271" r:id="rId16"/>
    <p:sldId id="263" r:id="rId17"/>
    <p:sldId id="272" r:id="rId18"/>
    <p:sldId id="273" r:id="rId19"/>
    <p:sldId id="274" r:id="rId20"/>
    <p:sldId id="275" r:id="rId21"/>
    <p:sldId id="278" r:id="rId22"/>
    <p:sldId id="279" r:id="rId23"/>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159C97DA-EE37-409A-AAA1-530E3060157E}">
          <p14:sldIdLst>
            <p14:sldId id="276"/>
            <p14:sldId id="277"/>
            <p14:sldId id="258"/>
            <p14:sldId id="259"/>
            <p14:sldId id="262"/>
            <p14:sldId id="261"/>
            <p14:sldId id="260"/>
            <p14:sldId id="257"/>
            <p14:sldId id="264"/>
            <p14:sldId id="266"/>
            <p14:sldId id="267"/>
            <p14:sldId id="268"/>
            <p14:sldId id="269"/>
            <p14:sldId id="270"/>
            <p14:sldId id="271"/>
            <p14:sldId id="263"/>
            <p14:sldId id="272"/>
            <p14:sldId id="273"/>
            <p14:sldId id="274"/>
            <p14:sldId id="275"/>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651" autoAdjust="0"/>
  </p:normalViewPr>
  <p:slideViewPr>
    <p:cSldViewPr>
      <p:cViewPr varScale="1">
        <p:scale>
          <a:sx n="105" d="100"/>
          <a:sy n="105" d="100"/>
        </p:scale>
        <p:origin x="63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9C9F8-12B7-B146-9847-CCC02ABB16DF}" type="doc">
      <dgm:prSet loTypeId="urn:microsoft.com/office/officeart/2005/8/layout/pyramid1" loCatId="" qsTypeId="urn:microsoft.com/office/officeart/2005/8/quickstyle/simple1" qsCatId="simple" csTypeId="urn:microsoft.com/office/officeart/2005/8/colors/accent1_2" csCatId="accent1" phldr="1"/>
      <dgm:spPr/>
    </dgm:pt>
    <dgm:pt modelId="{319B0223-084D-A64D-BE5E-03B57CB66708}">
      <dgm:prSet phldrT="[Text]"/>
      <dgm:spPr/>
      <dgm:t>
        <a:bodyPr/>
        <a:lstStyle/>
        <a:p>
          <a:r>
            <a:rPr lang="en-US" dirty="0"/>
            <a:t>5% teacher lecture </a:t>
          </a:r>
        </a:p>
      </dgm:t>
    </dgm:pt>
    <dgm:pt modelId="{49818615-8757-204B-AC39-29FBD2228BFA}" type="parTrans" cxnId="{F3177A8C-D3CD-9A47-97C3-4A801717A5FE}">
      <dgm:prSet/>
      <dgm:spPr/>
      <dgm:t>
        <a:bodyPr/>
        <a:lstStyle/>
        <a:p>
          <a:endParaRPr lang="en-US"/>
        </a:p>
      </dgm:t>
    </dgm:pt>
    <dgm:pt modelId="{AF9FC64C-1C0E-7449-96E4-BFB54ED40A06}" type="sibTrans" cxnId="{F3177A8C-D3CD-9A47-97C3-4A801717A5FE}">
      <dgm:prSet/>
      <dgm:spPr/>
      <dgm:t>
        <a:bodyPr/>
        <a:lstStyle/>
        <a:p>
          <a:endParaRPr lang="en-US"/>
        </a:p>
      </dgm:t>
    </dgm:pt>
    <dgm:pt modelId="{0A4409E3-2E61-BA42-BE1F-2ED2B5F5C2FA}">
      <dgm:prSet phldrT="[Text]"/>
      <dgm:spPr/>
      <dgm:t>
        <a:bodyPr/>
        <a:lstStyle/>
        <a:p>
          <a:r>
            <a:rPr lang="en-US" dirty="0"/>
            <a:t>75% learning by doing</a:t>
          </a:r>
        </a:p>
      </dgm:t>
    </dgm:pt>
    <dgm:pt modelId="{F83F9525-7433-D34E-B73E-EE39D4E5C5F1}" type="parTrans" cxnId="{3BC46BA5-55C7-A74E-A5CE-089A4FEF5FD0}">
      <dgm:prSet/>
      <dgm:spPr/>
      <dgm:t>
        <a:bodyPr/>
        <a:lstStyle/>
        <a:p>
          <a:endParaRPr lang="en-US"/>
        </a:p>
      </dgm:t>
    </dgm:pt>
    <dgm:pt modelId="{7BF676E6-25D0-974C-82C4-9F35225DBD6B}" type="sibTrans" cxnId="{3BC46BA5-55C7-A74E-A5CE-089A4FEF5FD0}">
      <dgm:prSet/>
      <dgm:spPr/>
      <dgm:t>
        <a:bodyPr/>
        <a:lstStyle/>
        <a:p>
          <a:endParaRPr lang="en-US"/>
        </a:p>
      </dgm:t>
    </dgm:pt>
    <dgm:pt modelId="{36AFA50C-F4A4-7749-898E-8EC71A3D4EF6}">
      <dgm:prSet phldrT="[Text]"/>
      <dgm:spPr/>
      <dgm:t>
        <a:bodyPr/>
        <a:lstStyle/>
        <a:p>
          <a:r>
            <a:rPr lang="en-US" dirty="0"/>
            <a:t>90% teaching others/ applying what you have learned </a:t>
          </a:r>
        </a:p>
      </dgm:t>
    </dgm:pt>
    <dgm:pt modelId="{43D6787A-C047-1D48-8F58-560AC5F1F3CD}" type="parTrans" cxnId="{BFF68B94-B9E2-9B41-9BFB-1F5ADAEB4B99}">
      <dgm:prSet/>
      <dgm:spPr/>
      <dgm:t>
        <a:bodyPr/>
        <a:lstStyle/>
        <a:p>
          <a:endParaRPr lang="en-US"/>
        </a:p>
      </dgm:t>
    </dgm:pt>
    <dgm:pt modelId="{83A10C97-10C5-7545-9826-DA25841E6CEE}" type="sibTrans" cxnId="{BFF68B94-B9E2-9B41-9BFB-1F5ADAEB4B99}">
      <dgm:prSet/>
      <dgm:spPr/>
      <dgm:t>
        <a:bodyPr/>
        <a:lstStyle/>
        <a:p>
          <a:endParaRPr lang="en-US"/>
        </a:p>
      </dgm:t>
    </dgm:pt>
    <dgm:pt modelId="{D7D19394-C363-D043-9602-832EBF95521C}">
      <dgm:prSet/>
      <dgm:spPr/>
      <dgm:t>
        <a:bodyPr/>
        <a:lstStyle/>
        <a:p>
          <a:r>
            <a:rPr lang="en-US" dirty="0"/>
            <a:t>10% reading</a:t>
          </a:r>
        </a:p>
      </dgm:t>
    </dgm:pt>
    <dgm:pt modelId="{C286046E-16C1-284D-BCAB-6A62E06104B4}" type="parTrans" cxnId="{1C9DBC46-BF7E-074B-B9C5-B964E9DDF854}">
      <dgm:prSet/>
      <dgm:spPr/>
      <dgm:t>
        <a:bodyPr/>
        <a:lstStyle/>
        <a:p>
          <a:endParaRPr lang="en-US"/>
        </a:p>
      </dgm:t>
    </dgm:pt>
    <dgm:pt modelId="{37A65AF6-5286-2546-84BD-5B578899D1B3}" type="sibTrans" cxnId="{1C9DBC46-BF7E-074B-B9C5-B964E9DDF854}">
      <dgm:prSet/>
      <dgm:spPr/>
      <dgm:t>
        <a:bodyPr/>
        <a:lstStyle/>
        <a:p>
          <a:endParaRPr lang="en-US"/>
        </a:p>
      </dgm:t>
    </dgm:pt>
    <dgm:pt modelId="{3047E8DE-56AC-D042-A09D-18E6E5C987BC}">
      <dgm:prSet/>
      <dgm:spPr/>
      <dgm:t>
        <a:bodyPr/>
        <a:lstStyle/>
        <a:p>
          <a:r>
            <a:rPr lang="en-US" dirty="0"/>
            <a:t>20% audio-visual</a:t>
          </a:r>
        </a:p>
      </dgm:t>
    </dgm:pt>
    <dgm:pt modelId="{62FEEE0D-B4B5-174E-BA9F-46E14D20DE40}" type="parTrans" cxnId="{F42FC225-81D4-B049-BD05-9FA5221BDC98}">
      <dgm:prSet/>
      <dgm:spPr/>
      <dgm:t>
        <a:bodyPr/>
        <a:lstStyle/>
        <a:p>
          <a:endParaRPr lang="en-US"/>
        </a:p>
      </dgm:t>
    </dgm:pt>
    <dgm:pt modelId="{2440B10E-BE15-0948-A5F1-18F0A062E098}" type="sibTrans" cxnId="{F42FC225-81D4-B049-BD05-9FA5221BDC98}">
      <dgm:prSet/>
      <dgm:spPr/>
      <dgm:t>
        <a:bodyPr/>
        <a:lstStyle/>
        <a:p>
          <a:endParaRPr lang="en-US"/>
        </a:p>
      </dgm:t>
    </dgm:pt>
    <dgm:pt modelId="{9BFF7DF3-06F5-404A-AFA0-9B059F7AE9B3}">
      <dgm:prSet/>
      <dgm:spPr/>
      <dgm:t>
        <a:bodyPr/>
        <a:lstStyle/>
        <a:p>
          <a:r>
            <a:rPr lang="en-US" dirty="0"/>
            <a:t>30% demonstration</a:t>
          </a:r>
        </a:p>
      </dgm:t>
    </dgm:pt>
    <dgm:pt modelId="{42C1FD8A-59E9-4549-B68A-F7625B325563}" type="parTrans" cxnId="{24D7DDD7-F5F7-D44F-B474-6F4F3899217B}">
      <dgm:prSet/>
      <dgm:spPr/>
      <dgm:t>
        <a:bodyPr/>
        <a:lstStyle/>
        <a:p>
          <a:endParaRPr lang="en-US"/>
        </a:p>
      </dgm:t>
    </dgm:pt>
    <dgm:pt modelId="{F4CDD9D4-3098-5149-90B0-E856F006BCEB}" type="sibTrans" cxnId="{24D7DDD7-F5F7-D44F-B474-6F4F3899217B}">
      <dgm:prSet/>
      <dgm:spPr/>
      <dgm:t>
        <a:bodyPr/>
        <a:lstStyle/>
        <a:p>
          <a:endParaRPr lang="en-US"/>
        </a:p>
      </dgm:t>
    </dgm:pt>
    <dgm:pt modelId="{F6E87ACD-94B1-3341-9F56-479AED0FDBE2}">
      <dgm:prSet/>
      <dgm:spPr/>
      <dgm:t>
        <a:bodyPr/>
        <a:lstStyle/>
        <a:p>
          <a:r>
            <a:rPr lang="en-US" dirty="0"/>
            <a:t>50% discussions in small groups</a:t>
          </a:r>
        </a:p>
      </dgm:t>
    </dgm:pt>
    <dgm:pt modelId="{3787C363-9C33-5541-8A6A-C3E54E5CA405}" type="parTrans" cxnId="{BD46FEC2-2A7C-064F-9A7C-DA9D4508033D}">
      <dgm:prSet/>
      <dgm:spPr/>
      <dgm:t>
        <a:bodyPr/>
        <a:lstStyle/>
        <a:p>
          <a:endParaRPr lang="en-US"/>
        </a:p>
      </dgm:t>
    </dgm:pt>
    <dgm:pt modelId="{26780F6E-326F-044F-BD3A-0BCCA4219616}" type="sibTrans" cxnId="{BD46FEC2-2A7C-064F-9A7C-DA9D4508033D}">
      <dgm:prSet/>
      <dgm:spPr/>
      <dgm:t>
        <a:bodyPr/>
        <a:lstStyle/>
        <a:p>
          <a:endParaRPr lang="en-US"/>
        </a:p>
      </dgm:t>
    </dgm:pt>
    <dgm:pt modelId="{AFE7AEB9-1A8C-8E41-B422-AAE9826AD2CE}" type="pres">
      <dgm:prSet presAssocID="{8CE9C9F8-12B7-B146-9847-CCC02ABB16DF}" presName="Name0" presStyleCnt="0">
        <dgm:presLayoutVars>
          <dgm:dir/>
          <dgm:animLvl val="lvl"/>
          <dgm:resizeHandles val="exact"/>
        </dgm:presLayoutVars>
      </dgm:prSet>
      <dgm:spPr/>
    </dgm:pt>
    <dgm:pt modelId="{90BB45E3-D366-864C-B3EB-576D6DE780D5}" type="pres">
      <dgm:prSet presAssocID="{319B0223-084D-A64D-BE5E-03B57CB66708}" presName="Name8" presStyleCnt="0"/>
      <dgm:spPr/>
    </dgm:pt>
    <dgm:pt modelId="{19F9FFC2-0814-6D47-9472-2BDE716FEDC8}" type="pres">
      <dgm:prSet presAssocID="{319B0223-084D-A64D-BE5E-03B57CB66708}" presName="level" presStyleLbl="node1" presStyleIdx="0" presStyleCnt="7">
        <dgm:presLayoutVars>
          <dgm:chMax val="1"/>
          <dgm:bulletEnabled val="1"/>
        </dgm:presLayoutVars>
      </dgm:prSet>
      <dgm:spPr/>
    </dgm:pt>
    <dgm:pt modelId="{D1FEDDBD-F9AB-5A44-9CC3-EA1153B503F9}" type="pres">
      <dgm:prSet presAssocID="{319B0223-084D-A64D-BE5E-03B57CB66708}" presName="levelTx" presStyleLbl="revTx" presStyleIdx="0" presStyleCnt="0">
        <dgm:presLayoutVars>
          <dgm:chMax val="1"/>
          <dgm:bulletEnabled val="1"/>
        </dgm:presLayoutVars>
      </dgm:prSet>
      <dgm:spPr/>
    </dgm:pt>
    <dgm:pt modelId="{2301E340-39B1-A544-A4B7-14046E5AC7A4}" type="pres">
      <dgm:prSet presAssocID="{D7D19394-C363-D043-9602-832EBF95521C}" presName="Name8" presStyleCnt="0"/>
      <dgm:spPr/>
    </dgm:pt>
    <dgm:pt modelId="{72C8CCC5-E2D4-DC46-97C7-72CB2FCF5553}" type="pres">
      <dgm:prSet presAssocID="{D7D19394-C363-D043-9602-832EBF95521C}" presName="level" presStyleLbl="node1" presStyleIdx="1" presStyleCnt="7">
        <dgm:presLayoutVars>
          <dgm:chMax val="1"/>
          <dgm:bulletEnabled val="1"/>
        </dgm:presLayoutVars>
      </dgm:prSet>
      <dgm:spPr/>
    </dgm:pt>
    <dgm:pt modelId="{8371502A-455E-7845-A016-18E3800931B0}" type="pres">
      <dgm:prSet presAssocID="{D7D19394-C363-D043-9602-832EBF95521C}" presName="levelTx" presStyleLbl="revTx" presStyleIdx="0" presStyleCnt="0">
        <dgm:presLayoutVars>
          <dgm:chMax val="1"/>
          <dgm:bulletEnabled val="1"/>
        </dgm:presLayoutVars>
      </dgm:prSet>
      <dgm:spPr/>
    </dgm:pt>
    <dgm:pt modelId="{C25A9526-1DEA-984E-BB9C-5BEF1DBA4615}" type="pres">
      <dgm:prSet presAssocID="{3047E8DE-56AC-D042-A09D-18E6E5C987BC}" presName="Name8" presStyleCnt="0"/>
      <dgm:spPr/>
    </dgm:pt>
    <dgm:pt modelId="{B8FC09A3-DDDF-384B-A9F5-D021BCC91B19}" type="pres">
      <dgm:prSet presAssocID="{3047E8DE-56AC-D042-A09D-18E6E5C987BC}" presName="level" presStyleLbl="node1" presStyleIdx="2" presStyleCnt="7">
        <dgm:presLayoutVars>
          <dgm:chMax val="1"/>
          <dgm:bulletEnabled val="1"/>
        </dgm:presLayoutVars>
      </dgm:prSet>
      <dgm:spPr/>
    </dgm:pt>
    <dgm:pt modelId="{B97648F4-0936-5A49-BDAD-4A53E9F6D334}" type="pres">
      <dgm:prSet presAssocID="{3047E8DE-56AC-D042-A09D-18E6E5C987BC}" presName="levelTx" presStyleLbl="revTx" presStyleIdx="0" presStyleCnt="0">
        <dgm:presLayoutVars>
          <dgm:chMax val="1"/>
          <dgm:bulletEnabled val="1"/>
        </dgm:presLayoutVars>
      </dgm:prSet>
      <dgm:spPr/>
    </dgm:pt>
    <dgm:pt modelId="{771CC3E4-B578-AE41-A61C-E141FA41C6B0}" type="pres">
      <dgm:prSet presAssocID="{9BFF7DF3-06F5-404A-AFA0-9B059F7AE9B3}" presName="Name8" presStyleCnt="0"/>
      <dgm:spPr/>
    </dgm:pt>
    <dgm:pt modelId="{2A1E7992-116D-1B43-AFB8-87C220EC3785}" type="pres">
      <dgm:prSet presAssocID="{9BFF7DF3-06F5-404A-AFA0-9B059F7AE9B3}" presName="level" presStyleLbl="node1" presStyleIdx="3" presStyleCnt="7">
        <dgm:presLayoutVars>
          <dgm:chMax val="1"/>
          <dgm:bulletEnabled val="1"/>
        </dgm:presLayoutVars>
      </dgm:prSet>
      <dgm:spPr/>
    </dgm:pt>
    <dgm:pt modelId="{E6F84D2F-BC48-9B4F-A7EE-B7FED05C0F8F}" type="pres">
      <dgm:prSet presAssocID="{9BFF7DF3-06F5-404A-AFA0-9B059F7AE9B3}" presName="levelTx" presStyleLbl="revTx" presStyleIdx="0" presStyleCnt="0">
        <dgm:presLayoutVars>
          <dgm:chMax val="1"/>
          <dgm:bulletEnabled val="1"/>
        </dgm:presLayoutVars>
      </dgm:prSet>
      <dgm:spPr/>
    </dgm:pt>
    <dgm:pt modelId="{793D4372-F6AE-9040-A2BF-84E8A8EB8A0F}" type="pres">
      <dgm:prSet presAssocID="{F6E87ACD-94B1-3341-9F56-479AED0FDBE2}" presName="Name8" presStyleCnt="0"/>
      <dgm:spPr/>
    </dgm:pt>
    <dgm:pt modelId="{434E4883-0D0D-514E-9CEA-E880BFE9F0D6}" type="pres">
      <dgm:prSet presAssocID="{F6E87ACD-94B1-3341-9F56-479AED0FDBE2}" presName="level" presStyleLbl="node1" presStyleIdx="4" presStyleCnt="7">
        <dgm:presLayoutVars>
          <dgm:chMax val="1"/>
          <dgm:bulletEnabled val="1"/>
        </dgm:presLayoutVars>
      </dgm:prSet>
      <dgm:spPr/>
    </dgm:pt>
    <dgm:pt modelId="{F3B59415-AD73-5548-9892-35BFB4EF9931}" type="pres">
      <dgm:prSet presAssocID="{F6E87ACD-94B1-3341-9F56-479AED0FDBE2}" presName="levelTx" presStyleLbl="revTx" presStyleIdx="0" presStyleCnt="0">
        <dgm:presLayoutVars>
          <dgm:chMax val="1"/>
          <dgm:bulletEnabled val="1"/>
        </dgm:presLayoutVars>
      </dgm:prSet>
      <dgm:spPr/>
    </dgm:pt>
    <dgm:pt modelId="{00AF3662-836F-DA4B-89F6-49F91ED7CBBE}" type="pres">
      <dgm:prSet presAssocID="{0A4409E3-2E61-BA42-BE1F-2ED2B5F5C2FA}" presName="Name8" presStyleCnt="0"/>
      <dgm:spPr/>
    </dgm:pt>
    <dgm:pt modelId="{34180CD3-3505-BF4B-BD1C-672980BFCCF3}" type="pres">
      <dgm:prSet presAssocID="{0A4409E3-2E61-BA42-BE1F-2ED2B5F5C2FA}" presName="level" presStyleLbl="node1" presStyleIdx="5" presStyleCnt="7">
        <dgm:presLayoutVars>
          <dgm:chMax val="1"/>
          <dgm:bulletEnabled val="1"/>
        </dgm:presLayoutVars>
      </dgm:prSet>
      <dgm:spPr/>
    </dgm:pt>
    <dgm:pt modelId="{E0DEF38D-308E-FD43-AA3A-D71C9E8672E2}" type="pres">
      <dgm:prSet presAssocID="{0A4409E3-2E61-BA42-BE1F-2ED2B5F5C2FA}" presName="levelTx" presStyleLbl="revTx" presStyleIdx="0" presStyleCnt="0">
        <dgm:presLayoutVars>
          <dgm:chMax val="1"/>
          <dgm:bulletEnabled val="1"/>
        </dgm:presLayoutVars>
      </dgm:prSet>
      <dgm:spPr/>
    </dgm:pt>
    <dgm:pt modelId="{FECB2781-0F23-2E49-AD1F-DFE495AFEDDD}" type="pres">
      <dgm:prSet presAssocID="{36AFA50C-F4A4-7749-898E-8EC71A3D4EF6}" presName="Name8" presStyleCnt="0"/>
      <dgm:spPr/>
    </dgm:pt>
    <dgm:pt modelId="{7A222192-6EBB-F745-96BC-3B7B1CFF035F}" type="pres">
      <dgm:prSet presAssocID="{36AFA50C-F4A4-7749-898E-8EC71A3D4EF6}" presName="level" presStyleLbl="node1" presStyleIdx="6" presStyleCnt="7" custLinFactNeighborY="1867">
        <dgm:presLayoutVars>
          <dgm:chMax val="1"/>
          <dgm:bulletEnabled val="1"/>
        </dgm:presLayoutVars>
      </dgm:prSet>
      <dgm:spPr/>
    </dgm:pt>
    <dgm:pt modelId="{DA381DED-1FA5-E542-A551-360A7936A0C0}" type="pres">
      <dgm:prSet presAssocID="{36AFA50C-F4A4-7749-898E-8EC71A3D4EF6}" presName="levelTx" presStyleLbl="revTx" presStyleIdx="0" presStyleCnt="0">
        <dgm:presLayoutVars>
          <dgm:chMax val="1"/>
          <dgm:bulletEnabled val="1"/>
        </dgm:presLayoutVars>
      </dgm:prSet>
      <dgm:spPr/>
    </dgm:pt>
  </dgm:ptLst>
  <dgm:cxnLst>
    <dgm:cxn modelId="{6382EA01-078F-6B40-BA12-B750446BF53A}" type="presOf" srcId="{8CE9C9F8-12B7-B146-9847-CCC02ABB16DF}" destId="{AFE7AEB9-1A8C-8E41-B422-AAE9826AD2CE}" srcOrd="0" destOrd="0" presId="urn:microsoft.com/office/officeart/2005/8/layout/pyramid1"/>
    <dgm:cxn modelId="{D7D83819-9AAF-8740-A814-4632D64CE361}" type="presOf" srcId="{0A4409E3-2E61-BA42-BE1F-2ED2B5F5C2FA}" destId="{E0DEF38D-308E-FD43-AA3A-D71C9E8672E2}" srcOrd="1" destOrd="0" presId="urn:microsoft.com/office/officeart/2005/8/layout/pyramid1"/>
    <dgm:cxn modelId="{F42FC225-81D4-B049-BD05-9FA5221BDC98}" srcId="{8CE9C9F8-12B7-B146-9847-CCC02ABB16DF}" destId="{3047E8DE-56AC-D042-A09D-18E6E5C987BC}" srcOrd="2" destOrd="0" parTransId="{62FEEE0D-B4B5-174E-BA9F-46E14D20DE40}" sibTransId="{2440B10E-BE15-0948-A5F1-18F0A062E098}"/>
    <dgm:cxn modelId="{E5208E2B-1494-F145-897D-CAB42A51460B}" type="presOf" srcId="{D7D19394-C363-D043-9602-832EBF95521C}" destId="{8371502A-455E-7845-A016-18E3800931B0}" srcOrd="1" destOrd="0" presId="urn:microsoft.com/office/officeart/2005/8/layout/pyramid1"/>
    <dgm:cxn modelId="{B61B0933-0250-F74E-B225-8A1ED7FAD6BF}" type="presOf" srcId="{3047E8DE-56AC-D042-A09D-18E6E5C987BC}" destId="{B8FC09A3-DDDF-384B-A9F5-D021BCC91B19}" srcOrd="0" destOrd="0" presId="urn:microsoft.com/office/officeart/2005/8/layout/pyramid1"/>
    <dgm:cxn modelId="{ECF38033-4675-5240-92B3-1E798C04FA8A}" type="presOf" srcId="{0A4409E3-2E61-BA42-BE1F-2ED2B5F5C2FA}" destId="{34180CD3-3505-BF4B-BD1C-672980BFCCF3}" srcOrd="0" destOrd="0" presId="urn:microsoft.com/office/officeart/2005/8/layout/pyramid1"/>
    <dgm:cxn modelId="{212E9338-E47B-964E-917D-FC3BB07D3367}" type="presOf" srcId="{36AFA50C-F4A4-7749-898E-8EC71A3D4EF6}" destId="{7A222192-6EBB-F745-96BC-3B7B1CFF035F}" srcOrd="0" destOrd="0" presId="urn:microsoft.com/office/officeart/2005/8/layout/pyramid1"/>
    <dgm:cxn modelId="{98A63D43-8ED2-D644-8576-7D2CA3126439}" type="presOf" srcId="{319B0223-084D-A64D-BE5E-03B57CB66708}" destId="{D1FEDDBD-F9AB-5A44-9CC3-EA1153B503F9}" srcOrd="1" destOrd="0" presId="urn:microsoft.com/office/officeart/2005/8/layout/pyramid1"/>
    <dgm:cxn modelId="{1C9DBC46-BF7E-074B-B9C5-B964E9DDF854}" srcId="{8CE9C9F8-12B7-B146-9847-CCC02ABB16DF}" destId="{D7D19394-C363-D043-9602-832EBF95521C}" srcOrd="1" destOrd="0" parTransId="{C286046E-16C1-284D-BCAB-6A62E06104B4}" sibTransId="{37A65AF6-5286-2546-84BD-5B578899D1B3}"/>
    <dgm:cxn modelId="{CC9DDE4B-77EC-094C-AA98-A92460513EFC}" type="presOf" srcId="{36AFA50C-F4A4-7749-898E-8EC71A3D4EF6}" destId="{DA381DED-1FA5-E542-A551-360A7936A0C0}" srcOrd="1" destOrd="0" presId="urn:microsoft.com/office/officeart/2005/8/layout/pyramid1"/>
    <dgm:cxn modelId="{5A3D6065-E5F8-6C43-A149-0F04C78C6E14}" type="presOf" srcId="{9BFF7DF3-06F5-404A-AFA0-9B059F7AE9B3}" destId="{E6F84D2F-BC48-9B4F-A7EE-B7FED05C0F8F}" srcOrd="1" destOrd="0" presId="urn:microsoft.com/office/officeart/2005/8/layout/pyramid1"/>
    <dgm:cxn modelId="{D4DBEA70-DF7D-0341-8936-861C3AB22771}" type="presOf" srcId="{9BFF7DF3-06F5-404A-AFA0-9B059F7AE9B3}" destId="{2A1E7992-116D-1B43-AFB8-87C220EC3785}" srcOrd="0" destOrd="0" presId="urn:microsoft.com/office/officeart/2005/8/layout/pyramid1"/>
    <dgm:cxn modelId="{95B0C080-2911-6F4D-8B3E-8C84797D6165}" type="presOf" srcId="{319B0223-084D-A64D-BE5E-03B57CB66708}" destId="{19F9FFC2-0814-6D47-9472-2BDE716FEDC8}" srcOrd="0" destOrd="0" presId="urn:microsoft.com/office/officeart/2005/8/layout/pyramid1"/>
    <dgm:cxn modelId="{F3177A8C-D3CD-9A47-97C3-4A801717A5FE}" srcId="{8CE9C9F8-12B7-B146-9847-CCC02ABB16DF}" destId="{319B0223-084D-A64D-BE5E-03B57CB66708}" srcOrd="0" destOrd="0" parTransId="{49818615-8757-204B-AC39-29FBD2228BFA}" sibTransId="{AF9FC64C-1C0E-7449-96E4-BFB54ED40A06}"/>
    <dgm:cxn modelId="{BFF68B94-B9E2-9B41-9BFB-1F5ADAEB4B99}" srcId="{8CE9C9F8-12B7-B146-9847-CCC02ABB16DF}" destId="{36AFA50C-F4A4-7749-898E-8EC71A3D4EF6}" srcOrd="6" destOrd="0" parTransId="{43D6787A-C047-1D48-8F58-560AC5F1F3CD}" sibTransId="{83A10C97-10C5-7545-9826-DA25841E6CEE}"/>
    <dgm:cxn modelId="{540E1D97-6D7D-0540-8C2C-B0108BCCDD65}" type="presOf" srcId="{3047E8DE-56AC-D042-A09D-18E6E5C987BC}" destId="{B97648F4-0936-5A49-BDAD-4A53E9F6D334}" srcOrd="1" destOrd="0" presId="urn:microsoft.com/office/officeart/2005/8/layout/pyramid1"/>
    <dgm:cxn modelId="{A50721A1-C2B0-6243-A624-825D50337BCF}" type="presOf" srcId="{F6E87ACD-94B1-3341-9F56-479AED0FDBE2}" destId="{F3B59415-AD73-5548-9892-35BFB4EF9931}" srcOrd="1" destOrd="0" presId="urn:microsoft.com/office/officeart/2005/8/layout/pyramid1"/>
    <dgm:cxn modelId="{3BC46BA5-55C7-A74E-A5CE-089A4FEF5FD0}" srcId="{8CE9C9F8-12B7-B146-9847-CCC02ABB16DF}" destId="{0A4409E3-2E61-BA42-BE1F-2ED2B5F5C2FA}" srcOrd="5" destOrd="0" parTransId="{F83F9525-7433-D34E-B73E-EE39D4E5C5F1}" sibTransId="{7BF676E6-25D0-974C-82C4-9F35225DBD6B}"/>
    <dgm:cxn modelId="{0EC750AD-2965-004C-BFD4-C64438C9D546}" type="presOf" srcId="{D7D19394-C363-D043-9602-832EBF95521C}" destId="{72C8CCC5-E2D4-DC46-97C7-72CB2FCF5553}" srcOrd="0" destOrd="0" presId="urn:microsoft.com/office/officeart/2005/8/layout/pyramid1"/>
    <dgm:cxn modelId="{BD46FEC2-2A7C-064F-9A7C-DA9D4508033D}" srcId="{8CE9C9F8-12B7-B146-9847-CCC02ABB16DF}" destId="{F6E87ACD-94B1-3341-9F56-479AED0FDBE2}" srcOrd="4" destOrd="0" parTransId="{3787C363-9C33-5541-8A6A-C3E54E5CA405}" sibTransId="{26780F6E-326F-044F-BD3A-0BCCA4219616}"/>
    <dgm:cxn modelId="{D49C0CC5-ED36-FE43-91E2-59E06CB4E2F0}" type="presOf" srcId="{F6E87ACD-94B1-3341-9F56-479AED0FDBE2}" destId="{434E4883-0D0D-514E-9CEA-E880BFE9F0D6}" srcOrd="0" destOrd="0" presId="urn:microsoft.com/office/officeart/2005/8/layout/pyramid1"/>
    <dgm:cxn modelId="{24D7DDD7-F5F7-D44F-B474-6F4F3899217B}" srcId="{8CE9C9F8-12B7-B146-9847-CCC02ABB16DF}" destId="{9BFF7DF3-06F5-404A-AFA0-9B059F7AE9B3}" srcOrd="3" destOrd="0" parTransId="{42C1FD8A-59E9-4549-B68A-F7625B325563}" sibTransId="{F4CDD9D4-3098-5149-90B0-E856F006BCEB}"/>
    <dgm:cxn modelId="{C75AA64C-F030-394D-95EF-60165D997111}" type="presParOf" srcId="{AFE7AEB9-1A8C-8E41-B422-AAE9826AD2CE}" destId="{90BB45E3-D366-864C-B3EB-576D6DE780D5}" srcOrd="0" destOrd="0" presId="urn:microsoft.com/office/officeart/2005/8/layout/pyramid1"/>
    <dgm:cxn modelId="{0779BCAD-B563-1E4A-A364-958F9516CDE0}" type="presParOf" srcId="{90BB45E3-D366-864C-B3EB-576D6DE780D5}" destId="{19F9FFC2-0814-6D47-9472-2BDE716FEDC8}" srcOrd="0" destOrd="0" presId="urn:microsoft.com/office/officeart/2005/8/layout/pyramid1"/>
    <dgm:cxn modelId="{4254AEBB-F0F5-6243-8B53-862DB6CBD5C0}" type="presParOf" srcId="{90BB45E3-D366-864C-B3EB-576D6DE780D5}" destId="{D1FEDDBD-F9AB-5A44-9CC3-EA1153B503F9}" srcOrd="1" destOrd="0" presId="urn:microsoft.com/office/officeart/2005/8/layout/pyramid1"/>
    <dgm:cxn modelId="{E3688826-CA3A-E14D-9E00-B7226E234206}" type="presParOf" srcId="{AFE7AEB9-1A8C-8E41-B422-AAE9826AD2CE}" destId="{2301E340-39B1-A544-A4B7-14046E5AC7A4}" srcOrd="1" destOrd="0" presId="urn:microsoft.com/office/officeart/2005/8/layout/pyramid1"/>
    <dgm:cxn modelId="{ECE64DEA-D725-C04F-B2A2-920804BD05DB}" type="presParOf" srcId="{2301E340-39B1-A544-A4B7-14046E5AC7A4}" destId="{72C8CCC5-E2D4-DC46-97C7-72CB2FCF5553}" srcOrd="0" destOrd="0" presId="urn:microsoft.com/office/officeart/2005/8/layout/pyramid1"/>
    <dgm:cxn modelId="{47DD18C0-954E-944D-B6AF-B5CEBF8F24FD}" type="presParOf" srcId="{2301E340-39B1-A544-A4B7-14046E5AC7A4}" destId="{8371502A-455E-7845-A016-18E3800931B0}" srcOrd="1" destOrd="0" presId="urn:microsoft.com/office/officeart/2005/8/layout/pyramid1"/>
    <dgm:cxn modelId="{64B74EE7-A52B-5E4F-8E0C-33AF9A713FED}" type="presParOf" srcId="{AFE7AEB9-1A8C-8E41-B422-AAE9826AD2CE}" destId="{C25A9526-1DEA-984E-BB9C-5BEF1DBA4615}" srcOrd="2" destOrd="0" presId="urn:microsoft.com/office/officeart/2005/8/layout/pyramid1"/>
    <dgm:cxn modelId="{0508F323-DB90-6544-BFFD-EC1CAAED2A20}" type="presParOf" srcId="{C25A9526-1DEA-984E-BB9C-5BEF1DBA4615}" destId="{B8FC09A3-DDDF-384B-A9F5-D021BCC91B19}" srcOrd="0" destOrd="0" presId="urn:microsoft.com/office/officeart/2005/8/layout/pyramid1"/>
    <dgm:cxn modelId="{4377F543-21A1-6044-9013-6270A7E942D8}" type="presParOf" srcId="{C25A9526-1DEA-984E-BB9C-5BEF1DBA4615}" destId="{B97648F4-0936-5A49-BDAD-4A53E9F6D334}" srcOrd="1" destOrd="0" presId="urn:microsoft.com/office/officeart/2005/8/layout/pyramid1"/>
    <dgm:cxn modelId="{38CA68A2-AE16-F849-B83B-881FB11BC426}" type="presParOf" srcId="{AFE7AEB9-1A8C-8E41-B422-AAE9826AD2CE}" destId="{771CC3E4-B578-AE41-A61C-E141FA41C6B0}" srcOrd="3" destOrd="0" presId="urn:microsoft.com/office/officeart/2005/8/layout/pyramid1"/>
    <dgm:cxn modelId="{22205491-A2F5-0D4F-8213-C3EFE0468096}" type="presParOf" srcId="{771CC3E4-B578-AE41-A61C-E141FA41C6B0}" destId="{2A1E7992-116D-1B43-AFB8-87C220EC3785}" srcOrd="0" destOrd="0" presId="urn:microsoft.com/office/officeart/2005/8/layout/pyramid1"/>
    <dgm:cxn modelId="{AD1EB851-4DEE-E341-A00E-86CFFC757FCB}" type="presParOf" srcId="{771CC3E4-B578-AE41-A61C-E141FA41C6B0}" destId="{E6F84D2F-BC48-9B4F-A7EE-B7FED05C0F8F}" srcOrd="1" destOrd="0" presId="urn:microsoft.com/office/officeart/2005/8/layout/pyramid1"/>
    <dgm:cxn modelId="{181BABAF-52B3-A54A-99A1-72AC719D57EE}" type="presParOf" srcId="{AFE7AEB9-1A8C-8E41-B422-AAE9826AD2CE}" destId="{793D4372-F6AE-9040-A2BF-84E8A8EB8A0F}" srcOrd="4" destOrd="0" presId="urn:microsoft.com/office/officeart/2005/8/layout/pyramid1"/>
    <dgm:cxn modelId="{D6A577F7-2F4D-EE49-AE07-B8D7CDE1E0BA}" type="presParOf" srcId="{793D4372-F6AE-9040-A2BF-84E8A8EB8A0F}" destId="{434E4883-0D0D-514E-9CEA-E880BFE9F0D6}" srcOrd="0" destOrd="0" presId="urn:microsoft.com/office/officeart/2005/8/layout/pyramid1"/>
    <dgm:cxn modelId="{D090A5D6-A9F8-8F4B-A080-3F709A96E5A2}" type="presParOf" srcId="{793D4372-F6AE-9040-A2BF-84E8A8EB8A0F}" destId="{F3B59415-AD73-5548-9892-35BFB4EF9931}" srcOrd="1" destOrd="0" presId="urn:microsoft.com/office/officeart/2005/8/layout/pyramid1"/>
    <dgm:cxn modelId="{BB38F93F-D89A-8845-99D9-C8361FB03252}" type="presParOf" srcId="{AFE7AEB9-1A8C-8E41-B422-AAE9826AD2CE}" destId="{00AF3662-836F-DA4B-89F6-49F91ED7CBBE}" srcOrd="5" destOrd="0" presId="urn:microsoft.com/office/officeart/2005/8/layout/pyramid1"/>
    <dgm:cxn modelId="{3E12709A-7F90-DC42-B6C8-232BC6F21DFD}" type="presParOf" srcId="{00AF3662-836F-DA4B-89F6-49F91ED7CBBE}" destId="{34180CD3-3505-BF4B-BD1C-672980BFCCF3}" srcOrd="0" destOrd="0" presId="urn:microsoft.com/office/officeart/2005/8/layout/pyramid1"/>
    <dgm:cxn modelId="{12F688B1-E14F-9440-8FDA-07EA0FF14DAE}" type="presParOf" srcId="{00AF3662-836F-DA4B-89F6-49F91ED7CBBE}" destId="{E0DEF38D-308E-FD43-AA3A-D71C9E8672E2}" srcOrd="1" destOrd="0" presId="urn:microsoft.com/office/officeart/2005/8/layout/pyramid1"/>
    <dgm:cxn modelId="{519DD921-400E-344D-9CB1-8C6FA6B16E98}" type="presParOf" srcId="{AFE7AEB9-1A8C-8E41-B422-AAE9826AD2CE}" destId="{FECB2781-0F23-2E49-AD1F-DFE495AFEDDD}" srcOrd="6" destOrd="0" presId="urn:microsoft.com/office/officeart/2005/8/layout/pyramid1"/>
    <dgm:cxn modelId="{C2B188EB-7BA3-354D-8CFE-51AF020A0F41}" type="presParOf" srcId="{FECB2781-0F23-2E49-AD1F-DFE495AFEDDD}" destId="{7A222192-6EBB-F745-96BC-3B7B1CFF035F}" srcOrd="0" destOrd="0" presId="urn:microsoft.com/office/officeart/2005/8/layout/pyramid1"/>
    <dgm:cxn modelId="{E72494BA-85F5-7849-B897-737E2438F25C}" type="presParOf" srcId="{FECB2781-0F23-2E49-AD1F-DFE495AFEDDD}" destId="{DA381DED-1FA5-E542-A551-360A7936A0C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25367-E5D2-CD4E-9091-4C918382C058}" type="doc">
      <dgm:prSet loTypeId="urn:microsoft.com/office/officeart/2005/8/layout/hProcess3" loCatId="" qsTypeId="urn:microsoft.com/office/officeart/2005/8/quickstyle/simple1" qsCatId="simple" csTypeId="urn:microsoft.com/office/officeart/2005/8/colors/accent1_2" csCatId="accent1" phldr="1"/>
      <dgm:spPr/>
    </dgm:pt>
    <dgm:pt modelId="{AF70A9D3-D4CA-1947-BDAB-EAA60106FCAB}">
      <dgm:prSet phldrT="[Text]" custT="1"/>
      <dgm:spPr/>
      <dgm:t>
        <a:bodyPr/>
        <a:lstStyle/>
        <a:p>
          <a:pPr algn="ctr"/>
          <a:endParaRPr lang="en-US" sz="900" dirty="0"/>
        </a:p>
        <a:p>
          <a:pPr algn="ctr"/>
          <a:endParaRPr lang="en-US" sz="900" dirty="0"/>
        </a:p>
        <a:p>
          <a:pPr algn="ctr"/>
          <a:endParaRPr lang="en-US" sz="900" dirty="0"/>
        </a:p>
        <a:p>
          <a:pPr algn="ctr"/>
          <a:endParaRPr lang="en-US" sz="900" dirty="0"/>
        </a:p>
        <a:p>
          <a:pPr algn="ctr"/>
          <a:r>
            <a:rPr lang="en-US" sz="2500" dirty="0"/>
            <a:t>    active/ cooperative learning</a:t>
          </a:r>
        </a:p>
      </dgm:t>
    </dgm:pt>
    <dgm:pt modelId="{F4F32402-B5CC-1640-8D80-206FB358B0ED}" type="parTrans" cxnId="{BB576C55-A0C6-794D-85E6-87F953BC421C}">
      <dgm:prSet/>
      <dgm:spPr/>
      <dgm:t>
        <a:bodyPr/>
        <a:lstStyle/>
        <a:p>
          <a:endParaRPr lang="en-US"/>
        </a:p>
      </dgm:t>
    </dgm:pt>
    <dgm:pt modelId="{A6E57272-9B3E-C240-AD20-C0FD0127D83A}" type="sibTrans" cxnId="{BB576C55-A0C6-794D-85E6-87F953BC421C}">
      <dgm:prSet/>
      <dgm:spPr/>
      <dgm:t>
        <a:bodyPr/>
        <a:lstStyle/>
        <a:p>
          <a:endParaRPr lang="en-US"/>
        </a:p>
      </dgm:t>
    </dgm:pt>
    <dgm:pt modelId="{FB862B3D-49D4-0D42-B30A-363C5CB25F2B}" type="pres">
      <dgm:prSet presAssocID="{58925367-E5D2-CD4E-9091-4C918382C058}" presName="Name0" presStyleCnt="0">
        <dgm:presLayoutVars>
          <dgm:dir/>
          <dgm:animLvl val="lvl"/>
          <dgm:resizeHandles val="exact"/>
        </dgm:presLayoutVars>
      </dgm:prSet>
      <dgm:spPr/>
    </dgm:pt>
    <dgm:pt modelId="{B332B48A-F84C-364F-923F-7AA09F7EBF30}" type="pres">
      <dgm:prSet presAssocID="{58925367-E5D2-CD4E-9091-4C918382C058}" presName="dummy" presStyleCnt="0"/>
      <dgm:spPr/>
    </dgm:pt>
    <dgm:pt modelId="{B423F0CD-AFFA-3B43-A829-BE25050BAB1B}" type="pres">
      <dgm:prSet presAssocID="{58925367-E5D2-CD4E-9091-4C918382C058}" presName="linH" presStyleCnt="0"/>
      <dgm:spPr/>
    </dgm:pt>
    <dgm:pt modelId="{115362EC-A44A-A943-9981-DE33A410B597}" type="pres">
      <dgm:prSet presAssocID="{58925367-E5D2-CD4E-9091-4C918382C058}" presName="padding1" presStyleCnt="0"/>
      <dgm:spPr/>
    </dgm:pt>
    <dgm:pt modelId="{8D4FD0B7-3A03-8748-A6C7-A96B0C557C42}" type="pres">
      <dgm:prSet presAssocID="{AF70A9D3-D4CA-1947-BDAB-EAA60106FCAB}" presName="linV" presStyleCnt="0"/>
      <dgm:spPr/>
    </dgm:pt>
    <dgm:pt modelId="{DD0DD23E-44A0-3C42-9533-D2B2C59CF457}" type="pres">
      <dgm:prSet presAssocID="{AF70A9D3-D4CA-1947-BDAB-EAA60106FCAB}" presName="spVertical1" presStyleCnt="0"/>
      <dgm:spPr/>
    </dgm:pt>
    <dgm:pt modelId="{B5AC3214-C194-384C-AD40-CC8EBEE3CA72}" type="pres">
      <dgm:prSet presAssocID="{AF70A9D3-D4CA-1947-BDAB-EAA60106FCAB}" presName="parTx" presStyleLbl="revTx" presStyleIdx="0" presStyleCnt="1" custScaleX="99131" custScaleY="399385">
        <dgm:presLayoutVars>
          <dgm:chMax val="0"/>
          <dgm:chPref val="0"/>
          <dgm:bulletEnabled val="1"/>
        </dgm:presLayoutVars>
      </dgm:prSet>
      <dgm:spPr/>
    </dgm:pt>
    <dgm:pt modelId="{3EDF9918-CB5D-724D-B558-1603D17E9FF5}" type="pres">
      <dgm:prSet presAssocID="{AF70A9D3-D4CA-1947-BDAB-EAA60106FCAB}" presName="spVertical2" presStyleCnt="0"/>
      <dgm:spPr/>
    </dgm:pt>
    <dgm:pt modelId="{880DB488-9857-8C40-9AFD-2BAC66516B49}" type="pres">
      <dgm:prSet presAssocID="{AF70A9D3-D4CA-1947-BDAB-EAA60106FCAB}" presName="spVertical3" presStyleCnt="0"/>
      <dgm:spPr/>
    </dgm:pt>
    <dgm:pt modelId="{72581FEE-6CAD-1140-9EEC-1AE87A29B6D1}" type="pres">
      <dgm:prSet presAssocID="{58925367-E5D2-CD4E-9091-4C918382C058}" presName="padding2" presStyleCnt="0"/>
      <dgm:spPr/>
    </dgm:pt>
    <dgm:pt modelId="{2E3DCC02-DE1B-6249-A19F-30CAC8CFF79E}" type="pres">
      <dgm:prSet presAssocID="{58925367-E5D2-CD4E-9091-4C918382C058}" presName="negArrow" presStyleCnt="0"/>
      <dgm:spPr/>
    </dgm:pt>
    <dgm:pt modelId="{FE0C12AF-E540-F846-86EA-00778F05C332}" type="pres">
      <dgm:prSet presAssocID="{58925367-E5D2-CD4E-9091-4C918382C058}" presName="backgroundArrow" presStyleLbl="node1" presStyleIdx="0" presStyleCnt="1" custAng="10800000" custScaleY="251680" custLinFactNeighborX="-8422" custLinFactNeighborY="59873"/>
      <dgm:spPr/>
    </dgm:pt>
  </dgm:ptLst>
  <dgm:cxnLst>
    <dgm:cxn modelId="{D7033014-DC84-B149-ADDB-52EF43E58BA4}" type="presOf" srcId="{58925367-E5D2-CD4E-9091-4C918382C058}" destId="{FB862B3D-49D4-0D42-B30A-363C5CB25F2B}" srcOrd="0" destOrd="0" presId="urn:microsoft.com/office/officeart/2005/8/layout/hProcess3"/>
    <dgm:cxn modelId="{BB576C55-A0C6-794D-85E6-87F953BC421C}" srcId="{58925367-E5D2-CD4E-9091-4C918382C058}" destId="{AF70A9D3-D4CA-1947-BDAB-EAA60106FCAB}" srcOrd="0" destOrd="0" parTransId="{F4F32402-B5CC-1640-8D80-206FB358B0ED}" sibTransId="{A6E57272-9B3E-C240-AD20-C0FD0127D83A}"/>
    <dgm:cxn modelId="{F6AAF7E0-1DED-7A4F-9712-E3A35A2CF989}" type="presOf" srcId="{AF70A9D3-D4CA-1947-BDAB-EAA60106FCAB}" destId="{B5AC3214-C194-384C-AD40-CC8EBEE3CA72}" srcOrd="0" destOrd="0" presId="urn:microsoft.com/office/officeart/2005/8/layout/hProcess3"/>
    <dgm:cxn modelId="{6CF85560-E44F-A745-A092-3451C3BFAD4D}" type="presParOf" srcId="{FB862B3D-49D4-0D42-B30A-363C5CB25F2B}" destId="{B332B48A-F84C-364F-923F-7AA09F7EBF30}" srcOrd="0" destOrd="0" presId="urn:microsoft.com/office/officeart/2005/8/layout/hProcess3"/>
    <dgm:cxn modelId="{D56CB17C-7E4A-3A45-8913-BB1B3E3D4C3B}" type="presParOf" srcId="{FB862B3D-49D4-0D42-B30A-363C5CB25F2B}" destId="{B423F0CD-AFFA-3B43-A829-BE25050BAB1B}" srcOrd="1" destOrd="0" presId="urn:microsoft.com/office/officeart/2005/8/layout/hProcess3"/>
    <dgm:cxn modelId="{56180125-C3D8-8342-B1A5-736EF912A0A9}" type="presParOf" srcId="{B423F0CD-AFFA-3B43-A829-BE25050BAB1B}" destId="{115362EC-A44A-A943-9981-DE33A410B597}" srcOrd="0" destOrd="0" presId="urn:microsoft.com/office/officeart/2005/8/layout/hProcess3"/>
    <dgm:cxn modelId="{4F37D065-6E3F-114E-B15D-50DB88F26BDE}" type="presParOf" srcId="{B423F0CD-AFFA-3B43-A829-BE25050BAB1B}" destId="{8D4FD0B7-3A03-8748-A6C7-A96B0C557C42}" srcOrd="1" destOrd="0" presId="urn:microsoft.com/office/officeart/2005/8/layout/hProcess3"/>
    <dgm:cxn modelId="{24637F8E-EC96-5844-9628-738BE3E18EEE}" type="presParOf" srcId="{8D4FD0B7-3A03-8748-A6C7-A96B0C557C42}" destId="{DD0DD23E-44A0-3C42-9533-D2B2C59CF457}" srcOrd="0" destOrd="0" presId="urn:microsoft.com/office/officeart/2005/8/layout/hProcess3"/>
    <dgm:cxn modelId="{959C8E36-D9CD-4A40-8270-1AD22AC4048D}" type="presParOf" srcId="{8D4FD0B7-3A03-8748-A6C7-A96B0C557C42}" destId="{B5AC3214-C194-384C-AD40-CC8EBEE3CA72}" srcOrd="1" destOrd="0" presId="urn:microsoft.com/office/officeart/2005/8/layout/hProcess3"/>
    <dgm:cxn modelId="{44620A2F-4929-544A-BE97-A5C3D50DF0ED}" type="presParOf" srcId="{8D4FD0B7-3A03-8748-A6C7-A96B0C557C42}" destId="{3EDF9918-CB5D-724D-B558-1603D17E9FF5}" srcOrd="2" destOrd="0" presId="urn:microsoft.com/office/officeart/2005/8/layout/hProcess3"/>
    <dgm:cxn modelId="{A12790BA-0297-214F-8C50-9915AED7E9F9}" type="presParOf" srcId="{8D4FD0B7-3A03-8748-A6C7-A96B0C557C42}" destId="{880DB488-9857-8C40-9AFD-2BAC66516B49}" srcOrd="3" destOrd="0" presId="urn:microsoft.com/office/officeart/2005/8/layout/hProcess3"/>
    <dgm:cxn modelId="{DB457156-184E-F44D-8AB4-80A59267D284}" type="presParOf" srcId="{B423F0CD-AFFA-3B43-A829-BE25050BAB1B}" destId="{72581FEE-6CAD-1140-9EEC-1AE87A29B6D1}" srcOrd="2" destOrd="0" presId="urn:microsoft.com/office/officeart/2005/8/layout/hProcess3"/>
    <dgm:cxn modelId="{096DE57B-1766-524E-B535-1907EB4B7A1A}" type="presParOf" srcId="{B423F0CD-AFFA-3B43-A829-BE25050BAB1B}" destId="{2E3DCC02-DE1B-6249-A19F-30CAC8CFF79E}" srcOrd="3" destOrd="0" presId="urn:microsoft.com/office/officeart/2005/8/layout/hProcess3"/>
    <dgm:cxn modelId="{FF6127CF-98D3-8345-80F2-140A6A926DD0}" type="presParOf" srcId="{B423F0CD-AFFA-3B43-A829-BE25050BAB1B}" destId="{FE0C12AF-E540-F846-86EA-00778F05C332}"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891674-BC37-40EB-ACD5-8AA06275A1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01DFB35A-1985-43C9-93BF-088084D952BD}">
      <dgm:prSet phldrT="[Text]"/>
      <dgm:spPr/>
      <dgm:t>
        <a:bodyPr/>
        <a:lstStyle/>
        <a:p>
          <a:r>
            <a:rPr lang="de-DE" dirty="0"/>
            <a:t>Think</a:t>
          </a:r>
        </a:p>
      </dgm:t>
    </dgm:pt>
    <dgm:pt modelId="{7758B00E-F3E2-411B-A7D6-C88AE2FBD0DB}" type="parTrans" cxnId="{79024BFE-BDE8-4115-A837-DF4414E8F01F}">
      <dgm:prSet/>
      <dgm:spPr/>
      <dgm:t>
        <a:bodyPr/>
        <a:lstStyle/>
        <a:p>
          <a:endParaRPr lang="de-DE"/>
        </a:p>
      </dgm:t>
    </dgm:pt>
    <dgm:pt modelId="{20915C5F-03DD-40B2-8519-3B349088FA93}" type="sibTrans" cxnId="{79024BFE-BDE8-4115-A837-DF4414E8F01F}">
      <dgm:prSet/>
      <dgm:spPr/>
      <dgm:t>
        <a:bodyPr/>
        <a:lstStyle/>
        <a:p>
          <a:endParaRPr lang="de-DE"/>
        </a:p>
      </dgm:t>
    </dgm:pt>
    <dgm:pt modelId="{2A75F92E-52B8-4ACE-A701-D11F5D3E99C6}">
      <dgm:prSet phldrT="[Text]"/>
      <dgm:spPr/>
      <dgm:t>
        <a:bodyPr/>
        <a:lstStyle/>
        <a:p>
          <a:r>
            <a:rPr lang="de-DE" dirty="0" err="1"/>
            <a:t>the</a:t>
          </a:r>
          <a:r>
            <a:rPr lang="de-DE" dirty="0"/>
            <a:t> </a:t>
          </a:r>
          <a:r>
            <a:rPr lang="de-DE" dirty="0" err="1"/>
            <a:t>focus</a:t>
          </a:r>
          <a:r>
            <a:rPr lang="de-DE" dirty="0"/>
            <a:t> </a:t>
          </a:r>
          <a:r>
            <a:rPr lang="de-DE" dirty="0" err="1"/>
            <a:t>is</a:t>
          </a:r>
          <a:r>
            <a:rPr lang="de-DE" dirty="0"/>
            <a:t> on individual </a:t>
          </a:r>
          <a:r>
            <a:rPr lang="de-DE" dirty="0" err="1"/>
            <a:t>knowledge</a:t>
          </a:r>
          <a:r>
            <a:rPr lang="de-DE" dirty="0"/>
            <a:t> </a:t>
          </a:r>
          <a:r>
            <a:rPr lang="de-DE" dirty="0" err="1"/>
            <a:t>first</a:t>
          </a:r>
          <a:endParaRPr lang="de-DE" dirty="0"/>
        </a:p>
      </dgm:t>
    </dgm:pt>
    <dgm:pt modelId="{357C7C37-5755-484C-85E0-0BF614BF164E}" type="parTrans" cxnId="{06321449-FB18-46EA-AE53-E5168ADADDA6}">
      <dgm:prSet/>
      <dgm:spPr/>
      <dgm:t>
        <a:bodyPr/>
        <a:lstStyle/>
        <a:p>
          <a:endParaRPr lang="de-DE"/>
        </a:p>
      </dgm:t>
    </dgm:pt>
    <dgm:pt modelId="{2067D379-C0AD-4A66-B84D-B45C742F67E8}" type="sibTrans" cxnId="{06321449-FB18-46EA-AE53-E5168ADADDA6}">
      <dgm:prSet/>
      <dgm:spPr/>
      <dgm:t>
        <a:bodyPr/>
        <a:lstStyle/>
        <a:p>
          <a:endParaRPr lang="de-DE"/>
        </a:p>
      </dgm:t>
    </dgm:pt>
    <dgm:pt modelId="{362BC963-7002-48B6-AFBA-C282C024D201}">
      <dgm:prSet phldrT="[Text]"/>
      <dgm:spPr/>
      <dgm:t>
        <a:bodyPr/>
        <a:lstStyle/>
        <a:p>
          <a:r>
            <a:rPr lang="de-DE" dirty="0"/>
            <a:t>Pair</a:t>
          </a:r>
        </a:p>
      </dgm:t>
    </dgm:pt>
    <dgm:pt modelId="{DEA9CA39-EBC5-4E7D-AAEA-1C3FACB91F0F}" type="parTrans" cxnId="{C5CC945E-62DB-47F7-AE4A-74B13232A5C9}">
      <dgm:prSet/>
      <dgm:spPr/>
      <dgm:t>
        <a:bodyPr/>
        <a:lstStyle/>
        <a:p>
          <a:endParaRPr lang="de-DE"/>
        </a:p>
      </dgm:t>
    </dgm:pt>
    <dgm:pt modelId="{C4B697E9-5F2B-4C4D-A76B-0C91DB95FEC7}" type="sibTrans" cxnId="{C5CC945E-62DB-47F7-AE4A-74B13232A5C9}">
      <dgm:prSet/>
      <dgm:spPr/>
      <dgm:t>
        <a:bodyPr/>
        <a:lstStyle/>
        <a:p>
          <a:endParaRPr lang="de-DE"/>
        </a:p>
      </dgm:t>
    </dgm:pt>
    <dgm:pt modelId="{D13A807D-C9ED-4D39-8DEE-8D94AD3FA143}">
      <dgm:prSet phldrT="[Text]"/>
      <dgm:spPr/>
      <dgm:t>
        <a:bodyPr/>
        <a:lstStyle/>
        <a:p>
          <a:r>
            <a:rPr lang="de-DE" dirty="0" err="1"/>
            <a:t>exchange</a:t>
          </a:r>
          <a:r>
            <a:rPr lang="de-DE" dirty="0"/>
            <a:t> </a:t>
          </a:r>
          <a:r>
            <a:rPr lang="de-DE" dirty="0" err="1"/>
            <a:t>with</a:t>
          </a:r>
          <a:r>
            <a:rPr lang="de-DE" dirty="0"/>
            <a:t> a </a:t>
          </a:r>
          <a:r>
            <a:rPr lang="de-DE" dirty="0" err="1"/>
            <a:t>partner</a:t>
          </a:r>
          <a:r>
            <a:rPr lang="de-DE" dirty="0"/>
            <a:t> </a:t>
          </a:r>
          <a:r>
            <a:rPr lang="de-DE" dirty="0" err="1"/>
            <a:t>to</a:t>
          </a:r>
          <a:r>
            <a:rPr lang="de-DE" dirty="0"/>
            <a:t> </a:t>
          </a:r>
          <a:r>
            <a:rPr lang="de-DE" dirty="0" err="1"/>
            <a:t>compare</a:t>
          </a:r>
          <a:r>
            <a:rPr lang="de-DE" dirty="0"/>
            <a:t>/ </a:t>
          </a:r>
          <a:r>
            <a:rPr lang="de-DE" dirty="0" err="1"/>
            <a:t>to</a:t>
          </a:r>
          <a:r>
            <a:rPr lang="de-DE" dirty="0"/>
            <a:t> </a:t>
          </a:r>
          <a:r>
            <a:rPr lang="de-DE" dirty="0" err="1"/>
            <a:t>correct</a:t>
          </a:r>
          <a:r>
            <a:rPr lang="de-DE" dirty="0"/>
            <a:t>/ </a:t>
          </a:r>
          <a:r>
            <a:rPr lang="de-DE" dirty="0" err="1"/>
            <a:t>to</a:t>
          </a:r>
          <a:r>
            <a:rPr lang="de-DE" dirty="0"/>
            <a:t> </a:t>
          </a:r>
          <a:r>
            <a:rPr lang="de-DE" dirty="0" err="1"/>
            <a:t>complement</a:t>
          </a:r>
          <a:r>
            <a:rPr lang="de-DE" dirty="0"/>
            <a:t>/ </a:t>
          </a:r>
          <a:r>
            <a:rPr lang="de-DE" dirty="0" err="1"/>
            <a:t>to</a:t>
          </a:r>
          <a:r>
            <a:rPr lang="de-DE" dirty="0"/>
            <a:t> </a:t>
          </a:r>
          <a:r>
            <a:rPr lang="de-DE" dirty="0" err="1"/>
            <a:t>expand</a:t>
          </a:r>
          <a:r>
            <a:rPr lang="de-DE" dirty="0"/>
            <a:t>/ </a:t>
          </a:r>
          <a:r>
            <a:rPr lang="de-DE" dirty="0" err="1"/>
            <a:t>to</a:t>
          </a:r>
          <a:r>
            <a:rPr lang="de-DE" dirty="0"/>
            <a:t> </a:t>
          </a:r>
          <a:r>
            <a:rPr lang="de-DE" dirty="0" err="1"/>
            <a:t>give</a:t>
          </a:r>
          <a:r>
            <a:rPr lang="de-DE" dirty="0"/>
            <a:t> </a:t>
          </a:r>
          <a:r>
            <a:rPr lang="de-DE" dirty="0" err="1"/>
            <a:t>and</a:t>
          </a:r>
          <a:r>
            <a:rPr lang="de-DE" dirty="0"/>
            <a:t> </a:t>
          </a:r>
          <a:r>
            <a:rPr lang="de-DE" dirty="0" err="1"/>
            <a:t>to</a:t>
          </a:r>
          <a:r>
            <a:rPr lang="de-DE" dirty="0"/>
            <a:t> </a:t>
          </a:r>
          <a:r>
            <a:rPr lang="de-DE" dirty="0" err="1"/>
            <a:t>take</a:t>
          </a:r>
          <a:r>
            <a:rPr lang="de-DE" dirty="0"/>
            <a:t> </a:t>
          </a:r>
          <a:r>
            <a:rPr lang="de-DE" dirty="0" err="1"/>
            <a:t>information</a:t>
          </a:r>
          <a:endParaRPr lang="de-DE" dirty="0"/>
        </a:p>
      </dgm:t>
    </dgm:pt>
    <dgm:pt modelId="{A6F8E8F9-217E-4496-98C9-8ACA5D5F3E18}" type="parTrans" cxnId="{023EE1FF-BA7E-49F6-81C0-C46F70A66158}">
      <dgm:prSet/>
      <dgm:spPr/>
      <dgm:t>
        <a:bodyPr/>
        <a:lstStyle/>
        <a:p>
          <a:endParaRPr lang="de-DE"/>
        </a:p>
      </dgm:t>
    </dgm:pt>
    <dgm:pt modelId="{C86BB0E9-65EF-4AA2-AE72-A336012B2EEC}" type="sibTrans" cxnId="{023EE1FF-BA7E-49F6-81C0-C46F70A66158}">
      <dgm:prSet/>
      <dgm:spPr/>
      <dgm:t>
        <a:bodyPr/>
        <a:lstStyle/>
        <a:p>
          <a:endParaRPr lang="de-DE"/>
        </a:p>
      </dgm:t>
    </dgm:pt>
    <dgm:pt modelId="{728CD76C-F7D1-416D-9E7A-071CD1A43187}">
      <dgm:prSet phldrT="[Text]"/>
      <dgm:spPr/>
      <dgm:t>
        <a:bodyPr/>
        <a:lstStyle/>
        <a:p>
          <a:r>
            <a:rPr lang="de-DE" dirty="0"/>
            <a:t>Share</a:t>
          </a:r>
        </a:p>
      </dgm:t>
    </dgm:pt>
    <dgm:pt modelId="{A43544F7-244D-494B-B620-B590DF0B105C}" type="parTrans" cxnId="{AD4F2A3B-CB10-42C6-A6D0-36A4E1AD4382}">
      <dgm:prSet/>
      <dgm:spPr/>
      <dgm:t>
        <a:bodyPr/>
        <a:lstStyle/>
        <a:p>
          <a:endParaRPr lang="de-DE"/>
        </a:p>
      </dgm:t>
    </dgm:pt>
    <dgm:pt modelId="{73ABBF89-2A98-47C9-893F-42B0C8801128}" type="sibTrans" cxnId="{AD4F2A3B-CB10-42C6-A6D0-36A4E1AD4382}">
      <dgm:prSet/>
      <dgm:spPr/>
      <dgm:t>
        <a:bodyPr/>
        <a:lstStyle/>
        <a:p>
          <a:endParaRPr lang="de-DE"/>
        </a:p>
      </dgm:t>
    </dgm:pt>
    <dgm:pt modelId="{3E4C09ED-DB25-408E-9468-BEB8034FEB31}">
      <dgm:prSet phldrT="[Text]"/>
      <dgm:spPr/>
      <dgm:t>
        <a:bodyPr/>
        <a:lstStyle/>
        <a:p>
          <a:r>
            <a:rPr lang="de-DE" dirty="0" err="1"/>
            <a:t>presentation</a:t>
          </a:r>
          <a:r>
            <a:rPr lang="de-DE" dirty="0"/>
            <a:t> </a:t>
          </a:r>
          <a:r>
            <a:rPr lang="de-DE" dirty="0" err="1"/>
            <a:t>of</a:t>
          </a:r>
          <a:r>
            <a:rPr lang="de-DE" dirty="0"/>
            <a:t> </a:t>
          </a:r>
          <a:r>
            <a:rPr lang="de-DE" dirty="0" err="1"/>
            <a:t>results</a:t>
          </a:r>
          <a:r>
            <a:rPr lang="de-DE" dirty="0"/>
            <a:t> in </a:t>
          </a:r>
          <a:r>
            <a:rPr lang="de-DE" dirty="0" err="1"/>
            <a:t>the</a:t>
          </a:r>
          <a:r>
            <a:rPr lang="de-DE" dirty="0"/>
            <a:t> </a:t>
          </a:r>
          <a:r>
            <a:rPr lang="de-DE" dirty="0" err="1"/>
            <a:t>small</a:t>
          </a:r>
          <a:r>
            <a:rPr lang="de-DE" dirty="0"/>
            <a:t> </a:t>
          </a:r>
          <a:r>
            <a:rPr lang="de-DE" dirty="0" err="1"/>
            <a:t>group</a:t>
          </a:r>
          <a:endParaRPr lang="de-DE" dirty="0"/>
        </a:p>
      </dgm:t>
    </dgm:pt>
    <dgm:pt modelId="{3D636908-23AC-4EE4-9F99-BDD6D88A71D1}" type="parTrans" cxnId="{25976369-A425-44AB-B3CA-C1CD46C6C6A7}">
      <dgm:prSet/>
      <dgm:spPr/>
      <dgm:t>
        <a:bodyPr/>
        <a:lstStyle/>
        <a:p>
          <a:endParaRPr lang="de-DE"/>
        </a:p>
      </dgm:t>
    </dgm:pt>
    <dgm:pt modelId="{D9687E1C-8DAA-4067-94FD-CA5EBDC70864}" type="sibTrans" cxnId="{25976369-A425-44AB-B3CA-C1CD46C6C6A7}">
      <dgm:prSet/>
      <dgm:spPr/>
      <dgm:t>
        <a:bodyPr/>
        <a:lstStyle/>
        <a:p>
          <a:endParaRPr lang="de-DE"/>
        </a:p>
      </dgm:t>
    </dgm:pt>
    <dgm:pt modelId="{0145F891-7129-4A3A-807B-08E72D199430}">
      <dgm:prSet/>
      <dgm:spPr/>
      <dgm:t>
        <a:bodyPr/>
        <a:lstStyle/>
        <a:p>
          <a:r>
            <a:rPr lang="de-DE" dirty="0"/>
            <a:t>individual </a:t>
          </a:r>
          <a:r>
            <a:rPr lang="de-DE" dirty="0" err="1"/>
            <a:t>previous</a:t>
          </a:r>
          <a:r>
            <a:rPr lang="de-DE" dirty="0"/>
            <a:t> </a:t>
          </a:r>
          <a:r>
            <a:rPr lang="de-DE" dirty="0" err="1"/>
            <a:t>knowledge</a:t>
          </a:r>
          <a:r>
            <a:rPr lang="de-DE" dirty="0"/>
            <a:t> </a:t>
          </a:r>
          <a:r>
            <a:rPr lang="de-DE" dirty="0" err="1"/>
            <a:t>is</a:t>
          </a:r>
          <a:r>
            <a:rPr lang="de-DE" dirty="0"/>
            <a:t> </a:t>
          </a:r>
          <a:r>
            <a:rPr lang="de-DE" dirty="0" err="1"/>
            <a:t>being</a:t>
          </a:r>
          <a:r>
            <a:rPr lang="de-DE" dirty="0"/>
            <a:t> </a:t>
          </a:r>
          <a:r>
            <a:rPr lang="de-DE" dirty="0" err="1"/>
            <a:t>activated</a:t>
          </a:r>
          <a:endParaRPr lang="de-DE" dirty="0"/>
        </a:p>
      </dgm:t>
    </dgm:pt>
    <dgm:pt modelId="{FD7DBF62-4901-495D-B04F-466083533330}" type="parTrans" cxnId="{5892DE1C-5393-438E-BFA8-E09C40BAD13B}">
      <dgm:prSet/>
      <dgm:spPr/>
      <dgm:t>
        <a:bodyPr/>
        <a:lstStyle/>
        <a:p>
          <a:endParaRPr lang="de-DE"/>
        </a:p>
      </dgm:t>
    </dgm:pt>
    <dgm:pt modelId="{F4D0ED36-3526-4C3D-BA28-D2C32F05161E}" type="sibTrans" cxnId="{5892DE1C-5393-438E-BFA8-E09C40BAD13B}">
      <dgm:prSet/>
      <dgm:spPr/>
      <dgm:t>
        <a:bodyPr/>
        <a:lstStyle/>
        <a:p>
          <a:endParaRPr lang="de-DE"/>
        </a:p>
      </dgm:t>
    </dgm:pt>
    <dgm:pt modelId="{70389DF9-6276-46AE-AEFD-5D2B167F5180}">
      <dgm:prSet/>
      <dgm:spPr/>
      <dgm:t>
        <a:bodyPr/>
        <a:lstStyle/>
        <a:p>
          <a:r>
            <a:rPr lang="de-DE" dirty="0"/>
            <a:t>personal </a:t>
          </a:r>
          <a:r>
            <a:rPr lang="de-DE" dirty="0" err="1"/>
            <a:t>thinking</a:t>
          </a:r>
          <a:r>
            <a:rPr lang="de-DE" dirty="0"/>
            <a:t> </a:t>
          </a:r>
          <a:r>
            <a:rPr lang="de-DE" dirty="0" err="1"/>
            <a:t>ability</a:t>
          </a:r>
          <a:r>
            <a:rPr lang="de-DE" dirty="0"/>
            <a:t> </a:t>
          </a:r>
          <a:r>
            <a:rPr lang="de-DE" dirty="0" err="1"/>
            <a:t>is</a:t>
          </a:r>
          <a:r>
            <a:rPr lang="de-DE" dirty="0"/>
            <a:t> </a:t>
          </a:r>
          <a:r>
            <a:rPr lang="de-DE" dirty="0" err="1"/>
            <a:t>the</a:t>
          </a:r>
          <a:r>
            <a:rPr lang="de-DE" dirty="0"/>
            <a:t> </a:t>
          </a:r>
          <a:r>
            <a:rPr lang="de-DE" dirty="0" err="1"/>
            <a:t>basis</a:t>
          </a:r>
          <a:r>
            <a:rPr lang="de-DE" dirty="0"/>
            <a:t> </a:t>
          </a:r>
          <a:r>
            <a:rPr lang="de-DE" dirty="0" err="1"/>
            <a:t>of</a:t>
          </a:r>
          <a:r>
            <a:rPr lang="de-DE" dirty="0"/>
            <a:t> </a:t>
          </a:r>
          <a:r>
            <a:rPr lang="de-DE" dirty="0" err="1"/>
            <a:t>learning</a:t>
          </a:r>
          <a:r>
            <a:rPr lang="de-DE" dirty="0"/>
            <a:t> </a:t>
          </a:r>
        </a:p>
      </dgm:t>
    </dgm:pt>
    <dgm:pt modelId="{41076BC1-8A49-489C-973A-9AA958D30E97}" type="parTrans" cxnId="{2D9C7E77-8BF3-4080-A68A-85A32B3B812F}">
      <dgm:prSet/>
      <dgm:spPr/>
      <dgm:t>
        <a:bodyPr/>
        <a:lstStyle/>
        <a:p>
          <a:endParaRPr lang="de-DE"/>
        </a:p>
      </dgm:t>
    </dgm:pt>
    <dgm:pt modelId="{20ED9134-1734-4528-B9F6-74355F79833F}" type="sibTrans" cxnId="{2D9C7E77-8BF3-4080-A68A-85A32B3B812F}">
      <dgm:prSet/>
      <dgm:spPr/>
      <dgm:t>
        <a:bodyPr/>
        <a:lstStyle/>
        <a:p>
          <a:endParaRPr lang="de-DE"/>
        </a:p>
      </dgm:t>
    </dgm:pt>
    <dgm:pt modelId="{7FBDF0A7-1762-4D8C-974B-5E396417FB0C}">
      <dgm:prSet/>
      <dgm:spPr/>
      <dgm:t>
        <a:bodyPr/>
        <a:lstStyle/>
        <a:p>
          <a:r>
            <a:rPr lang="de-DE" dirty="0" err="1"/>
            <a:t>the</a:t>
          </a:r>
          <a:r>
            <a:rPr lang="de-DE" dirty="0"/>
            <a:t> </a:t>
          </a:r>
          <a:r>
            <a:rPr lang="de-DE" dirty="0" err="1"/>
            <a:t>word</a:t>
          </a:r>
          <a:r>
            <a:rPr lang="de-DE" dirty="0"/>
            <a:t> „</a:t>
          </a:r>
          <a:r>
            <a:rPr lang="de-DE" dirty="0" err="1"/>
            <a:t>presentation</a:t>
          </a:r>
          <a:r>
            <a:rPr lang="de-DE" dirty="0"/>
            <a:t>“ </a:t>
          </a:r>
          <a:r>
            <a:rPr lang="de-DE" dirty="0" err="1"/>
            <a:t>receives</a:t>
          </a:r>
          <a:r>
            <a:rPr lang="de-DE" dirty="0"/>
            <a:t> a </a:t>
          </a:r>
          <a:r>
            <a:rPr lang="de-DE" dirty="0" err="1"/>
            <a:t>new</a:t>
          </a:r>
          <a:r>
            <a:rPr lang="de-DE" dirty="0"/>
            <a:t> </a:t>
          </a:r>
          <a:r>
            <a:rPr lang="de-DE" dirty="0" err="1"/>
            <a:t>meaning</a:t>
          </a:r>
          <a:r>
            <a:rPr lang="de-DE" dirty="0"/>
            <a:t>…</a:t>
          </a:r>
        </a:p>
      </dgm:t>
    </dgm:pt>
    <dgm:pt modelId="{AF877C96-5E83-43C8-AC8E-FB7CADA85080}" type="parTrans" cxnId="{10532D91-7DCB-4E35-8DE0-4126A7BC7CBE}">
      <dgm:prSet/>
      <dgm:spPr/>
      <dgm:t>
        <a:bodyPr/>
        <a:lstStyle/>
        <a:p>
          <a:endParaRPr lang="de-DE"/>
        </a:p>
      </dgm:t>
    </dgm:pt>
    <dgm:pt modelId="{C3419A95-B2CD-44F2-9E69-9EE7BB4781AC}" type="sibTrans" cxnId="{10532D91-7DCB-4E35-8DE0-4126A7BC7CBE}">
      <dgm:prSet/>
      <dgm:spPr/>
      <dgm:t>
        <a:bodyPr/>
        <a:lstStyle/>
        <a:p>
          <a:endParaRPr lang="de-DE"/>
        </a:p>
      </dgm:t>
    </dgm:pt>
    <dgm:pt modelId="{041B1088-0EE9-5E44-909A-BF573B56658E}">
      <dgm:prSet phldrT="[Text]"/>
      <dgm:spPr/>
      <dgm:t>
        <a:bodyPr/>
        <a:lstStyle/>
        <a:p>
          <a:r>
            <a:rPr lang="de-DE" dirty="0" err="1"/>
            <a:t>presentation</a:t>
          </a:r>
          <a:r>
            <a:rPr lang="de-DE" dirty="0"/>
            <a:t> </a:t>
          </a:r>
          <a:r>
            <a:rPr lang="de-DE" dirty="0" err="1"/>
            <a:t>of</a:t>
          </a:r>
          <a:r>
            <a:rPr lang="de-DE" dirty="0"/>
            <a:t> </a:t>
          </a:r>
          <a:r>
            <a:rPr lang="de-DE" dirty="0" err="1"/>
            <a:t>results</a:t>
          </a:r>
          <a:r>
            <a:rPr lang="de-DE" dirty="0"/>
            <a:t> in </a:t>
          </a:r>
          <a:r>
            <a:rPr lang="de-DE" dirty="0" err="1"/>
            <a:t>the</a:t>
          </a:r>
          <a:r>
            <a:rPr lang="de-DE" dirty="0"/>
            <a:t> </a:t>
          </a:r>
          <a:r>
            <a:rPr lang="de-DE" dirty="0" err="1"/>
            <a:t>plenum</a:t>
          </a:r>
          <a:r>
            <a:rPr lang="de-DE" dirty="0"/>
            <a:t> </a:t>
          </a:r>
        </a:p>
      </dgm:t>
    </dgm:pt>
    <dgm:pt modelId="{8B375B10-AF0F-A249-9B27-10C2E4B20272}" type="parTrans" cxnId="{E5DE639C-E5BF-FF49-8570-DA78A66AC5B8}">
      <dgm:prSet/>
      <dgm:spPr/>
    </dgm:pt>
    <dgm:pt modelId="{7BEFCDE6-8ECC-A842-899F-1EFC02BE7B03}" type="sibTrans" cxnId="{E5DE639C-E5BF-FF49-8570-DA78A66AC5B8}">
      <dgm:prSet/>
      <dgm:spPr/>
    </dgm:pt>
    <dgm:pt modelId="{B32299B4-71E5-4253-9AA6-622AD79ABA57}" type="pres">
      <dgm:prSet presAssocID="{A8891674-BC37-40EB-ACD5-8AA06275A190}" presName="linearFlow" presStyleCnt="0">
        <dgm:presLayoutVars>
          <dgm:dir/>
          <dgm:animLvl val="lvl"/>
          <dgm:resizeHandles val="exact"/>
        </dgm:presLayoutVars>
      </dgm:prSet>
      <dgm:spPr/>
    </dgm:pt>
    <dgm:pt modelId="{100604E8-5E82-4E62-97AD-49334DF3D0B6}" type="pres">
      <dgm:prSet presAssocID="{01DFB35A-1985-43C9-93BF-088084D952BD}" presName="composite" presStyleCnt="0"/>
      <dgm:spPr/>
    </dgm:pt>
    <dgm:pt modelId="{842A0B10-A328-4989-BBE1-BBAB031B2034}" type="pres">
      <dgm:prSet presAssocID="{01DFB35A-1985-43C9-93BF-088084D952BD}" presName="parentText" presStyleLbl="alignNode1" presStyleIdx="0" presStyleCnt="3">
        <dgm:presLayoutVars>
          <dgm:chMax val="1"/>
          <dgm:bulletEnabled val="1"/>
        </dgm:presLayoutVars>
      </dgm:prSet>
      <dgm:spPr/>
    </dgm:pt>
    <dgm:pt modelId="{C1F63702-34CC-49BC-B4DC-BEA995DD66C1}" type="pres">
      <dgm:prSet presAssocID="{01DFB35A-1985-43C9-93BF-088084D952BD}" presName="descendantText" presStyleLbl="alignAcc1" presStyleIdx="0" presStyleCnt="3" custLinFactNeighborX="-45" custLinFactNeighborY="-4800">
        <dgm:presLayoutVars>
          <dgm:bulletEnabled val="1"/>
        </dgm:presLayoutVars>
      </dgm:prSet>
      <dgm:spPr/>
    </dgm:pt>
    <dgm:pt modelId="{C96B78C4-0DB7-4ED6-9166-7394C8FC4025}" type="pres">
      <dgm:prSet presAssocID="{20915C5F-03DD-40B2-8519-3B349088FA93}" presName="sp" presStyleCnt="0"/>
      <dgm:spPr/>
    </dgm:pt>
    <dgm:pt modelId="{1F2F44E0-A159-4734-87C5-16E77BD6C195}" type="pres">
      <dgm:prSet presAssocID="{362BC963-7002-48B6-AFBA-C282C024D201}" presName="composite" presStyleCnt="0"/>
      <dgm:spPr/>
    </dgm:pt>
    <dgm:pt modelId="{709D00CE-777E-47C6-AD49-D440A712623A}" type="pres">
      <dgm:prSet presAssocID="{362BC963-7002-48B6-AFBA-C282C024D201}" presName="parentText" presStyleLbl="alignNode1" presStyleIdx="1" presStyleCnt="3">
        <dgm:presLayoutVars>
          <dgm:chMax val="1"/>
          <dgm:bulletEnabled val="1"/>
        </dgm:presLayoutVars>
      </dgm:prSet>
      <dgm:spPr/>
    </dgm:pt>
    <dgm:pt modelId="{63ED4D4A-B464-4123-93FA-294883E7B33B}" type="pres">
      <dgm:prSet presAssocID="{362BC963-7002-48B6-AFBA-C282C024D201}" presName="descendantText" presStyleLbl="alignAcc1" presStyleIdx="1" presStyleCnt="3">
        <dgm:presLayoutVars>
          <dgm:bulletEnabled val="1"/>
        </dgm:presLayoutVars>
      </dgm:prSet>
      <dgm:spPr/>
    </dgm:pt>
    <dgm:pt modelId="{63478032-AE6F-4D19-8B14-D3E71DE38EAF}" type="pres">
      <dgm:prSet presAssocID="{C4B697E9-5F2B-4C4D-A76B-0C91DB95FEC7}" presName="sp" presStyleCnt="0"/>
      <dgm:spPr/>
    </dgm:pt>
    <dgm:pt modelId="{F025D47B-F330-4BD8-8BD7-1B20CDD50747}" type="pres">
      <dgm:prSet presAssocID="{728CD76C-F7D1-416D-9E7A-071CD1A43187}" presName="composite" presStyleCnt="0"/>
      <dgm:spPr/>
    </dgm:pt>
    <dgm:pt modelId="{E891A8C2-D06A-4B3D-80AB-07F6B440F7BD}" type="pres">
      <dgm:prSet presAssocID="{728CD76C-F7D1-416D-9E7A-071CD1A43187}" presName="parentText" presStyleLbl="alignNode1" presStyleIdx="2" presStyleCnt="3">
        <dgm:presLayoutVars>
          <dgm:chMax val="1"/>
          <dgm:bulletEnabled val="1"/>
        </dgm:presLayoutVars>
      </dgm:prSet>
      <dgm:spPr/>
    </dgm:pt>
    <dgm:pt modelId="{FF1C182C-D591-4DA8-BB9D-30EED36E1E81}" type="pres">
      <dgm:prSet presAssocID="{728CD76C-F7D1-416D-9E7A-071CD1A43187}" presName="descendantText" presStyleLbl="alignAcc1" presStyleIdx="2" presStyleCnt="3">
        <dgm:presLayoutVars>
          <dgm:bulletEnabled val="1"/>
        </dgm:presLayoutVars>
      </dgm:prSet>
      <dgm:spPr/>
    </dgm:pt>
  </dgm:ptLst>
  <dgm:cxnLst>
    <dgm:cxn modelId="{9E395419-0A4E-4CD2-A1AD-416A3751D93A}" type="presOf" srcId="{362BC963-7002-48B6-AFBA-C282C024D201}" destId="{709D00CE-777E-47C6-AD49-D440A712623A}" srcOrd="0" destOrd="0" presId="urn:microsoft.com/office/officeart/2005/8/layout/chevron2"/>
    <dgm:cxn modelId="{5892DE1C-5393-438E-BFA8-E09C40BAD13B}" srcId="{01DFB35A-1985-43C9-93BF-088084D952BD}" destId="{0145F891-7129-4A3A-807B-08E72D199430}" srcOrd="1" destOrd="0" parTransId="{FD7DBF62-4901-495D-B04F-466083533330}" sibTransId="{F4D0ED36-3526-4C3D-BA28-D2C32F05161E}"/>
    <dgm:cxn modelId="{AD4F2A3B-CB10-42C6-A6D0-36A4E1AD4382}" srcId="{A8891674-BC37-40EB-ACD5-8AA06275A190}" destId="{728CD76C-F7D1-416D-9E7A-071CD1A43187}" srcOrd="2" destOrd="0" parTransId="{A43544F7-244D-494B-B620-B590DF0B105C}" sibTransId="{73ABBF89-2A98-47C9-893F-42B0C8801128}"/>
    <dgm:cxn modelId="{06321449-FB18-46EA-AE53-E5168ADADDA6}" srcId="{01DFB35A-1985-43C9-93BF-088084D952BD}" destId="{2A75F92E-52B8-4ACE-A701-D11F5D3E99C6}" srcOrd="0" destOrd="0" parTransId="{357C7C37-5755-484C-85E0-0BF614BF164E}" sibTransId="{2067D379-C0AD-4A66-B84D-B45C742F67E8}"/>
    <dgm:cxn modelId="{2E4D575E-3F96-B941-AA1D-4F2A1EB32CF9}" type="presOf" srcId="{041B1088-0EE9-5E44-909A-BF573B56658E}" destId="{FF1C182C-D591-4DA8-BB9D-30EED36E1E81}" srcOrd="0" destOrd="1" presId="urn:microsoft.com/office/officeart/2005/8/layout/chevron2"/>
    <dgm:cxn modelId="{C5CC945E-62DB-47F7-AE4A-74B13232A5C9}" srcId="{A8891674-BC37-40EB-ACD5-8AA06275A190}" destId="{362BC963-7002-48B6-AFBA-C282C024D201}" srcOrd="1" destOrd="0" parTransId="{DEA9CA39-EBC5-4E7D-AAEA-1C3FACB91F0F}" sibTransId="{C4B697E9-5F2B-4C4D-A76B-0C91DB95FEC7}"/>
    <dgm:cxn modelId="{25976369-A425-44AB-B3CA-C1CD46C6C6A7}" srcId="{728CD76C-F7D1-416D-9E7A-071CD1A43187}" destId="{3E4C09ED-DB25-408E-9468-BEB8034FEB31}" srcOrd="0" destOrd="0" parTransId="{3D636908-23AC-4EE4-9F99-BDD6D88A71D1}" sibTransId="{D9687E1C-8DAA-4067-94FD-CA5EBDC70864}"/>
    <dgm:cxn modelId="{B4270C71-D13F-479B-9471-C79DD8279E59}" type="presOf" srcId="{7FBDF0A7-1762-4D8C-974B-5E396417FB0C}" destId="{FF1C182C-D591-4DA8-BB9D-30EED36E1E81}" srcOrd="0" destOrd="2" presId="urn:microsoft.com/office/officeart/2005/8/layout/chevron2"/>
    <dgm:cxn modelId="{2D9C7E77-8BF3-4080-A68A-85A32B3B812F}" srcId="{01DFB35A-1985-43C9-93BF-088084D952BD}" destId="{70389DF9-6276-46AE-AEFD-5D2B167F5180}" srcOrd="2" destOrd="0" parTransId="{41076BC1-8A49-489C-973A-9AA958D30E97}" sibTransId="{20ED9134-1734-4528-B9F6-74355F79833F}"/>
    <dgm:cxn modelId="{8C310679-76AB-4471-88DB-77D43C685358}" type="presOf" srcId="{728CD76C-F7D1-416D-9E7A-071CD1A43187}" destId="{E891A8C2-D06A-4B3D-80AB-07F6B440F7BD}" srcOrd="0" destOrd="0" presId="urn:microsoft.com/office/officeart/2005/8/layout/chevron2"/>
    <dgm:cxn modelId="{10532D91-7DCB-4E35-8DE0-4126A7BC7CBE}" srcId="{728CD76C-F7D1-416D-9E7A-071CD1A43187}" destId="{7FBDF0A7-1762-4D8C-974B-5E396417FB0C}" srcOrd="2" destOrd="0" parTransId="{AF877C96-5E83-43C8-AC8E-FB7CADA85080}" sibTransId="{C3419A95-B2CD-44F2-9E69-9EE7BB4781AC}"/>
    <dgm:cxn modelId="{14CF4D9B-F40D-4D43-BA15-9033BF2F7B99}" type="presOf" srcId="{2A75F92E-52B8-4ACE-A701-D11F5D3E99C6}" destId="{C1F63702-34CC-49BC-B4DC-BEA995DD66C1}" srcOrd="0" destOrd="0" presId="urn:microsoft.com/office/officeart/2005/8/layout/chevron2"/>
    <dgm:cxn modelId="{E5DE639C-E5BF-FF49-8570-DA78A66AC5B8}" srcId="{728CD76C-F7D1-416D-9E7A-071CD1A43187}" destId="{041B1088-0EE9-5E44-909A-BF573B56658E}" srcOrd="1" destOrd="0" parTransId="{8B375B10-AF0F-A249-9B27-10C2E4B20272}" sibTransId="{7BEFCDE6-8ECC-A842-899F-1EFC02BE7B03}"/>
    <dgm:cxn modelId="{E22F1DBB-C3FE-4175-8DCE-29894EC94E63}" type="presOf" srcId="{0145F891-7129-4A3A-807B-08E72D199430}" destId="{C1F63702-34CC-49BC-B4DC-BEA995DD66C1}" srcOrd="0" destOrd="1" presId="urn:microsoft.com/office/officeart/2005/8/layout/chevron2"/>
    <dgm:cxn modelId="{7389D5CE-CB87-4ADC-9888-F3991F0140E9}" type="presOf" srcId="{01DFB35A-1985-43C9-93BF-088084D952BD}" destId="{842A0B10-A328-4989-BBE1-BBAB031B2034}" srcOrd="0" destOrd="0" presId="urn:microsoft.com/office/officeart/2005/8/layout/chevron2"/>
    <dgm:cxn modelId="{4285F5D4-911E-455C-B75B-63D9E4935123}" type="presOf" srcId="{70389DF9-6276-46AE-AEFD-5D2B167F5180}" destId="{C1F63702-34CC-49BC-B4DC-BEA995DD66C1}" srcOrd="0" destOrd="2" presId="urn:microsoft.com/office/officeart/2005/8/layout/chevron2"/>
    <dgm:cxn modelId="{A1EEBEE8-0D28-43DF-8A66-5CD7DF5D95F7}" type="presOf" srcId="{D13A807D-C9ED-4D39-8DEE-8D94AD3FA143}" destId="{63ED4D4A-B464-4123-93FA-294883E7B33B}" srcOrd="0" destOrd="0" presId="urn:microsoft.com/office/officeart/2005/8/layout/chevron2"/>
    <dgm:cxn modelId="{335EBEEE-F173-4079-8A6B-8D70D4EC1A39}" type="presOf" srcId="{3E4C09ED-DB25-408E-9468-BEB8034FEB31}" destId="{FF1C182C-D591-4DA8-BB9D-30EED36E1E81}" srcOrd="0" destOrd="0" presId="urn:microsoft.com/office/officeart/2005/8/layout/chevron2"/>
    <dgm:cxn modelId="{EC3BD0F5-2D7B-4197-8B50-C1759D745894}" type="presOf" srcId="{A8891674-BC37-40EB-ACD5-8AA06275A190}" destId="{B32299B4-71E5-4253-9AA6-622AD79ABA57}" srcOrd="0" destOrd="0" presId="urn:microsoft.com/office/officeart/2005/8/layout/chevron2"/>
    <dgm:cxn modelId="{79024BFE-BDE8-4115-A837-DF4414E8F01F}" srcId="{A8891674-BC37-40EB-ACD5-8AA06275A190}" destId="{01DFB35A-1985-43C9-93BF-088084D952BD}" srcOrd="0" destOrd="0" parTransId="{7758B00E-F3E2-411B-A7D6-C88AE2FBD0DB}" sibTransId="{20915C5F-03DD-40B2-8519-3B349088FA93}"/>
    <dgm:cxn modelId="{023EE1FF-BA7E-49F6-81C0-C46F70A66158}" srcId="{362BC963-7002-48B6-AFBA-C282C024D201}" destId="{D13A807D-C9ED-4D39-8DEE-8D94AD3FA143}" srcOrd="0" destOrd="0" parTransId="{A6F8E8F9-217E-4496-98C9-8ACA5D5F3E18}" sibTransId="{C86BB0E9-65EF-4AA2-AE72-A336012B2EEC}"/>
    <dgm:cxn modelId="{748E791A-1534-4E05-A218-E33361FC950A}" type="presParOf" srcId="{B32299B4-71E5-4253-9AA6-622AD79ABA57}" destId="{100604E8-5E82-4E62-97AD-49334DF3D0B6}" srcOrd="0" destOrd="0" presId="urn:microsoft.com/office/officeart/2005/8/layout/chevron2"/>
    <dgm:cxn modelId="{64D5FF12-3D64-4097-B069-331121FAB909}" type="presParOf" srcId="{100604E8-5E82-4E62-97AD-49334DF3D0B6}" destId="{842A0B10-A328-4989-BBE1-BBAB031B2034}" srcOrd="0" destOrd="0" presId="urn:microsoft.com/office/officeart/2005/8/layout/chevron2"/>
    <dgm:cxn modelId="{009761A8-DA8F-4284-87B9-EBC908A25A39}" type="presParOf" srcId="{100604E8-5E82-4E62-97AD-49334DF3D0B6}" destId="{C1F63702-34CC-49BC-B4DC-BEA995DD66C1}" srcOrd="1" destOrd="0" presId="urn:microsoft.com/office/officeart/2005/8/layout/chevron2"/>
    <dgm:cxn modelId="{53F84E87-9B25-4797-92E5-C7610A626FA9}" type="presParOf" srcId="{B32299B4-71E5-4253-9AA6-622AD79ABA57}" destId="{C96B78C4-0DB7-4ED6-9166-7394C8FC4025}" srcOrd="1" destOrd="0" presId="urn:microsoft.com/office/officeart/2005/8/layout/chevron2"/>
    <dgm:cxn modelId="{6C0EC9BF-0C8D-422D-9678-3DC89B3710D9}" type="presParOf" srcId="{B32299B4-71E5-4253-9AA6-622AD79ABA57}" destId="{1F2F44E0-A159-4734-87C5-16E77BD6C195}" srcOrd="2" destOrd="0" presId="urn:microsoft.com/office/officeart/2005/8/layout/chevron2"/>
    <dgm:cxn modelId="{EFE01AB5-27ED-494C-BE51-DB63B39B323C}" type="presParOf" srcId="{1F2F44E0-A159-4734-87C5-16E77BD6C195}" destId="{709D00CE-777E-47C6-AD49-D440A712623A}" srcOrd="0" destOrd="0" presId="urn:microsoft.com/office/officeart/2005/8/layout/chevron2"/>
    <dgm:cxn modelId="{EEFF0DCD-4A36-4EC1-95E4-6E56B718DDB3}" type="presParOf" srcId="{1F2F44E0-A159-4734-87C5-16E77BD6C195}" destId="{63ED4D4A-B464-4123-93FA-294883E7B33B}" srcOrd="1" destOrd="0" presId="urn:microsoft.com/office/officeart/2005/8/layout/chevron2"/>
    <dgm:cxn modelId="{62B61C5E-B9D6-485C-8904-8F5F517ECB66}" type="presParOf" srcId="{B32299B4-71E5-4253-9AA6-622AD79ABA57}" destId="{63478032-AE6F-4D19-8B14-D3E71DE38EAF}" srcOrd="3" destOrd="0" presId="urn:microsoft.com/office/officeart/2005/8/layout/chevron2"/>
    <dgm:cxn modelId="{93C134CD-270C-4F8B-89CD-9416B6FD0C64}" type="presParOf" srcId="{B32299B4-71E5-4253-9AA6-622AD79ABA57}" destId="{F025D47B-F330-4BD8-8BD7-1B20CDD50747}" srcOrd="4" destOrd="0" presId="urn:microsoft.com/office/officeart/2005/8/layout/chevron2"/>
    <dgm:cxn modelId="{9C8F50E2-7A6A-4F9F-B5B0-F223028EB131}" type="presParOf" srcId="{F025D47B-F330-4BD8-8BD7-1B20CDD50747}" destId="{E891A8C2-D06A-4B3D-80AB-07F6B440F7BD}" srcOrd="0" destOrd="0" presId="urn:microsoft.com/office/officeart/2005/8/layout/chevron2"/>
    <dgm:cxn modelId="{883798F5-1F48-4625-94BE-EBB39FB7E8B4}" type="presParOf" srcId="{F025D47B-F330-4BD8-8BD7-1B20CDD50747}" destId="{FF1C182C-D591-4DA8-BB9D-30EED36E1E8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7BF6A7-92C5-D145-88D7-3AEA4D3F69E4}" type="doc">
      <dgm:prSet loTypeId="urn:microsoft.com/office/officeart/2005/8/layout/process2" loCatId="" qsTypeId="urn:microsoft.com/office/officeart/2005/8/quickstyle/simple1" qsCatId="simple" csTypeId="urn:microsoft.com/office/officeart/2005/8/colors/accent1_2" csCatId="accent1" phldr="1"/>
      <dgm:spPr/>
    </dgm:pt>
    <dgm:pt modelId="{7B726997-C1D2-9341-8E4C-C2D2FFFB9081}">
      <dgm:prSet phldrT="[Text]"/>
      <dgm:spPr/>
      <dgm:t>
        <a:bodyPr/>
        <a:lstStyle/>
        <a:p>
          <a:r>
            <a:rPr lang="en-US" b="1" dirty="0"/>
            <a:t>First Phase</a:t>
          </a:r>
          <a:r>
            <a:rPr lang="en-US" dirty="0"/>
            <a:t>: Core groups: initial information is given/ a problem is being introduced</a:t>
          </a:r>
        </a:p>
      </dgm:t>
    </dgm:pt>
    <dgm:pt modelId="{A3D61444-3DF8-E347-AD10-C70A1714A777}" type="parTrans" cxnId="{35B3EA7C-015B-A440-9755-3996A555B9D0}">
      <dgm:prSet/>
      <dgm:spPr/>
      <dgm:t>
        <a:bodyPr/>
        <a:lstStyle/>
        <a:p>
          <a:endParaRPr lang="en-US"/>
        </a:p>
      </dgm:t>
    </dgm:pt>
    <dgm:pt modelId="{4A271F2E-D671-BF49-B13E-6F5B455D05E6}" type="sibTrans" cxnId="{35B3EA7C-015B-A440-9755-3996A555B9D0}">
      <dgm:prSet/>
      <dgm:spPr/>
      <dgm:t>
        <a:bodyPr/>
        <a:lstStyle/>
        <a:p>
          <a:endParaRPr lang="en-US"/>
        </a:p>
      </dgm:t>
    </dgm:pt>
    <dgm:pt modelId="{29CBA1BD-A648-924D-A568-3599E0EF560E}">
      <dgm:prSet phldrT="[Text]"/>
      <dgm:spPr/>
      <dgm:t>
        <a:bodyPr/>
        <a:lstStyle/>
        <a:p>
          <a:r>
            <a:rPr lang="en-US" b="1" dirty="0"/>
            <a:t>Second Phase</a:t>
          </a:r>
          <a:r>
            <a:rPr lang="en-US" dirty="0"/>
            <a:t>: Expert groups: students work on their specific topic or questions in an expert group. </a:t>
          </a:r>
        </a:p>
      </dgm:t>
    </dgm:pt>
    <dgm:pt modelId="{5F7F770E-4369-4A43-BEFA-98EF73330C0F}" type="parTrans" cxnId="{C8ABA437-FFAA-184B-B391-0116AA70EB8A}">
      <dgm:prSet/>
      <dgm:spPr/>
      <dgm:t>
        <a:bodyPr/>
        <a:lstStyle/>
        <a:p>
          <a:endParaRPr lang="en-US"/>
        </a:p>
      </dgm:t>
    </dgm:pt>
    <dgm:pt modelId="{CC77D53B-0312-8144-85D8-707B59B54E81}" type="sibTrans" cxnId="{C8ABA437-FFAA-184B-B391-0116AA70EB8A}">
      <dgm:prSet/>
      <dgm:spPr/>
      <dgm:t>
        <a:bodyPr/>
        <a:lstStyle/>
        <a:p>
          <a:endParaRPr lang="en-US"/>
        </a:p>
      </dgm:t>
    </dgm:pt>
    <dgm:pt modelId="{4439E3D2-FFFC-8C41-944E-618B99AD7E1F}">
      <dgm:prSet phldrT="[Text]" custT="1"/>
      <dgm:spPr/>
      <dgm:t>
        <a:bodyPr/>
        <a:lstStyle/>
        <a:p>
          <a:r>
            <a:rPr lang="en-US" sz="1800" b="1" dirty="0"/>
            <a:t>Third Phase</a:t>
          </a:r>
          <a:r>
            <a:rPr lang="en-US" sz="1800" dirty="0"/>
            <a:t>: Core groups: students take information from the expert group back to their original group where all students exchange information and results</a:t>
          </a:r>
        </a:p>
      </dgm:t>
    </dgm:pt>
    <dgm:pt modelId="{A067393E-0001-6948-99E6-715DEB6E138E}" type="parTrans" cxnId="{F6F356AC-ADAD-D94D-9607-6C9716D05302}">
      <dgm:prSet/>
      <dgm:spPr/>
      <dgm:t>
        <a:bodyPr/>
        <a:lstStyle/>
        <a:p>
          <a:endParaRPr lang="en-US"/>
        </a:p>
      </dgm:t>
    </dgm:pt>
    <dgm:pt modelId="{2C187EA2-ECCE-3442-8BCF-9C790B0F563B}" type="sibTrans" cxnId="{F6F356AC-ADAD-D94D-9607-6C9716D05302}">
      <dgm:prSet/>
      <dgm:spPr/>
      <dgm:t>
        <a:bodyPr/>
        <a:lstStyle/>
        <a:p>
          <a:endParaRPr lang="en-US"/>
        </a:p>
      </dgm:t>
    </dgm:pt>
    <dgm:pt modelId="{4327A210-46F7-E348-8A43-C809E59AC4A1}" type="pres">
      <dgm:prSet presAssocID="{BE7BF6A7-92C5-D145-88D7-3AEA4D3F69E4}" presName="linearFlow" presStyleCnt="0">
        <dgm:presLayoutVars>
          <dgm:resizeHandles val="exact"/>
        </dgm:presLayoutVars>
      </dgm:prSet>
      <dgm:spPr/>
    </dgm:pt>
    <dgm:pt modelId="{C2B3A1A4-0B21-2948-B49A-46195B0E0A51}" type="pres">
      <dgm:prSet presAssocID="{7B726997-C1D2-9341-8E4C-C2D2FFFB9081}" presName="node" presStyleLbl="node1" presStyleIdx="0" presStyleCnt="3" custScaleX="173248" custScaleY="122011">
        <dgm:presLayoutVars>
          <dgm:bulletEnabled val="1"/>
        </dgm:presLayoutVars>
      </dgm:prSet>
      <dgm:spPr/>
    </dgm:pt>
    <dgm:pt modelId="{E2343FE3-2FBC-B54E-AFB0-34C034257FA1}" type="pres">
      <dgm:prSet presAssocID="{4A271F2E-D671-BF49-B13E-6F5B455D05E6}" presName="sibTrans" presStyleLbl="sibTrans2D1" presStyleIdx="0" presStyleCnt="2"/>
      <dgm:spPr/>
    </dgm:pt>
    <dgm:pt modelId="{D147AAB9-8604-1D41-B32A-DD954BF93089}" type="pres">
      <dgm:prSet presAssocID="{4A271F2E-D671-BF49-B13E-6F5B455D05E6}" presName="connectorText" presStyleLbl="sibTrans2D1" presStyleIdx="0" presStyleCnt="2"/>
      <dgm:spPr/>
    </dgm:pt>
    <dgm:pt modelId="{8D9EC925-ECDE-CD43-92DB-0DF7A05D2AC8}" type="pres">
      <dgm:prSet presAssocID="{29CBA1BD-A648-924D-A568-3599E0EF560E}" presName="node" presStyleLbl="node1" presStyleIdx="1" presStyleCnt="3" custScaleX="173247" custScaleY="144881">
        <dgm:presLayoutVars>
          <dgm:bulletEnabled val="1"/>
        </dgm:presLayoutVars>
      </dgm:prSet>
      <dgm:spPr/>
    </dgm:pt>
    <dgm:pt modelId="{EAB2D5C6-BC84-954C-BA36-EF95B558F843}" type="pres">
      <dgm:prSet presAssocID="{CC77D53B-0312-8144-85D8-707B59B54E81}" presName="sibTrans" presStyleLbl="sibTrans2D1" presStyleIdx="1" presStyleCnt="2"/>
      <dgm:spPr/>
    </dgm:pt>
    <dgm:pt modelId="{67808CD6-AB53-7A4B-A5F3-6A0086A63F6D}" type="pres">
      <dgm:prSet presAssocID="{CC77D53B-0312-8144-85D8-707B59B54E81}" presName="connectorText" presStyleLbl="sibTrans2D1" presStyleIdx="1" presStyleCnt="2"/>
      <dgm:spPr/>
    </dgm:pt>
    <dgm:pt modelId="{260E58B1-F21A-674C-A911-D6383EBFB3A3}" type="pres">
      <dgm:prSet presAssocID="{4439E3D2-FFFC-8C41-944E-618B99AD7E1F}" presName="node" presStyleLbl="node1" presStyleIdx="2" presStyleCnt="3" custScaleX="173247" custScaleY="152067">
        <dgm:presLayoutVars>
          <dgm:bulletEnabled val="1"/>
        </dgm:presLayoutVars>
      </dgm:prSet>
      <dgm:spPr/>
    </dgm:pt>
  </dgm:ptLst>
  <dgm:cxnLst>
    <dgm:cxn modelId="{0AB5C122-6B6B-D346-B98D-F1EBCC74BB61}" type="presOf" srcId="{4439E3D2-FFFC-8C41-944E-618B99AD7E1F}" destId="{260E58B1-F21A-674C-A911-D6383EBFB3A3}" srcOrd="0" destOrd="0" presId="urn:microsoft.com/office/officeart/2005/8/layout/process2"/>
    <dgm:cxn modelId="{C8ABA437-FFAA-184B-B391-0116AA70EB8A}" srcId="{BE7BF6A7-92C5-D145-88D7-3AEA4D3F69E4}" destId="{29CBA1BD-A648-924D-A568-3599E0EF560E}" srcOrd="1" destOrd="0" parTransId="{5F7F770E-4369-4A43-BEFA-98EF73330C0F}" sibTransId="{CC77D53B-0312-8144-85D8-707B59B54E81}"/>
    <dgm:cxn modelId="{6E706E38-09ED-C248-B12C-A15F81B40CEF}" type="presOf" srcId="{7B726997-C1D2-9341-8E4C-C2D2FFFB9081}" destId="{C2B3A1A4-0B21-2948-B49A-46195B0E0A51}" srcOrd="0" destOrd="0" presId="urn:microsoft.com/office/officeart/2005/8/layout/process2"/>
    <dgm:cxn modelId="{BE9E903D-9977-4A4B-883A-572B35CB744A}" type="presOf" srcId="{29CBA1BD-A648-924D-A568-3599E0EF560E}" destId="{8D9EC925-ECDE-CD43-92DB-0DF7A05D2AC8}" srcOrd="0" destOrd="0" presId="urn:microsoft.com/office/officeart/2005/8/layout/process2"/>
    <dgm:cxn modelId="{C9AB4041-A3B7-AE4C-A3CB-8E22CD94107B}" type="presOf" srcId="{4A271F2E-D671-BF49-B13E-6F5B455D05E6}" destId="{E2343FE3-2FBC-B54E-AFB0-34C034257FA1}" srcOrd="0" destOrd="0" presId="urn:microsoft.com/office/officeart/2005/8/layout/process2"/>
    <dgm:cxn modelId="{35B3EA7C-015B-A440-9755-3996A555B9D0}" srcId="{BE7BF6A7-92C5-D145-88D7-3AEA4D3F69E4}" destId="{7B726997-C1D2-9341-8E4C-C2D2FFFB9081}" srcOrd="0" destOrd="0" parTransId="{A3D61444-3DF8-E347-AD10-C70A1714A777}" sibTransId="{4A271F2E-D671-BF49-B13E-6F5B455D05E6}"/>
    <dgm:cxn modelId="{B3B3747D-9112-5A4B-9042-078E9E5D8C77}" type="presOf" srcId="{CC77D53B-0312-8144-85D8-707B59B54E81}" destId="{67808CD6-AB53-7A4B-A5F3-6A0086A63F6D}" srcOrd="1" destOrd="0" presId="urn:microsoft.com/office/officeart/2005/8/layout/process2"/>
    <dgm:cxn modelId="{CFEE119F-0092-6140-87B7-9AAFB482EDAA}" type="presOf" srcId="{CC77D53B-0312-8144-85D8-707B59B54E81}" destId="{EAB2D5C6-BC84-954C-BA36-EF95B558F843}" srcOrd="0" destOrd="0" presId="urn:microsoft.com/office/officeart/2005/8/layout/process2"/>
    <dgm:cxn modelId="{F6F356AC-ADAD-D94D-9607-6C9716D05302}" srcId="{BE7BF6A7-92C5-D145-88D7-3AEA4D3F69E4}" destId="{4439E3D2-FFFC-8C41-944E-618B99AD7E1F}" srcOrd="2" destOrd="0" parTransId="{A067393E-0001-6948-99E6-715DEB6E138E}" sibTransId="{2C187EA2-ECCE-3442-8BCF-9C790B0F563B}"/>
    <dgm:cxn modelId="{AC85A1B9-F26B-F24A-853A-FE1C7A566DE1}" type="presOf" srcId="{BE7BF6A7-92C5-D145-88D7-3AEA4D3F69E4}" destId="{4327A210-46F7-E348-8A43-C809E59AC4A1}" srcOrd="0" destOrd="0" presId="urn:microsoft.com/office/officeart/2005/8/layout/process2"/>
    <dgm:cxn modelId="{A74D1BE3-1623-6E4E-857E-CE53E36BC7DF}" type="presOf" srcId="{4A271F2E-D671-BF49-B13E-6F5B455D05E6}" destId="{D147AAB9-8604-1D41-B32A-DD954BF93089}" srcOrd="1" destOrd="0" presId="urn:microsoft.com/office/officeart/2005/8/layout/process2"/>
    <dgm:cxn modelId="{69360FF1-E75D-2042-9C13-5FFED371EB49}" type="presParOf" srcId="{4327A210-46F7-E348-8A43-C809E59AC4A1}" destId="{C2B3A1A4-0B21-2948-B49A-46195B0E0A51}" srcOrd="0" destOrd="0" presId="urn:microsoft.com/office/officeart/2005/8/layout/process2"/>
    <dgm:cxn modelId="{CB9D4E84-C21D-D041-8E88-306481ADE305}" type="presParOf" srcId="{4327A210-46F7-E348-8A43-C809E59AC4A1}" destId="{E2343FE3-2FBC-B54E-AFB0-34C034257FA1}" srcOrd="1" destOrd="0" presId="urn:microsoft.com/office/officeart/2005/8/layout/process2"/>
    <dgm:cxn modelId="{194B282B-C5B0-DD49-92DE-C824AB3690DE}" type="presParOf" srcId="{E2343FE3-2FBC-B54E-AFB0-34C034257FA1}" destId="{D147AAB9-8604-1D41-B32A-DD954BF93089}" srcOrd="0" destOrd="0" presId="urn:microsoft.com/office/officeart/2005/8/layout/process2"/>
    <dgm:cxn modelId="{284676AF-E0B2-5B4B-B158-687349A79232}" type="presParOf" srcId="{4327A210-46F7-E348-8A43-C809E59AC4A1}" destId="{8D9EC925-ECDE-CD43-92DB-0DF7A05D2AC8}" srcOrd="2" destOrd="0" presId="urn:microsoft.com/office/officeart/2005/8/layout/process2"/>
    <dgm:cxn modelId="{BB505208-0821-0842-988C-B8E5F943144A}" type="presParOf" srcId="{4327A210-46F7-E348-8A43-C809E59AC4A1}" destId="{EAB2D5C6-BC84-954C-BA36-EF95B558F843}" srcOrd="3" destOrd="0" presId="urn:microsoft.com/office/officeart/2005/8/layout/process2"/>
    <dgm:cxn modelId="{33665EC9-BD52-CF43-B7C5-AE8B764A5D9B}" type="presParOf" srcId="{EAB2D5C6-BC84-954C-BA36-EF95B558F843}" destId="{67808CD6-AB53-7A4B-A5F3-6A0086A63F6D}" srcOrd="0" destOrd="0" presId="urn:microsoft.com/office/officeart/2005/8/layout/process2"/>
    <dgm:cxn modelId="{FFA1970F-B5E5-5249-8CB1-20796211AF71}" type="presParOf" srcId="{4327A210-46F7-E348-8A43-C809E59AC4A1}" destId="{260E58B1-F21A-674C-A911-D6383EBFB3A3}"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9FFC2-0814-6D47-9472-2BDE716FEDC8}">
      <dsp:nvSpPr>
        <dsp:cNvPr id="0" name=""/>
        <dsp:cNvSpPr/>
      </dsp:nvSpPr>
      <dsp:spPr>
        <a:xfrm>
          <a:off x="2514918" y="0"/>
          <a:ext cx="838306" cy="979714"/>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 teacher lecture </a:t>
          </a:r>
        </a:p>
      </dsp:txBody>
      <dsp:txXfrm>
        <a:off x="2514918" y="0"/>
        <a:ext cx="838306" cy="979714"/>
      </dsp:txXfrm>
    </dsp:sp>
    <dsp:sp modelId="{72C8CCC5-E2D4-DC46-97C7-72CB2FCF5553}">
      <dsp:nvSpPr>
        <dsp:cNvPr id="0" name=""/>
        <dsp:cNvSpPr/>
      </dsp:nvSpPr>
      <dsp:spPr>
        <a:xfrm>
          <a:off x="2095765" y="979714"/>
          <a:ext cx="1676612" cy="979714"/>
        </a:xfrm>
        <a:prstGeom prst="trapezoid">
          <a:avLst>
            <a:gd name="adj" fmla="val 427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10% reading</a:t>
          </a:r>
        </a:p>
      </dsp:txBody>
      <dsp:txXfrm>
        <a:off x="2389172" y="979714"/>
        <a:ext cx="1089798" cy="979714"/>
      </dsp:txXfrm>
    </dsp:sp>
    <dsp:sp modelId="{B8FC09A3-DDDF-384B-A9F5-D021BCC91B19}">
      <dsp:nvSpPr>
        <dsp:cNvPr id="0" name=""/>
        <dsp:cNvSpPr/>
      </dsp:nvSpPr>
      <dsp:spPr>
        <a:xfrm>
          <a:off x="1676612" y="1959428"/>
          <a:ext cx="2514918" cy="979714"/>
        </a:xfrm>
        <a:prstGeom prst="trapezoid">
          <a:avLst>
            <a:gd name="adj" fmla="val 427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20% audio-visual</a:t>
          </a:r>
        </a:p>
      </dsp:txBody>
      <dsp:txXfrm>
        <a:off x="2116723" y="1959428"/>
        <a:ext cx="1634697" cy="979714"/>
      </dsp:txXfrm>
    </dsp:sp>
    <dsp:sp modelId="{2A1E7992-116D-1B43-AFB8-87C220EC3785}">
      <dsp:nvSpPr>
        <dsp:cNvPr id="0" name=""/>
        <dsp:cNvSpPr/>
      </dsp:nvSpPr>
      <dsp:spPr>
        <a:xfrm>
          <a:off x="1257459" y="2939142"/>
          <a:ext cx="3353225" cy="979714"/>
        </a:xfrm>
        <a:prstGeom prst="trapezoid">
          <a:avLst>
            <a:gd name="adj" fmla="val 427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30% demonstration</a:t>
          </a:r>
        </a:p>
      </dsp:txBody>
      <dsp:txXfrm>
        <a:off x="1844273" y="2939142"/>
        <a:ext cx="2179596" cy="979714"/>
      </dsp:txXfrm>
    </dsp:sp>
    <dsp:sp modelId="{434E4883-0D0D-514E-9CEA-E880BFE9F0D6}">
      <dsp:nvSpPr>
        <dsp:cNvPr id="0" name=""/>
        <dsp:cNvSpPr/>
      </dsp:nvSpPr>
      <dsp:spPr>
        <a:xfrm>
          <a:off x="838306" y="3918857"/>
          <a:ext cx="4191531" cy="979714"/>
        </a:xfrm>
        <a:prstGeom prst="trapezoid">
          <a:avLst>
            <a:gd name="adj" fmla="val 427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50% discussions in small groups</a:t>
          </a:r>
        </a:p>
      </dsp:txBody>
      <dsp:txXfrm>
        <a:off x="1571824" y="3918857"/>
        <a:ext cx="2724495" cy="979714"/>
      </dsp:txXfrm>
    </dsp:sp>
    <dsp:sp modelId="{34180CD3-3505-BF4B-BD1C-672980BFCCF3}">
      <dsp:nvSpPr>
        <dsp:cNvPr id="0" name=""/>
        <dsp:cNvSpPr/>
      </dsp:nvSpPr>
      <dsp:spPr>
        <a:xfrm>
          <a:off x="419153" y="4898571"/>
          <a:ext cx="5029837" cy="979714"/>
        </a:xfrm>
        <a:prstGeom prst="trapezoid">
          <a:avLst>
            <a:gd name="adj" fmla="val 427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75% learning by doing</a:t>
          </a:r>
        </a:p>
      </dsp:txBody>
      <dsp:txXfrm>
        <a:off x="1299374" y="4898571"/>
        <a:ext cx="3269394" cy="979714"/>
      </dsp:txXfrm>
    </dsp:sp>
    <dsp:sp modelId="{7A222192-6EBB-F745-96BC-3B7B1CFF035F}">
      <dsp:nvSpPr>
        <dsp:cNvPr id="0" name=""/>
        <dsp:cNvSpPr/>
      </dsp:nvSpPr>
      <dsp:spPr>
        <a:xfrm>
          <a:off x="0" y="5878285"/>
          <a:ext cx="5868144" cy="979714"/>
        </a:xfrm>
        <a:prstGeom prst="trapezoid">
          <a:avLst>
            <a:gd name="adj" fmla="val 4278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90% teaching others/ applying what you have learned </a:t>
          </a:r>
        </a:p>
      </dsp:txBody>
      <dsp:txXfrm>
        <a:off x="1026925" y="5878285"/>
        <a:ext cx="3814293" cy="979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C12AF-E540-F846-86EA-00778F05C332}">
      <dsp:nvSpPr>
        <dsp:cNvPr id="0" name=""/>
        <dsp:cNvSpPr/>
      </dsp:nvSpPr>
      <dsp:spPr>
        <a:xfrm rot="10800000">
          <a:off x="0" y="517586"/>
          <a:ext cx="3419872" cy="3442853"/>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C3214-C194-384C-AD40-CC8EBEE3CA72}">
      <dsp:nvSpPr>
        <dsp:cNvPr id="0" name=""/>
        <dsp:cNvSpPr/>
      </dsp:nvSpPr>
      <dsp:spPr>
        <a:xfrm>
          <a:off x="288035" y="600780"/>
          <a:ext cx="2777674" cy="2731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2500" kern="1200" dirty="0"/>
            <a:t>    active/ cooperative learning</a:t>
          </a:r>
        </a:p>
      </dsp:txBody>
      <dsp:txXfrm>
        <a:off x="288035" y="600780"/>
        <a:ext cx="2777674" cy="2731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A0B10-A328-4989-BBE1-BBAB031B2034}">
      <dsp:nvSpPr>
        <dsp:cNvPr id="0" name=""/>
        <dsp:cNvSpPr/>
      </dsp:nvSpPr>
      <dsp:spPr>
        <a:xfrm rot="5400000">
          <a:off x="-278341" y="278936"/>
          <a:ext cx="1855612" cy="12989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kern="1200" dirty="0"/>
            <a:t>Think</a:t>
          </a:r>
        </a:p>
      </dsp:txBody>
      <dsp:txXfrm rot="-5400000">
        <a:off x="1" y="650058"/>
        <a:ext cx="1298928" cy="556684"/>
      </dsp:txXfrm>
    </dsp:sp>
    <dsp:sp modelId="{C1F63702-34CC-49BC-B4DC-BEA995DD66C1}">
      <dsp:nvSpPr>
        <dsp:cNvPr id="0" name=""/>
        <dsp:cNvSpPr/>
      </dsp:nvSpPr>
      <dsp:spPr>
        <a:xfrm rot="5400000">
          <a:off x="3823992" y="-2527881"/>
          <a:ext cx="1206148" cy="62619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err="1"/>
            <a:t>the</a:t>
          </a:r>
          <a:r>
            <a:rPr lang="de-DE" sz="2200" kern="1200" dirty="0"/>
            <a:t> </a:t>
          </a:r>
          <a:r>
            <a:rPr lang="de-DE" sz="2200" kern="1200" dirty="0" err="1"/>
            <a:t>focus</a:t>
          </a:r>
          <a:r>
            <a:rPr lang="de-DE" sz="2200" kern="1200" dirty="0"/>
            <a:t> </a:t>
          </a:r>
          <a:r>
            <a:rPr lang="de-DE" sz="2200" kern="1200" dirty="0" err="1"/>
            <a:t>is</a:t>
          </a:r>
          <a:r>
            <a:rPr lang="de-DE" sz="2200" kern="1200" dirty="0"/>
            <a:t> on individual </a:t>
          </a:r>
          <a:r>
            <a:rPr lang="de-DE" sz="2200" kern="1200" dirty="0" err="1"/>
            <a:t>knowledge</a:t>
          </a:r>
          <a:r>
            <a:rPr lang="de-DE" sz="2200" kern="1200" dirty="0"/>
            <a:t> </a:t>
          </a:r>
          <a:r>
            <a:rPr lang="de-DE" sz="2200" kern="1200" dirty="0" err="1"/>
            <a:t>first</a:t>
          </a:r>
          <a:endParaRPr lang="de-DE" sz="2200" kern="1200" dirty="0"/>
        </a:p>
        <a:p>
          <a:pPr marL="228600" lvl="1" indent="-228600" algn="l" defTabSz="977900">
            <a:lnSpc>
              <a:spcPct val="90000"/>
            </a:lnSpc>
            <a:spcBef>
              <a:spcPct val="0"/>
            </a:spcBef>
            <a:spcAft>
              <a:spcPct val="15000"/>
            </a:spcAft>
            <a:buChar char="•"/>
          </a:pPr>
          <a:r>
            <a:rPr lang="de-DE" sz="2200" kern="1200" dirty="0"/>
            <a:t>individual </a:t>
          </a:r>
          <a:r>
            <a:rPr lang="de-DE" sz="2200" kern="1200" dirty="0" err="1"/>
            <a:t>previous</a:t>
          </a:r>
          <a:r>
            <a:rPr lang="de-DE" sz="2200" kern="1200" dirty="0"/>
            <a:t> </a:t>
          </a:r>
          <a:r>
            <a:rPr lang="de-DE" sz="2200" kern="1200" dirty="0" err="1"/>
            <a:t>knowledge</a:t>
          </a:r>
          <a:r>
            <a:rPr lang="de-DE" sz="2200" kern="1200" dirty="0"/>
            <a:t> </a:t>
          </a:r>
          <a:r>
            <a:rPr lang="de-DE" sz="2200" kern="1200" dirty="0" err="1"/>
            <a:t>is</a:t>
          </a:r>
          <a:r>
            <a:rPr lang="de-DE" sz="2200" kern="1200" dirty="0"/>
            <a:t> </a:t>
          </a:r>
          <a:r>
            <a:rPr lang="de-DE" sz="2200" kern="1200" dirty="0" err="1"/>
            <a:t>being</a:t>
          </a:r>
          <a:r>
            <a:rPr lang="de-DE" sz="2200" kern="1200" dirty="0"/>
            <a:t> </a:t>
          </a:r>
          <a:r>
            <a:rPr lang="de-DE" sz="2200" kern="1200" dirty="0" err="1"/>
            <a:t>activated</a:t>
          </a:r>
          <a:endParaRPr lang="de-DE" sz="2200" kern="1200" dirty="0"/>
        </a:p>
        <a:p>
          <a:pPr marL="228600" lvl="1" indent="-228600" algn="l" defTabSz="977900">
            <a:lnSpc>
              <a:spcPct val="90000"/>
            </a:lnSpc>
            <a:spcBef>
              <a:spcPct val="0"/>
            </a:spcBef>
            <a:spcAft>
              <a:spcPct val="15000"/>
            </a:spcAft>
            <a:buChar char="•"/>
          </a:pPr>
          <a:r>
            <a:rPr lang="de-DE" sz="2200" kern="1200" dirty="0"/>
            <a:t>personal </a:t>
          </a:r>
          <a:r>
            <a:rPr lang="de-DE" sz="2200" kern="1200" dirty="0" err="1"/>
            <a:t>thinking</a:t>
          </a:r>
          <a:r>
            <a:rPr lang="de-DE" sz="2200" kern="1200" dirty="0"/>
            <a:t> </a:t>
          </a:r>
          <a:r>
            <a:rPr lang="de-DE" sz="2200" kern="1200" dirty="0" err="1"/>
            <a:t>ability</a:t>
          </a:r>
          <a:r>
            <a:rPr lang="de-DE" sz="2200" kern="1200" dirty="0"/>
            <a:t> </a:t>
          </a:r>
          <a:r>
            <a:rPr lang="de-DE" sz="2200" kern="1200" dirty="0" err="1"/>
            <a:t>is</a:t>
          </a:r>
          <a:r>
            <a:rPr lang="de-DE" sz="2200" kern="1200" dirty="0"/>
            <a:t> </a:t>
          </a:r>
          <a:r>
            <a:rPr lang="de-DE" sz="2200" kern="1200" dirty="0" err="1"/>
            <a:t>the</a:t>
          </a:r>
          <a:r>
            <a:rPr lang="de-DE" sz="2200" kern="1200" dirty="0"/>
            <a:t> </a:t>
          </a:r>
          <a:r>
            <a:rPr lang="de-DE" sz="2200" kern="1200" dirty="0" err="1"/>
            <a:t>basis</a:t>
          </a:r>
          <a:r>
            <a:rPr lang="de-DE" sz="2200" kern="1200" dirty="0"/>
            <a:t> </a:t>
          </a:r>
          <a:r>
            <a:rPr lang="de-DE" sz="2200" kern="1200" dirty="0" err="1"/>
            <a:t>of</a:t>
          </a:r>
          <a:r>
            <a:rPr lang="de-DE" sz="2200" kern="1200" dirty="0"/>
            <a:t> </a:t>
          </a:r>
          <a:r>
            <a:rPr lang="de-DE" sz="2200" kern="1200" dirty="0" err="1"/>
            <a:t>learning</a:t>
          </a:r>
          <a:r>
            <a:rPr lang="de-DE" sz="2200" kern="1200" dirty="0"/>
            <a:t> </a:t>
          </a:r>
        </a:p>
      </dsp:txBody>
      <dsp:txXfrm rot="-5400000">
        <a:off x="1296111" y="58879"/>
        <a:ext cx="6203032" cy="1088390"/>
      </dsp:txXfrm>
    </dsp:sp>
    <dsp:sp modelId="{709D00CE-777E-47C6-AD49-D440A712623A}">
      <dsp:nvSpPr>
        <dsp:cNvPr id="0" name=""/>
        <dsp:cNvSpPr/>
      </dsp:nvSpPr>
      <dsp:spPr>
        <a:xfrm rot="5400000">
          <a:off x="-278341" y="1942823"/>
          <a:ext cx="1855612" cy="12989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kern="1200" dirty="0"/>
            <a:t>Pair</a:t>
          </a:r>
        </a:p>
      </dsp:txBody>
      <dsp:txXfrm rot="-5400000">
        <a:off x="1" y="2313945"/>
        <a:ext cx="1298928" cy="556684"/>
      </dsp:txXfrm>
    </dsp:sp>
    <dsp:sp modelId="{63ED4D4A-B464-4123-93FA-294883E7B33B}">
      <dsp:nvSpPr>
        <dsp:cNvPr id="0" name=""/>
        <dsp:cNvSpPr/>
      </dsp:nvSpPr>
      <dsp:spPr>
        <a:xfrm rot="5400000">
          <a:off x="3826810" y="-863399"/>
          <a:ext cx="1206148" cy="62619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err="1"/>
            <a:t>exchange</a:t>
          </a:r>
          <a:r>
            <a:rPr lang="de-DE" sz="2200" kern="1200" dirty="0"/>
            <a:t> </a:t>
          </a:r>
          <a:r>
            <a:rPr lang="de-DE" sz="2200" kern="1200" dirty="0" err="1"/>
            <a:t>with</a:t>
          </a:r>
          <a:r>
            <a:rPr lang="de-DE" sz="2200" kern="1200" dirty="0"/>
            <a:t> a </a:t>
          </a:r>
          <a:r>
            <a:rPr lang="de-DE" sz="2200" kern="1200" dirty="0" err="1"/>
            <a:t>partner</a:t>
          </a:r>
          <a:r>
            <a:rPr lang="de-DE" sz="2200" kern="1200" dirty="0"/>
            <a:t> </a:t>
          </a:r>
          <a:r>
            <a:rPr lang="de-DE" sz="2200" kern="1200" dirty="0" err="1"/>
            <a:t>to</a:t>
          </a:r>
          <a:r>
            <a:rPr lang="de-DE" sz="2200" kern="1200" dirty="0"/>
            <a:t> </a:t>
          </a:r>
          <a:r>
            <a:rPr lang="de-DE" sz="2200" kern="1200" dirty="0" err="1"/>
            <a:t>compare</a:t>
          </a:r>
          <a:r>
            <a:rPr lang="de-DE" sz="2200" kern="1200" dirty="0"/>
            <a:t>/ </a:t>
          </a:r>
          <a:r>
            <a:rPr lang="de-DE" sz="2200" kern="1200" dirty="0" err="1"/>
            <a:t>to</a:t>
          </a:r>
          <a:r>
            <a:rPr lang="de-DE" sz="2200" kern="1200" dirty="0"/>
            <a:t> </a:t>
          </a:r>
          <a:r>
            <a:rPr lang="de-DE" sz="2200" kern="1200" dirty="0" err="1"/>
            <a:t>correct</a:t>
          </a:r>
          <a:r>
            <a:rPr lang="de-DE" sz="2200" kern="1200" dirty="0"/>
            <a:t>/ </a:t>
          </a:r>
          <a:r>
            <a:rPr lang="de-DE" sz="2200" kern="1200" dirty="0" err="1"/>
            <a:t>to</a:t>
          </a:r>
          <a:r>
            <a:rPr lang="de-DE" sz="2200" kern="1200" dirty="0"/>
            <a:t> </a:t>
          </a:r>
          <a:r>
            <a:rPr lang="de-DE" sz="2200" kern="1200" dirty="0" err="1"/>
            <a:t>complement</a:t>
          </a:r>
          <a:r>
            <a:rPr lang="de-DE" sz="2200" kern="1200" dirty="0"/>
            <a:t>/ </a:t>
          </a:r>
          <a:r>
            <a:rPr lang="de-DE" sz="2200" kern="1200" dirty="0" err="1"/>
            <a:t>to</a:t>
          </a:r>
          <a:r>
            <a:rPr lang="de-DE" sz="2200" kern="1200" dirty="0"/>
            <a:t> </a:t>
          </a:r>
          <a:r>
            <a:rPr lang="de-DE" sz="2200" kern="1200" dirty="0" err="1"/>
            <a:t>expand</a:t>
          </a:r>
          <a:r>
            <a:rPr lang="de-DE" sz="2200" kern="1200" dirty="0"/>
            <a:t>/ </a:t>
          </a:r>
          <a:r>
            <a:rPr lang="de-DE" sz="2200" kern="1200" dirty="0" err="1"/>
            <a:t>to</a:t>
          </a:r>
          <a:r>
            <a:rPr lang="de-DE" sz="2200" kern="1200" dirty="0"/>
            <a:t> </a:t>
          </a:r>
          <a:r>
            <a:rPr lang="de-DE" sz="2200" kern="1200" dirty="0" err="1"/>
            <a:t>give</a:t>
          </a:r>
          <a:r>
            <a:rPr lang="de-DE" sz="2200" kern="1200" dirty="0"/>
            <a:t> </a:t>
          </a:r>
          <a:r>
            <a:rPr lang="de-DE" sz="2200" kern="1200" dirty="0" err="1"/>
            <a:t>and</a:t>
          </a:r>
          <a:r>
            <a:rPr lang="de-DE" sz="2200" kern="1200" dirty="0"/>
            <a:t> </a:t>
          </a:r>
          <a:r>
            <a:rPr lang="de-DE" sz="2200" kern="1200" dirty="0" err="1"/>
            <a:t>to</a:t>
          </a:r>
          <a:r>
            <a:rPr lang="de-DE" sz="2200" kern="1200" dirty="0"/>
            <a:t> </a:t>
          </a:r>
          <a:r>
            <a:rPr lang="de-DE" sz="2200" kern="1200" dirty="0" err="1"/>
            <a:t>take</a:t>
          </a:r>
          <a:r>
            <a:rPr lang="de-DE" sz="2200" kern="1200" dirty="0"/>
            <a:t> </a:t>
          </a:r>
          <a:r>
            <a:rPr lang="de-DE" sz="2200" kern="1200" dirty="0" err="1"/>
            <a:t>information</a:t>
          </a:r>
          <a:endParaRPr lang="de-DE" sz="2200" kern="1200" dirty="0"/>
        </a:p>
      </dsp:txBody>
      <dsp:txXfrm rot="-5400000">
        <a:off x="1298929" y="1723361"/>
        <a:ext cx="6203032" cy="1088390"/>
      </dsp:txXfrm>
    </dsp:sp>
    <dsp:sp modelId="{E891A8C2-D06A-4B3D-80AB-07F6B440F7BD}">
      <dsp:nvSpPr>
        <dsp:cNvPr id="0" name=""/>
        <dsp:cNvSpPr/>
      </dsp:nvSpPr>
      <dsp:spPr>
        <a:xfrm rot="5400000">
          <a:off x="-278341" y="3606710"/>
          <a:ext cx="1855612" cy="12989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kern="1200" dirty="0"/>
            <a:t>Share</a:t>
          </a:r>
        </a:p>
      </dsp:txBody>
      <dsp:txXfrm rot="-5400000">
        <a:off x="1" y="3977832"/>
        <a:ext cx="1298928" cy="556684"/>
      </dsp:txXfrm>
    </dsp:sp>
    <dsp:sp modelId="{FF1C182C-D591-4DA8-BB9D-30EED36E1E81}">
      <dsp:nvSpPr>
        <dsp:cNvPr id="0" name=""/>
        <dsp:cNvSpPr/>
      </dsp:nvSpPr>
      <dsp:spPr>
        <a:xfrm rot="5400000">
          <a:off x="3826810" y="800487"/>
          <a:ext cx="1206148" cy="62619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err="1"/>
            <a:t>presentation</a:t>
          </a:r>
          <a:r>
            <a:rPr lang="de-DE" sz="2200" kern="1200" dirty="0"/>
            <a:t> </a:t>
          </a:r>
          <a:r>
            <a:rPr lang="de-DE" sz="2200" kern="1200" dirty="0" err="1"/>
            <a:t>of</a:t>
          </a:r>
          <a:r>
            <a:rPr lang="de-DE" sz="2200" kern="1200" dirty="0"/>
            <a:t> </a:t>
          </a:r>
          <a:r>
            <a:rPr lang="de-DE" sz="2200" kern="1200" dirty="0" err="1"/>
            <a:t>results</a:t>
          </a:r>
          <a:r>
            <a:rPr lang="de-DE" sz="2200" kern="1200" dirty="0"/>
            <a:t> in </a:t>
          </a:r>
          <a:r>
            <a:rPr lang="de-DE" sz="2200" kern="1200" dirty="0" err="1"/>
            <a:t>the</a:t>
          </a:r>
          <a:r>
            <a:rPr lang="de-DE" sz="2200" kern="1200" dirty="0"/>
            <a:t> </a:t>
          </a:r>
          <a:r>
            <a:rPr lang="de-DE" sz="2200" kern="1200" dirty="0" err="1"/>
            <a:t>small</a:t>
          </a:r>
          <a:r>
            <a:rPr lang="de-DE" sz="2200" kern="1200" dirty="0"/>
            <a:t> </a:t>
          </a:r>
          <a:r>
            <a:rPr lang="de-DE" sz="2200" kern="1200" dirty="0" err="1"/>
            <a:t>group</a:t>
          </a:r>
          <a:endParaRPr lang="de-DE" sz="2200" kern="1200" dirty="0"/>
        </a:p>
        <a:p>
          <a:pPr marL="228600" lvl="1" indent="-228600" algn="l" defTabSz="977900">
            <a:lnSpc>
              <a:spcPct val="90000"/>
            </a:lnSpc>
            <a:spcBef>
              <a:spcPct val="0"/>
            </a:spcBef>
            <a:spcAft>
              <a:spcPct val="15000"/>
            </a:spcAft>
            <a:buChar char="•"/>
          </a:pPr>
          <a:r>
            <a:rPr lang="de-DE" sz="2200" kern="1200" dirty="0" err="1"/>
            <a:t>presentation</a:t>
          </a:r>
          <a:r>
            <a:rPr lang="de-DE" sz="2200" kern="1200" dirty="0"/>
            <a:t> </a:t>
          </a:r>
          <a:r>
            <a:rPr lang="de-DE" sz="2200" kern="1200" dirty="0" err="1"/>
            <a:t>of</a:t>
          </a:r>
          <a:r>
            <a:rPr lang="de-DE" sz="2200" kern="1200" dirty="0"/>
            <a:t> </a:t>
          </a:r>
          <a:r>
            <a:rPr lang="de-DE" sz="2200" kern="1200" dirty="0" err="1"/>
            <a:t>results</a:t>
          </a:r>
          <a:r>
            <a:rPr lang="de-DE" sz="2200" kern="1200" dirty="0"/>
            <a:t> in </a:t>
          </a:r>
          <a:r>
            <a:rPr lang="de-DE" sz="2200" kern="1200" dirty="0" err="1"/>
            <a:t>the</a:t>
          </a:r>
          <a:r>
            <a:rPr lang="de-DE" sz="2200" kern="1200" dirty="0"/>
            <a:t> </a:t>
          </a:r>
          <a:r>
            <a:rPr lang="de-DE" sz="2200" kern="1200" dirty="0" err="1"/>
            <a:t>plenum</a:t>
          </a:r>
          <a:r>
            <a:rPr lang="de-DE" sz="2200" kern="1200" dirty="0"/>
            <a:t> </a:t>
          </a:r>
        </a:p>
        <a:p>
          <a:pPr marL="228600" lvl="1" indent="-228600" algn="l" defTabSz="977900">
            <a:lnSpc>
              <a:spcPct val="90000"/>
            </a:lnSpc>
            <a:spcBef>
              <a:spcPct val="0"/>
            </a:spcBef>
            <a:spcAft>
              <a:spcPct val="15000"/>
            </a:spcAft>
            <a:buChar char="•"/>
          </a:pPr>
          <a:r>
            <a:rPr lang="de-DE" sz="2200" kern="1200" dirty="0" err="1"/>
            <a:t>the</a:t>
          </a:r>
          <a:r>
            <a:rPr lang="de-DE" sz="2200" kern="1200" dirty="0"/>
            <a:t> </a:t>
          </a:r>
          <a:r>
            <a:rPr lang="de-DE" sz="2200" kern="1200" dirty="0" err="1"/>
            <a:t>word</a:t>
          </a:r>
          <a:r>
            <a:rPr lang="de-DE" sz="2200" kern="1200" dirty="0"/>
            <a:t> „</a:t>
          </a:r>
          <a:r>
            <a:rPr lang="de-DE" sz="2200" kern="1200" dirty="0" err="1"/>
            <a:t>presentation</a:t>
          </a:r>
          <a:r>
            <a:rPr lang="de-DE" sz="2200" kern="1200" dirty="0"/>
            <a:t>“ </a:t>
          </a:r>
          <a:r>
            <a:rPr lang="de-DE" sz="2200" kern="1200" dirty="0" err="1"/>
            <a:t>receives</a:t>
          </a:r>
          <a:r>
            <a:rPr lang="de-DE" sz="2200" kern="1200" dirty="0"/>
            <a:t> a </a:t>
          </a:r>
          <a:r>
            <a:rPr lang="de-DE" sz="2200" kern="1200" dirty="0" err="1"/>
            <a:t>new</a:t>
          </a:r>
          <a:r>
            <a:rPr lang="de-DE" sz="2200" kern="1200" dirty="0"/>
            <a:t> </a:t>
          </a:r>
          <a:r>
            <a:rPr lang="de-DE" sz="2200" kern="1200" dirty="0" err="1"/>
            <a:t>meaning</a:t>
          </a:r>
          <a:r>
            <a:rPr lang="de-DE" sz="2200" kern="1200" dirty="0"/>
            <a:t>…</a:t>
          </a:r>
        </a:p>
      </dsp:txBody>
      <dsp:txXfrm rot="-5400000">
        <a:off x="1298929" y="3387248"/>
        <a:ext cx="6203032" cy="1088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3A1A4-0B21-2948-B49A-46195B0E0A51}">
      <dsp:nvSpPr>
        <dsp:cNvPr id="0" name=""/>
        <dsp:cNvSpPr/>
      </dsp:nvSpPr>
      <dsp:spPr>
        <a:xfrm>
          <a:off x="-8" y="3772"/>
          <a:ext cx="2952345" cy="1340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First Phase</a:t>
          </a:r>
          <a:r>
            <a:rPr lang="en-US" sz="1800" kern="1200" dirty="0"/>
            <a:t>: Core groups: initial information is given/ a problem is being introduced</a:t>
          </a:r>
        </a:p>
      </dsp:txBody>
      <dsp:txXfrm>
        <a:off x="39266" y="43046"/>
        <a:ext cx="2873797" cy="1262361"/>
      </dsp:txXfrm>
    </dsp:sp>
    <dsp:sp modelId="{E2343FE3-2FBC-B54E-AFB0-34C034257FA1}">
      <dsp:nvSpPr>
        <dsp:cNvPr id="0" name=""/>
        <dsp:cNvSpPr/>
      </dsp:nvSpPr>
      <dsp:spPr>
        <a:xfrm rot="5400000">
          <a:off x="1270100" y="1372158"/>
          <a:ext cx="412127" cy="494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327798" y="1413371"/>
        <a:ext cx="296731" cy="288489"/>
      </dsp:txXfrm>
    </dsp:sp>
    <dsp:sp modelId="{8D9EC925-ECDE-CD43-92DB-0DF7A05D2AC8}">
      <dsp:nvSpPr>
        <dsp:cNvPr id="0" name=""/>
        <dsp:cNvSpPr/>
      </dsp:nvSpPr>
      <dsp:spPr>
        <a:xfrm>
          <a:off x="0" y="1894186"/>
          <a:ext cx="2952328" cy="1592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Second Phase</a:t>
          </a:r>
          <a:r>
            <a:rPr lang="en-US" sz="1800" kern="1200" dirty="0"/>
            <a:t>: Expert groups: students work on their specific topic or questions in an expert group. </a:t>
          </a:r>
        </a:p>
      </dsp:txBody>
      <dsp:txXfrm>
        <a:off x="46635" y="1940821"/>
        <a:ext cx="2859058" cy="1498982"/>
      </dsp:txXfrm>
    </dsp:sp>
    <dsp:sp modelId="{EAB2D5C6-BC84-954C-BA36-EF95B558F843}">
      <dsp:nvSpPr>
        <dsp:cNvPr id="0" name=""/>
        <dsp:cNvSpPr/>
      </dsp:nvSpPr>
      <dsp:spPr>
        <a:xfrm rot="5400000">
          <a:off x="1270100" y="3513914"/>
          <a:ext cx="412127" cy="494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327798" y="3555127"/>
        <a:ext cx="296731" cy="288489"/>
      </dsp:txXfrm>
    </dsp:sp>
    <dsp:sp modelId="{260E58B1-F21A-674C-A911-D6383EBFB3A3}">
      <dsp:nvSpPr>
        <dsp:cNvPr id="0" name=""/>
        <dsp:cNvSpPr/>
      </dsp:nvSpPr>
      <dsp:spPr>
        <a:xfrm>
          <a:off x="0" y="4035943"/>
          <a:ext cx="2952328" cy="16712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Third Phase</a:t>
          </a:r>
          <a:r>
            <a:rPr lang="en-US" sz="1800" kern="1200" dirty="0"/>
            <a:t>: Core groups: students take information from the expert group back to their original group where all students exchange information and results</a:t>
          </a:r>
        </a:p>
      </dsp:txBody>
      <dsp:txXfrm>
        <a:off x="48949" y="4084892"/>
        <a:ext cx="2854430" cy="15733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96C4676-107F-4F93-9030-B767D32BED10}" type="datetimeFigureOut">
              <a:rPr lang="de-DE" smtClean="0"/>
              <a:t>10.02.20</a:t>
            </a:fld>
            <a:endParaRPr lang="de-DE"/>
          </a:p>
        </p:txBody>
      </p:sp>
      <p:sp>
        <p:nvSpPr>
          <p:cNvPr id="4" name="Fußzeilenplatzhalt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45D6D0B-A1EA-4036-9283-9A6874A360D6}" type="slidenum">
              <a:rPr lang="de-DE" smtClean="0"/>
              <a:t>‹#›</a:t>
            </a:fld>
            <a:endParaRPr lang="de-DE"/>
          </a:p>
        </p:txBody>
      </p:sp>
    </p:spTree>
    <p:extLst>
      <p:ext uri="{BB962C8B-B14F-4D97-AF65-F5344CB8AC3E}">
        <p14:creationId xmlns:p14="http://schemas.microsoft.com/office/powerpoint/2010/main" val="857300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88E6F99-1DAF-4F06-A8D8-07D8F7BB2ACB}" type="datetimeFigureOut">
              <a:rPr lang="de-DE" smtClean="0"/>
              <a:t>10.02.20</a:t>
            </a:fld>
            <a:endParaRPr lang="de-DE"/>
          </a:p>
        </p:txBody>
      </p:sp>
      <p:sp>
        <p:nvSpPr>
          <p:cNvPr id="4" name="Folienbildplatzhalt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12EAEF9-52AF-4F8B-8C98-1D5F70F8BAC7}" type="slidenum">
              <a:rPr lang="de-DE" smtClean="0"/>
              <a:t>‹#›</a:t>
            </a:fld>
            <a:endParaRPr lang="de-DE"/>
          </a:p>
        </p:txBody>
      </p:sp>
    </p:spTree>
    <p:extLst>
      <p:ext uri="{BB962C8B-B14F-4D97-AF65-F5344CB8AC3E}">
        <p14:creationId xmlns:p14="http://schemas.microsoft.com/office/powerpoint/2010/main" val="240203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12EAEF9-52AF-4F8B-8C98-1D5F70F8BAC7}" type="slidenum">
              <a:rPr lang="de-DE" smtClean="0"/>
              <a:t>1</a:t>
            </a:fld>
            <a:endParaRPr lang="de-DE"/>
          </a:p>
        </p:txBody>
      </p:sp>
    </p:spTree>
    <p:extLst>
      <p:ext uri="{BB962C8B-B14F-4D97-AF65-F5344CB8AC3E}">
        <p14:creationId xmlns:p14="http://schemas.microsoft.com/office/powerpoint/2010/main" val="94181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10</a:t>
            </a:fld>
            <a:endParaRPr lang="de-DE"/>
          </a:p>
        </p:txBody>
      </p:sp>
    </p:spTree>
    <p:extLst>
      <p:ext uri="{BB962C8B-B14F-4D97-AF65-F5344CB8AC3E}">
        <p14:creationId xmlns:p14="http://schemas.microsoft.com/office/powerpoint/2010/main" val="109174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11</a:t>
            </a:fld>
            <a:endParaRPr lang="de-DE"/>
          </a:p>
        </p:txBody>
      </p:sp>
    </p:spTree>
    <p:extLst>
      <p:ext uri="{BB962C8B-B14F-4D97-AF65-F5344CB8AC3E}">
        <p14:creationId xmlns:p14="http://schemas.microsoft.com/office/powerpoint/2010/main" val="313197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12</a:t>
            </a:fld>
            <a:endParaRPr lang="de-DE"/>
          </a:p>
        </p:txBody>
      </p:sp>
    </p:spTree>
    <p:extLst>
      <p:ext uri="{BB962C8B-B14F-4D97-AF65-F5344CB8AC3E}">
        <p14:creationId xmlns:p14="http://schemas.microsoft.com/office/powerpoint/2010/main" val="311939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13</a:t>
            </a:fld>
            <a:endParaRPr lang="de-DE"/>
          </a:p>
        </p:txBody>
      </p:sp>
    </p:spTree>
    <p:extLst>
      <p:ext uri="{BB962C8B-B14F-4D97-AF65-F5344CB8AC3E}">
        <p14:creationId xmlns:p14="http://schemas.microsoft.com/office/powerpoint/2010/main" val="206282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14</a:t>
            </a:fld>
            <a:endParaRPr lang="de-DE"/>
          </a:p>
        </p:txBody>
      </p:sp>
    </p:spTree>
    <p:extLst>
      <p:ext uri="{BB962C8B-B14F-4D97-AF65-F5344CB8AC3E}">
        <p14:creationId xmlns:p14="http://schemas.microsoft.com/office/powerpoint/2010/main" val="195641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15</a:t>
            </a:fld>
            <a:endParaRPr lang="de-DE"/>
          </a:p>
        </p:txBody>
      </p:sp>
    </p:spTree>
    <p:extLst>
      <p:ext uri="{BB962C8B-B14F-4D97-AF65-F5344CB8AC3E}">
        <p14:creationId xmlns:p14="http://schemas.microsoft.com/office/powerpoint/2010/main" val="404618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16</a:t>
            </a:fld>
            <a:endParaRPr lang="de-DE"/>
          </a:p>
        </p:txBody>
      </p:sp>
    </p:spTree>
    <p:extLst>
      <p:ext uri="{BB962C8B-B14F-4D97-AF65-F5344CB8AC3E}">
        <p14:creationId xmlns:p14="http://schemas.microsoft.com/office/powerpoint/2010/main" val="406459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17</a:t>
            </a:fld>
            <a:endParaRPr lang="de-DE"/>
          </a:p>
        </p:txBody>
      </p:sp>
    </p:spTree>
    <p:extLst>
      <p:ext uri="{BB962C8B-B14F-4D97-AF65-F5344CB8AC3E}">
        <p14:creationId xmlns:p14="http://schemas.microsoft.com/office/powerpoint/2010/main" val="3481430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18</a:t>
            </a:fld>
            <a:endParaRPr lang="de-DE"/>
          </a:p>
        </p:txBody>
      </p:sp>
    </p:spTree>
    <p:extLst>
      <p:ext uri="{BB962C8B-B14F-4D97-AF65-F5344CB8AC3E}">
        <p14:creationId xmlns:p14="http://schemas.microsoft.com/office/powerpoint/2010/main" val="216021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19</a:t>
            </a:fld>
            <a:endParaRPr lang="de-DE"/>
          </a:p>
        </p:txBody>
      </p:sp>
    </p:spTree>
    <p:extLst>
      <p:ext uri="{BB962C8B-B14F-4D97-AF65-F5344CB8AC3E}">
        <p14:creationId xmlns:p14="http://schemas.microsoft.com/office/powerpoint/2010/main" val="334325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2</a:t>
            </a:fld>
            <a:endParaRPr lang="de-DE"/>
          </a:p>
        </p:txBody>
      </p:sp>
    </p:spTree>
    <p:extLst>
      <p:ext uri="{BB962C8B-B14F-4D97-AF65-F5344CB8AC3E}">
        <p14:creationId xmlns:p14="http://schemas.microsoft.com/office/powerpoint/2010/main" val="2530349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20</a:t>
            </a:fld>
            <a:endParaRPr lang="de-DE"/>
          </a:p>
        </p:txBody>
      </p:sp>
    </p:spTree>
    <p:extLst>
      <p:ext uri="{BB962C8B-B14F-4D97-AF65-F5344CB8AC3E}">
        <p14:creationId xmlns:p14="http://schemas.microsoft.com/office/powerpoint/2010/main" val="428451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21</a:t>
            </a:fld>
            <a:endParaRPr lang="de-DE"/>
          </a:p>
        </p:txBody>
      </p:sp>
    </p:spTree>
    <p:extLst>
      <p:ext uri="{BB962C8B-B14F-4D97-AF65-F5344CB8AC3E}">
        <p14:creationId xmlns:p14="http://schemas.microsoft.com/office/powerpoint/2010/main" val="106040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3</a:t>
            </a:fld>
            <a:endParaRPr lang="de-DE"/>
          </a:p>
        </p:txBody>
      </p:sp>
    </p:spTree>
    <p:extLst>
      <p:ext uri="{BB962C8B-B14F-4D97-AF65-F5344CB8AC3E}">
        <p14:creationId xmlns:p14="http://schemas.microsoft.com/office/powerpoint/2010/main" val="210703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4</a:t>
            </a:fld>
            <a:endParaRPr lang="de-DE"/>
          </a:p>
        </p:txBody>
      </p:sp>
    </p:spTree>
    <p:extLst>
      <p:ext uri="{BB962C8B-B14F-4D97-AF65-F5344CB8AC3E}">
        <p14:creationId xmlns:p14="http://schemas.microsoft.com/office/powerpoint/2010/main" val="313817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5</a:t>
            </a:fld>
            <a:endParaRPr lang="de-DE"/>
          </a:p>
        </p:txBody>
      </p:sp>
    </p:spTree>
    <p:extLst>
      <p:ext uri="{BB962C8B-B14F-4D97-AF65-F5344CB8AC3E}">
        <p14:creationId xmlns:p14="http://schemas.microsoft.com/office/powerpoint/2010/main" val="32751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6</a:t>
            </a:fld>
            <a:endParaRPr lang="de-DE"/>
          </a:p>
        </p:txBody>
      </p:sp>
    </p:spTree>
    <p:extLst>
      <p:ext uri="{BB962C8B-B14F-4D97-AF65-F5344CB8AC3E}">
        <p14:creationId xmlns:p14="http://schemas.microsoft.com/office/powerpoint/2010/main" val="11623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7</a:t>
            </a:fld>
            <a:endParaRPr lang="de-DE"/>
          </a:p>
        </p:txBody>
      </p:sp>
    </p:spTree>
    <p:extLst>
      <p:ext uri="{BB962C8B-B14F-4D97-AF65-F5344CB8AC3E}">
        <p14:creationId xmlns:p14="http://schemas.microsoft.com/office/powerpoint/2010/main" val="416303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8</a:t>
            </a:fld>
            <a:endParaRPr lang="de-DE"/>
          </a:p>
        </p:txBody>
      </p:sp>
    </p:spTree>
    <p:extLst>
      <p:ext uri="{BB962C8B-B14F-4D97-AF65-F5344CB8AC3E}">
        <p14:creationId xmlns:p14="http://schemas.microsoft.com/office/powerpoint/2010/main" val="336017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2EAEF9-52AF-4F8B-8C98-1D5F70F8BAC7}" type="slidenum">
              <a:rPr lang="de-DE" smtClean="0"/>
              <a:t>9</a:t>
            </a:fld>
            <a:endParaRPr lang="de-DE"/>
          </a:p>
        </p:txBody>
      </p:sp>
    </p:spTree>
    <p:extLst>
      <p:ext uri="{BB962C8B-B14F-4D97-AF65-F5344CB8AC3E}">
        <p14:creationId xmlns:p14="http://schemas.microsoft.com/office/powerpoint/2010/main" val="177948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369AD6-4E50-487A-B53C-F8A50DB3D864}" type="datetimeFigureOut">
              <a:rPr lang="de-DE" smtClean="0"/>
              <a:t>10.02.20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182056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369AD6-4E50-487A-B53C-F8A50DB3D864}" type="datetimeFigureOut">
              <a:rPr lang="de-DE" smtClean="0"/>
              <a:t>10.02.20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140819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369AD6-4E50-487A-B53C-F8A50DB3D864}" type="datetimeFigureOut">
              <a:rPr lang="de-DE" smtClean="0"/>
              <a:t>10.02.20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315816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369AD6-4E50-487A-B53C-F8A50DB3D864}" type="datetimeFigureOut">
              <a:rPr lang="de-DE" smtClean="0"/>
              <a:t>10.02.20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413433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369AD6-4E50-487A-B53C-F8A50DB3D864}" type="datetimeFigureOut">
              <a:rPr lang="de-DE" smtClean="0"/>
              <a:t>10.02.20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351729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369AD6-4E50-487A-B53C-F8A50DB3D864}" type="datetimeFigureOut">
              <a:rPr lang="de-DE" smtClean="0"/>
              <a:t>10.02.20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268842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369AD6-4E50-487A-B53C-F8A50DB3D864}" type="datetimeFigureOut">
              <a:rPr lang="de-DE" smtClean="0"/>
              <a:t>10.02.20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246204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369AD6-4E50-487A-B53C-F8A50DB3D864}" type="datetimeFigureOut">
              <a:rPr lang="de-DE" smtClean="0"/>
              <a:t>10.02.20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371496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369AD6-4E50-487A-B53C-F8A50DB3D864}" type="datetimeFigureOut">
              <a:rPr lang="de-DE" smtClean="0"/>
              <a:t>10.02.20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414476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3369AD6-4E50-487A-B53C-F8A50DB3D864}" type="datetimeFigureOut">
              <a:rPr lang="de-DE" smtClean="0"/>
              <a:t>10.02.20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182930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3369AD6-4E50-487A-B53C-F8A50DB3D864}" type="datetimeFigureOut">
              <a:rPr lang="de-DE" smtClean="0"/>
              <a:t>10.02.20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760827F-809C-4F70-8C07-23DAD36120CA}" type="slidenum">
              <a:rPr lang="de-DE" smtClean="0"/>
              <a:t>‹#›</a:t>
            </a:fld>
            <a:endParaRPr lang="de-DE"/>
          </a:p>
        </p:txBody>
      </p:sp>
    </p:spTree>
    <p:extLst>
      <p:ext uri="{BB962C8B-B14F-4D97-AF65-F5344CB8AC3E}">
        <p14:creationId xmlns:p14="http://schemas.microsoft.com/office/powerpoint/2010/main" val="289449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69AD6-4E50-487A-B53C-F8A50DB3D864}" type="datetimeFigureOut">
              <a:rPr lang="de-DE" smtClean="0"/>
              <a:t>10.02.20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0827F-809C-4F70-8C07-23DAD36120CA}" type="slidenum">
              <a:rPr lang="de-DE" smtClean="0"/>
              <a:t>‹#›</a:t>
            </a:fld>
            <a:endParaRPr lang="de-DE"/>
          </a:p>
        </p:txBody>
      </p:sp>
    </p:spTree>
    <p:extLst>
      <p:ext uri="{BB962C8B-B14F-4D97-AF65-F5344CB8AC3E}">
        <p14:creationId xmlns:p14="http://schemas.microsoft.com/office/powerpoint/2010/main" val="247918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2.emf"/><Relationship Id="rId4" Type="http://schemas.openxmlformats.org/officeDocument/2006/relationships/diagramLayout" Target="../diagrams/layout3.xml"/><Relationship Id="rId9"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800200"/>
          </a:xfrm>
        </p:spPr>
        <p:txBody>
          <a:bodyPr>
            <a:noAutofit/>
          </a:bodyPr>
          <a:lstStyle/>
          <a:p>
            <a:r>
              <a:rPr lang="de-DE" sz="3600" dirty="0" err="1">
                <a:latin typeface="Arial Black" panose="020B0A04020102090204" pitchFamily="34" charset="0"/>
              </a:rPr>
              <a:t>Cooperative</a:t>
            </a:r>
            <a:r>
              <a:rPr lang="de-DE" sz="3600" dirty="0">
                <a:latin typeface="Arial Black" panose="020B0A04020102090204" pitchFamily="34" charset="0"/>
              </a:rPr>
              <a:t> l</a:t>
            </a:r>
            <a:r>
              <a:rPr lang="de-DE" sz="3600">
                <a:latin typeface="Arial Black" panose="020B0A04020102090204" pitchFamily="34" charset="0"/>
              </a:rPr>
              <a:t>earning</a:t>
            </a:r>
            <a:br>
              <a:rPr lang="de-DE" sz="3200" dirty="0">
                <a:latin typeface="Arial Black" panose="020B0A04020102090204" pitchFamily="34" charset="0"/>
              </a:rPr>
            </a:br>
            <a:r>
              <a:rPr lang="de-DE" sz="3200" dirty="0">
                <a:latin typeface="Arial Black" panose="020B0A04020102090204" pitchFamily="34" charset="0"/>
              </a:rPr>
              <a:t>-</a:t>
            </a:r>
            <a:br>
              <a:rPr lang="de-DE" sz="3200" dirty="0">
                <a:latin typeface="Arial Black" panose="020B0A04020102090204" pitchFamily="34" charset="0"/>
              </a:rPr>
            </a:br>
            <a:r>
              <a:rPr lang="de-DE" sz="2800" dirty="0">
                <a:latin typeface="Arial Black" panose="020B0A04020102090204" pitchFamily="34" charset="0"/>
              </a:rPr>
              <a:t>…</a:t>
            </a:r>
            <a:r>
              <a:rPr lang="de-DE" sz="2800" dirty="0" err="1">
                <a:latin typeface="Arial Black" panose="020B0A04020102090204" pitchFamily="34" charset="0"/>
              </a:rPr>
              <a:t>because</a:t>
            </a:r>
            <a:r>
              <a:rPr lang="de-DE" sz="2800" dirty="0">
                <a:latin typeface="Arial Black" panose="020B0A04020102090204" pitchFamily="34" charset="0"/>
              </a:rPr>
              <a:t> </a:t>
            </a:r>
            <a:r>
              <a:rPr lang="de-DE" sz="2800" dirty="0" err="1">
                <a:latin typeface="Arial Black" panose="020B0A04020102090204" pitchFamily="34" charset="0"/>
              </a:rPr>
              <a:t>unfortunately</a:t>
            </a:r>
            <a:r>
              <a:rPr lang="de-DE" sz="2800" dirty="0">
                <a:latin typeface="Arial Black" panose="020B0A04020102090204" pitchFamily="34" charset="0"/>
              </a:rPr>
              <a:t> </a:t>
            </a:r>
            <a:r>
              <a:rPr lang="de-DE" sz="2800" dirty="0" err="1">
                <a:latin typeface="Arial Black" panose="020B0A04020102090204" pitchFamily="34" charset="0"/>
              </a:rPr>
              <a:t>this</a:t>
            </a:r>
            <a:r>
              <a:rPr lang="de-DE" sz="2800" dirty="0">
                <a:latin typeface="Arial Black" panose="020B0A04020102090204" pitchFamily="34" charset="0"/>
              </a:rPr>
              <a:t> </a:t>
            </a:r>
            <a:r>
              <a:rPr lang="de-DE" sz="2800" dirty="0" err="1">
                <a:latin typeface="Arial Black" panose="020B0A04020102090204" pitchFamily="34" charset="0"/>
              </a:rPr>
              <a:t>does</a:t>
            </a:r>
            <a:r>
              <a:rPr lang="de-DE" sz="2800" dirty="0">
                <a:latin typeface="Arial Black" panose="020B0A04020102090204" pitchFamily="34" charset="0"/>
              </a:rPr>
              <a:t> not </a:t>
            </a:r>
            <a:r>
              <a:rPr lang="de-DE" sz="2800" dirty="0" err="1">
                <a:latin typeface="Arial Black" panose="020B0A04020102090204" pitchFamily="34" charset="0"/>
              </a:rPr>
              <a:t>work</a:t>
            </a:r>
            <a:r>
              <a:rPr lang="de-DE" sz="2800" dirty="0">
                <a:latin typeface="Arial Black" panose="020B0A04020102090204" pitchFamily="34" charset="0"/>
              </a:rPr>
              <a:t>:</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2053469"/>
            <a:ext cx="5112568" cy="458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52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229600" cy="1143000"/>
          </a:xfrm>
        </p:spPr>
        <p:txBody>
          <a:bodyPr>
            <a:normAutofit/>
          </a:bodyPr>
          <a:lstStyle/>
          <a:p>
            <a:r>
              <a:rPr lang="de-DE" sz="3200" dirty="0">
                <a:latin typeface="Arial Black" panose="020B0A04020102090204" pitchFamily="34" charset="0"/>
              </a:rPr>
              <a:t>Pair – Check </a:t>
            </a:r>
          </a:p>
        </p:txBody>
      </p:sp>
      <p:sp>
        <p:nvSpPr>
          <p:cNvPr id="4" name="Inhaltsplatzhalter 3"/>
          <p:cNvSpPr>
            <a:spLocks noGrp="1"/>
          </p:cNvSpPr>
          <p:nvPr>
            <p:ph sz="half" idx="2"/>
          </p:nvPr>
        </p:nvSpPr>
        <p:spPr>
          <a:xfrm>
            <a:off x="4648200" y="2204864"/>
            <a:ext cx="4038600" cy="3960440"/>
          </a:xfrm>
        </p:spPr>
        <p:txBody>
          <a:bodyPr>
            <a:normAutofit/>
          </a:bodyPr>
          <a:lstStyle/>
          <a:p>
            <a:pPr>
              <a:lnSpc>
                <a:spcPct val="115000"/>
              </a:lnSpc>
              <a:spcAft>
                <a:spcPts val="0"/>
              </a:spcAft>
              <a:buFont typeface="Wingdings" panose="05000000000000000000" pitchFamily="2" charset="2"/>
              <a:buChar char="Ø"/>
            </a:pPr>
            <a:r>
              <a:rPr lang="de-DE" dirty="0" err="1">
                <a:ea typeface="Calibri"/>
                <a:cs typeface="Times New Roman"/>
              </a:rPr>
              <a:t>two</a:t>
            </a:r>
            <a:r>
              <a:rPr lang="de-DE" dirty="0">
                <a:ea typeface="Calibri"/>
                <a:cs typeface="Times New Roman"/>
              </a:rPr>
              <a:t> </a:t>
            </a:r>
            <a:r>
              <a:rPr lang="de-DE" dirty="0" err="1">
                <a:ea typeface="Calibri"/>
                <a:cs typeface="Times New Roman"/>
              </a:rPr>
              <a:t>students</a:t>
            </a:r>
            <a:r>
              <a:rPr lang="de-DE" dirty="0">
                <a:ea typeface="Calibri"/>
                <a:cs typeface="Times New Roman"/>
              </a:rPr>
              <a:t> </a:t>
            </a:r>
            <a:r>
              <a:rPr lang="de-DE" dirty="0" err="1">
                <a:ea typeface="Calibri"/>
                <a:cs typeface="Times New Roman"/>
              </a:rPr>
              <a:t>work</a:t>
            </a:r>
            <a:r>
              <a:rPr lang="de-DE" dirty="0">
                <a:ea typeface="Calibri"/>
                <a:cs typeface="Times New Roman"/>
              </a:rPr>
              <a:t> on a </a:t>
            </a:r>
            <a:r>
              <a:rPr lang="de-DE" dirty="0" err="1">
                <a:ea typeface="Calibri"/>
                <a:cs typeface="Times New Roman"/>
              </a:rPr>
              <a:t>shared</a:t>
            </a:r>
            <a:r>
              <a:rPr lang="de-DE" dirty="0">
                <a:ea typeface="Calibri"/>
                <a:cs typeface="Times New Roman"/>
              </a:rPr>
              <a:t> </a:t>
            </a:r>
            <a:r>
              <a:rPr lang="de-DE" dirty="0" err="1">
                <a:ea typeface="Calibri"/>
                <a:cs typeface="Times New Roman"/>
              </a:rPr>
              <a:t>worksheet</a:t>
            </a:r>
            <a:r>
              <a:rPr lang="de-DE" dirty="0">
                <a:ea typeface="Calibri"/>
                <a:cs typeface="Times New Roman"/>
              </a:rPr>
              <a:t> at </a:t>
            </a:r>
            <a:r>
              <a:rPr lang="de-DE" dirty="0" err="1">
                <a:ea typeface="Calibri"/>
                <a:cs typeface="Times New Roman"/>
              </a:rPr>
              <a:t>the</a:t>
            </a:r>
            <a:r>
              <a:rPr lang="de-DE" dirty="0">
                <a:ea typeface="Calibri"/>
                <a:cs typeface="Times New Roman"/>
              </a:rPr>
              <a:t> same time</a:t>
            </a:r>
          </a:p>
          <a:p>
            <a:pPr>
              <a:lnSpc>
                <a:spcPct val="115000"/>
              </a:lnSpc>
              <a:spcAft>
                <a:spcPts val="0"/>
              </a:spcAft>
              <a:buFont typeface="Wingdings" panose="05000000000000000000" pitchFamily="2" charset="2"/>
              <a:buChar char="Ø"/>
            </a:pPr>
            <a:r>
              <a:rPr lang="de-DE" dirty="0" err="1">
                <a:ea typeface="Calibri"/>
                <a:cs typeface="Times New Roman"/>
              </a:rPr>
              <a:t>they</a:t>
            </a:r>
            <a:r>
              <a:rPr lang="de-DE" dirty="0">
                <a:ea typeface="Calibri"/>
                <a:cs typeface="Times New Roman"/>
              </a:rPr>
              <a:t> </a:t>
            </a:r>
            <a:r>
              <a:rPr lang="de-DE" dirty="0" err="1">
                <a:ea typeface="Calibri"/>
                <a:cs typeface="Times New Roman"/>
              </a:rPr>
              <a:t>then</a:t>
            </a:r>
            <a:r>
              <a:rPr lang="de-DE" dirty="0">
                <a:ea typeface="Calibri"/>
                <a:cs typeface="Times New Roman"/>
              </a:rPr>
              <a:t> </a:t>
            </a:r>
            <a:r>
              <a:rPr lang="de-DE" dirty="0" err="1">
                <a:ea typeface="Calibri"/>
                <a:cs typeface="Times New Roman"/>
              </a:rPr>
              <a:t>explain</a:t>
            </a:r>
            <a:r>
              <a:rPr lang="de-DE" dirty="0">
                <a:ea typeface="Calibri"/>
                <a:cs typeface="Times New Roman"/>
              </a:rPr>
              <a:t> </a:t>
            </a:r>
            <a:r>
              <a:rPr lang="de-DE" dirty="0" err="1">
                <a:ea typeface="Calibri"/>
                <a:cs typeface="Times New Roman"/>
              </a:rPr>
              <a:t>to</a:t>
            </a:r>
            <a:r>
              <a:rPr lang="de-DE" dirty="0">
                <a:ea typeface="Calibri"/>
                <a:cs typeface="Times New Roman"/>
              </a:rPr>
              <a:t> </a:t>
            </a:r>
            <a:r>
              <a:rPr lang="de-DE" dirty="0" err="1">
                <a:ea typeface="Calibri"/>
                <a:cs typeface="Times New Roman"/>
              </a:rPr>
              <a:t>each</a:t>
            </a:r>
            <a:r>
              <a:rPr lang="de-DE" dirty="0">
                <a:ea typeface="Calibri"/>
                <a:cs typeface="Times New Roman"/>
              </a:rPr>
              <a:t> </a:t>
            </a:r>
            <a:r>
              <a:rPr lang="de-DE" dirty="0" err="1">
                <a:ea typeface="Calibri"/>
                <a:cs typeface="Times New Roman"/>
              </a:rPr>
              <a:t>other</a:t>
            </a:r>
            <a:r>
              <a:rPr lang="de-DE" dirty="0">
                <a:ea typeface="Calibri"/>
                <a:cs typeface="Times New Roman"/>
              </a:rPr>
              <a:t> </a:t>
            </a:r>
            <a:r>
              <a:rPr lang="de-DE" dirty="0" err="1">
                <a:ea typeface="Calibri"/>
                <a:cs typeface="Times New Roman"/>
              </a:rPr>
              <a:t>how</a:t>
            </a:r>
            <a:r>
              <a:rPr lang="de-DE" dirty="0">
                <a:ea typeface="Calibri"/>
                <a:cs typeface="Times New Roman"/>
              </a:rPr>
              <a:t> </a:t>
            </a:r>
            <a:r>
              <a:rPr lang="de-DE" dirty="0" err="1">
                <a:ea typeface="Calibri"/>
                <a:cs typeface="Times New Roman"/>
              </a:rPr>
              <a:t>they</a:t>
            </a:r>
            <a:r>
              <a:rPr lang="de-DE" dirty="0">
                <a:ea typeface="Calibri"/>
                <a:cs typeface="Times New Roman"/>
              </a:rPr>
              <a:t> </a:t>
            </a:r>
            <a:r>
              <a:rPr lang="de-DE" dirty="0" err="1">
                <a:ea typeface="Calibri"/>
                <a:cs typeface="Times New Roman"/>
              </a:rPr>
              <a:t>have</a:t>
            </a:r>
            <a:r>
              <a:rPr lang="de-DE" dirty="0">
                <a:ea typeface="Calibri"/>
                <a:cs typeface="Times New Roman"/>
              </a:rPr>
              <a:t> </a:t>
            </a:r>
            <a:r>
              <a:rPr lang="de-DE" dirty="0" err="1">
                <a:ea typeface="Calibri"/>
                <a:cs typeface="Times New Roman"/>
              </a:rPr>
              <a:t>solved</a:t>
            </a:r>
            <a:r>
              <a:rPr lang="de-DE" dirty="0">
                <a:ea typeface="Calibri"/>
                <a:cs typeface="Times New Roman"/>
              </a:rPr>
              <a:t> </a:t>
            </a:r>
            <a:r>
              <a:rPr lang="de-DE" dirty="0" err="1">
                <a:ea typeface="Calibri"/>
                <a:cs typeface="Times New Roman"/>
              </a:rPr>
              <a:t>the</a:t>
            </a:r>
            <a:r>
              <a:rPr lang="de-DE" dirty="0">
                <a:ea typeface="Calibri"/>
                <a:cs typeface="Times New Roman"/>
              </a:rPr>
              <a:t> </a:t>
            </a:r>
            <a:r>
              <a:rPr lang="de-DE" dirty="0" err="1">
                <a:ea typeface="Calibri"/>
                <a:cs typeface="Times New Roman"/>
              </a:rPr>
              <a:t>worksheet</a:t>
            </a:r>
            <a:endParaRPr lang="de-DE" dirty="0">
              <a:ea typeface="Calibri"/>
              <a:cs typeface="Times New Roman"/>
            </a:endParaRPr>
          </a:p>
          <a:p>
            <a:endParaRPr lang="de-DE" dirty="0"/>
          </a:p>
        </p:txBody>
      </p:sp>
      <p:pic>
        <p:nvPicPr>
          <p:cNvPr id="614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1" y="2204864"/>
            <a:ext cx="371823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descr="img22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560016"/>
            <a:ext cx="3888432" cy="64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15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atin typeface="Arial Black" panose="020B0A04020102090204" pitchFamily="34" charset="0"/>
              </a:rPr>
              <a:t>Mindmap (</a:t>
            </a:r>
            <a:r>
              <a:rPr lang="de-DE" sz="3200" dirty="0" err="1">
                <a:latin typeface="Arial Black" panose="020B0A04020102090204" pitchFamily="34" charset="0"/>
              </a:rPr>
              <a:t>brain-storming</a:t>
            </a:r>
            <a:r>
              <a:rPr lang="de-DE" sz="3200" dirty="0">
                <a:latin typeface="Arial Black" panose="020B0A04020102090204" pitchFamily="34" charset="0"/>
              </a:rPr>
              <a:t>)</a:t>
            </a:r>
          </a:p>
        </p:txBody>
      </p:sp>
      <p:sp>
        <p:nvSpPr>
          <p:cNvPr id="4" name="Inhaltsplatzhalter 3"/>
          <p:cNvSpPr>
            <a:spLocks noGrp="1"/>
          </p:cNvSpPr>
          <p:nvPr>
            <p:ph sz="half" idx="2"/>
          </p:nvPr>
        </p:nvSpPr>
        <p:spPr>
          <a:xfrm>
            <a:off x="4648200" y="2780928"/>
            <a:ext cx="4038600" cy="2304256"/>
          </a:xfrm>
        </p:spPr>
        <p:txBody>
          <a:bodyPr>
            <a:normAutofit fontScale="92500"/>
          </a:bodyPr>
          <a:lstStyle/>
          <a:p>
            <a:pPr>
              <a:lnSpc>
                <a:spcPct val="115000"/>
              </a:lnSpc>
              <a:spcAft>
                <a:spcPts val="0"/>
              </a:spcAft>
              <a:buFont typeface="Wingdings" panose="05000000000000000000" pitchFamily="2" charset="2"/>
              <a:buChar char="Ø"/>
            </a:pPr>
            <a:r>
              <a:rPr lang="de-DE" dirty="0" err="1">
                <a:ea typeface="Calibri"/>
                <a:cs typeface="Times New Roman"/>
              </a:rPr>
              <a:t>graphics</a:t>
            </a:r>
            <a:r>
              <a:rPr lang="de-DE" dirty="0">
                <a:ea typeface="Calibri"/>
                <a:cs typeface="Times New Roman"/>
              </a:rPr>
              <a:t> </a:t>
            </a:r>
            <a:r>
              <a:rPr lang="de-DE" dirty="0" err="1">
                <a:ea typeface="Calibri"/>
                <a:cs typeface="Times New Roman"/>
              </a:rPr>
              <a:t>are</a:t>
            </a:r>
            <a:r>
              <a:rPr lang="de-DE" dirty="0">
                <a:ea typeface="Calibri"/>
                <a:cs typeface="Times New Roman"/>
              </a:rPr>
              <a:t> </a:t>
            </a:r>
            <a:r>
              <a:rPr lang="de-DE" dirty="0" err="1">
                <a:ea typeface="Calibri"/>
                <a:cs typeface="Times New Roman"/>
              </a:rPr>
              <a:t>used</a:t>
            </a:r>
            <a:r>
              <a:rPr lang="de-DE" dirty="0">
                <a:ea typeface="Calibri"/>
                <a:cs typeface="Times New Roman"/>
              </a:rPr>
              <a:t> </a:t>
            </a:r>
            <a:r>
              <a:rPr lang="de-DE" dirty="0" err="1">
                <a:ea typeface="Calibri"/>
                <a:cs typeface="Times New Roman"/>
              </a:rPr>
              <a:t>to</a:t>
            </a:r>
            <a:r>
              <a:rPr lang="de-DE" dirty="0">
                <a:ea typeface="Calibri"/>
                <a:cs typeface="Times New Roman"/>
              </a:rPr>
              <a:t> </a:t>
            </a:r>
            <a:r>
              <a:rPr lang="de-DE" dirty="0" err="1">
                <a:ea typeface="Calibri"/>
                <a:cs typeface="Times New Roman"/>
              </a:rPr>
              <a:t>arrange</a:t>
            </a:r>
            <a:r>
              <a:rPr lang="de-DE" dirty="0">
                <a:ea typeface="Calibri"/>
                <a:cs typeface="Times New Roman"/>
              </a:rPr>
              <a:t> </a:t>
            </a:r>
            <a:r>
              <a:rPr lang="de-DE" dirty="0" err="1">
                <a:ea typeface="Calibri"/>
                <a:cs typeface="Times New Roman"/>
              </a:rPr>
              <a:t>information</a:t>
            </a:r>
            <a:r>
              <a:rPr lang="de-DE" dirty="0">
                <a:ea typeface="Calibri"/>
                <a:cs typeface="Times New Roman"/>
              </a:rPr>
              <a:t>/ </a:t>
            </a:r>
            <a:r>
              <a:rPr lang="de-DE" dirty="0" err="1">
                <a:ea typeface="Calibri"/>
                <a:cs typeface="Times New Roman"/>
              </a:rPr>
              <a:t>data</a:t>
            </a:r>
            <a:r>
              <a:rPr lang="de-DE" dirty="0">
                <a:ea typeface="Calibri"/>
                <a:cs typeface="Times New Roman"/>
              </a:rPr>
              <a:t> </a:t>
            </a:r>
            <a:r>
              <a:rPr lang="de-DE" dirty="0" err="1">
                <a:ea typeface="Calibri"/>
                <a:cs typeface="Times New Roman"/>
              </a:rPr>
              <a:t>about</a:t>
            </a:r>
            <a:r>
              <a:rPr lang="de-DE" dirty="0">
                <a:ea typeface="Calibri"/>
                <a:cs typeface="Times New Roman"/>
              </a:rPr>
              <a:t> </a:t>
            </a:r>
            <a:r>
              <a:rPr lang="de-DE" dirty="0" err="1">
                <a:ea typeface="Calibri"/>
                <a:cs typeface="Times New Roman"/>
              </a:rPr>
              <a:t>certain</a:t>
            </a:r>
            <a:r>
              <a:rPr lang="de-DE" dirty="0">
                <a:ea typeface="Calibri"/>
                <a:cs typeface="Times New Roman"/>
              </a:rPr>
              <a:t> </a:t>
            </a:r>
            <a:r>
              <a:rPr lang="de-DE" dirty="0" err="1">
                <a:ea typeface="Calibri"/>
                <a:cs typeface="Times New Roman"/>
              </a:rPr>
              <a:t>topics</a:t>
            </a:r>
            <a:r>
              <a:rPr lang="de-DE" dirty="0">
                <a:ea typeface="Calibri"/>
                <a:cs typeface="Times New Roman"/>
              </a:rPr>
              <a:t> in an </a:t>
            </a:r>
            <a:r>
              <a:rPr lang="de-DE" dirty="0" err="1">
                <a:ea typeface="Calibri"/>
                <a:cs typeface="Times New Roman"/>
              </a:rPr>
              <a:t>organized</a:t>
            </a:r>
            <a:r>
              <a:rPr lang="de-DE" dirty="0">
                <a:ea typeface="Calibri"/>
                <a:cs typeface="Times New Roman"/>
              </a:rPr>
              <a:t> </a:t>
            </a:r>
            <a:r>
              <a:rPr lang="de-DE" dirty="0" err="1">
                <a:ea typeface="Calibri"/>
                <a:cs typeface="Times New Roman"/>
              </a:rPr>
              <a:t>map</a:t>
            </a:r>
            <a:endParaRPr lang="de-DE" sz="5900" dirty="0">
              <a:ea typeface="Calibri"/>
              <a:cs typeface="Times New Roman"/>
            </a:endParaRPr>
          </a:p>
          <a:p>
            <a:endParaRPr lang="de-DE" dirty="0"/>
          </a:p>
        </p:txBody>
      </p:sp>
      <p:pic>
        <p:nvPicPr>
          <p:cNvPr id="717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451365"/>
            <a:ext cx="4038600" cy="282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79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200" dirty="0">
                <a:latin typeface="Arial Black" panose="020B0A04020102090204" pitchFamily="34" charset="0"/>
              </a:rPr>
              <a:t>Meeting – Point/</a:t>
            </a:r>
            <a:br>
              <a:rPr lang="de-DE" sz="3200" dirty="0">
                <a:latin typeface="Arial Black" panose="020B0A04020102090204" pitchFamily="34" charset="0"/>
              </a:rPr>
            </a:br>
            <a:r>
              <a:rPr lang="de-DE" sz="3200" dirty="0">
                <a:latin typeface="Arial Black" panose="020B0A04020102090204" pitchFamily="34" charset="0"/>
              </a:rPr>
              <a:t>Check – Point </a:t>
            </a:r>
          </a:p>
        </p:txBody>
      </p:sp>
      <p:sp>
        <p:nvSpPr>
          <p:cNvPr id="4" name="Inhaltsplatzhalter 3"/>
          <p:cNvSpPr>
            <a:spLocks noGrp="1"/>
          </p:cNvSpPr>
          <p:nvPr>
            <p:ph sz="half" idx="2"/>
          </p:nvPr>
        </p:nvSpPr>
        <p:spPr>
          <a:xfrm>
            <a:off x="4648200" y="1600200"/>
            <a:ext cx="4038600" cy="4853136"/>
          </a:xfrm>
        </p:spPr>
        <p:txBody>
          <a:bodyPr>
            <a:normAutofit lnSpcReduction="10000"/>
          </a:bodyPr>
          <a:lstStyle/>
          <a:p>
            <a:r>
              <a:rPr lang="de-DE" sz="3000" dirty="0"/>
              <a:t>A </a:t>
            </a:r>
            <a:r>
              <a:rPr lang="de-DE" sz="3000" dirty="0" err="1"/>
              <a:t>meeting</a:t>
            </a:r>
            <a:r>
              <a:rPr lang="de-DE" sz="3000" dirty="0"/>
              <a:t>- </a:t>
            </a:r>
            <a:r>
              <a:rPr lang="de-DE" sz="3000" dirty="0" err="1"/>
              <a:t>point</a:t>
            </a:r>
            <a:r>
              <a:rPr lang="de-DE" sz="3000" dirty="0"/>
              <a:t> in </a:t>
            </a:r>
            <a:r>
              <a:rPr lang="de-DE" sz="3000" dirty="0" err="1"/>
              <a:t>the</a:t>
            </a:r>
            <a:r>
              <a:rPr lang="de-DE" sz="3000" dirty="0"/>
              <a:t> </a:t>
            </a:r>
            <a:r>
              <a:rPr lang="de-DE" sz="3000" dirty="0" err="1"/>
              <a:t>classroom</a:t>
            </a:r>
            <a:r>
              <a:rPr lang="de-DE" sz="3000" dirty="0"/>
              <a:t> </a:t>
            </a:r>
            <a:r>
              <a:rPr lang="de-DE" sz="3000" dirty="0" err="1"/>
              <a:t>that</a:t>
            </a:r>
            <a:r>
              <a:rPr lang="de-DE" sz="3000" dirty="0"/>
              <a:t> </a:t>
            </a:r>
            <a:r>
              <a:rPr lang="de-DE" sz="3000" dirty="0" err="1"/>
              <a:t>the</a:t>
            </a:r>
            <a:r>
              <a:rPr lang="de-DE" sz="3000" dirty="0"/>
              <a:t> </a:t>
            </a:r>
            <a:r>
              <a:rPr lang="de-DE" sz="3000" dirty="0" err="1"/>
              <a:t>students</a:t>
            </a:r>
            <a:r>
              <a:rPr lang="de-DE" sz="3000" dirty="0"/>
              <a:t> </a:t>
            </a:r>
            <a:r>
              <a:rPr lang="de-DE" sz="3000" dirty="0" err="1"/>
              <a:t>can</a:t>
            </a:r>
            <a:r>
              <a:rPr lang="de-DE" sz="3000" dirty="0"/>
              <a:t> </a:t>
            </a:r>
            <a:r>
              <a:rPr lang="de-DE" sz="3000" dirty="0" err="1"/>
              <a:t>go</a:t>
            </a:r>
            <a:r>
              <a:rPr lang="de-DE" sz="3000" dirty="0"/>
              <a:t> </a:t>
            </a:r>
            <a:r>
              <a:rPr lang="de-DE" sz="3000" dirty="0" err="1"/>
              <a:t>to</a:t>
            </a:r>
            <a:r>
              <a:rPr lang="de-DE" sz="3000" dirty="0"/>
              <a:t>...</a:t>
            </a:r>
          </a:p>
          <a:p>
            <a:pPr marL="0" indent="0">
              <a:buNone/>
            </a:pPr>
            <a:endParaRPr lang="de-DE" dirty="0"/>
          </a:p>
          <a:p>
            <a:pPr lvl="1">
              <a:buFont typeface="Wingdings" panose="05000000000000000000" pitchFamily="2" charset="2"/>
              <a:buChar char="ü"/>
            </a:pPr>
            <a:r>
              <a:rPr lang="de-DE" sz="2800" dirty="0" err="1"/>
              <a:t>to</a:t>
            </a:r>
            <a:r>
              <a:rPr lang="de-DE" sz="2800" dirty="0"/>
              <a:t> find a </a:t>
            </a:r>
            <a:r>
              <a:rPr lang="de-DE" sz="2800" dirty="0" err="1"/>
              <a:t>partner</a:t>
            </a:r>
            <a:r>
              <a:rPr lang="de-DE" sz="2800" dirty="0"/>
              <a:t> </a:t>
            </a:r>
          </a:p>
          <a:p>
            <a:pPr lvl="1">
              <a:buFont typeface="Wingdings" panose="05000000000000000000" pitchFamily="2" charset="2"/>
              <a:buChar char="ü"/>
            </a:pPr>
            <a:r>
              <a:rPr lang="de-DE" sz="2800" dirty="0" err="1"/>
              <a:t>to</a:t>
            </a:r>
            <a:r>
              <a:rPr lang="de-DE" sz="2800" dirty="0"/>
              <a:t> </a:t>
            </a:r>
            <a:r>
              <a:rPr lang="de-DE" sz="2800" dirty="0" err="1"/>
              <a:t>compare</a:t>
            </a:r>
            <a:r>
              <a:rPr lang="de-DE" sz="2800" dirty="0"/>
              <a:t> </a:t>
            </a:r>
            <a:r>
              <a:rPr lang="de-DE" sz="2800" dirty="0" err="1"/>
              <a:t>and</a:t>
            </a:r>
            <a:r>
              <a:rPr lang="de-DE" sz="2800" dirty="0"/>
              <a:t> double- check </a:t>
            </a:r>
            <a:r>
              <a:rPr lang="de-DE" sz="2800" dirty="0" err="1"/>
              <a:t>finished</a:t>
            </a:r>
            <a:r>
              <a:rPr lang="de-DE" sz="2800" dirty="0"/>
              <a:t> </a:t>
            </a:r>
            <a:r>
              <a:rPr lang="de-DE" sz="2800" dirty="0" err="1"/>
              <a:t>tasks</a:t>
            </a:r>
            <a:r>
              <a:rPr lang="de-DE" sz="2800" dirty="0"/>
              <a:t> </a:t>
            </a:r>
          </a:p>
          <a:p>
            <a:pPr lvl="1">
              <a:buFont typeface="Wingdings" panose="05000000000000000000" pitchFamily="2" charset="2"/>
              <a:buChar char="ü"/>
            </a:pPr>
            <a:r>
              <a:rPr lang="de-DE" sz="2800" dirty="0" err="1"/>
              <a:t>to</a:t>
            </a:r>
            <a:r>
              <a:rPr lang="de-DE" sz="2800" dirty="0"/>
              <a:t> </a:t>
            </a:r>
            <a:r>
              <a:rPr lang="de-DE" sz="2800" dirty="0" err="1"/>
              <a:t>exchange</a:t>
            </a:r>
            <a:r>
              <a:rPr lang="de-DE" sz="2800" dirty="0"/>
              <a:t> </a:t>
            </a:r>
            <a:r>
              <a:rPr lang="de-DE" sz="2800" dirty="0" err="1"/>
              <a:t>and</a:t>
            </a:r>
            <a:r>
              <a:rPr lang="de-DE" sz="2800" dirty="0"/>
              <a:t> find </a:t>
            </a:r>
            <a:r>
              <a:rPr lang="de-DE" sz="2800" dirty="0" err="1"/>
              <a:t>new</a:t>
            </a:r>
            <a:r>
              <a:rPr lang="de-DE" sz="2800" dirty="0"/>
              <a:t> </a:t>
            </a:r>
            <a:r>
              <a:rPr lang="de-DE" sz="2800" dirty="0" err="1"/>
              <a:t>ideas</a:t>
            </a:r>
            <a:r>
              <a:rPr lang="de-DE" sz="2800" dirty="0"/>
              <a:t> </a:t>
            </a:r>
            <a:r>
              <a:rPr lang="de-DE" sz="2800" dirty="0" err="1"/>
              <a:t>with</a:t>
            </a:r>
            <a:r>
              <a:rPr lang="de-DE" sz="2800" dirty="0"/>
              <a:t> a </a:t>
            </a:r>
            <a:r>
              <a:rPr lang="de-DE" sz="2800" dirty="0" err="1"/>
              <a:t>partner</a:t>
            </a:r>
            <a:r>
              <a:rPr lang="de-DE" sz="2800" dirty="0"/>
              <a:t> </a:t>
            </a:r>
            <a:endParaRPr lang="de-DE" dirty="0"/>
          </a:p>
        </p:txBody>
      </p:sp>
      <p:pic>
        <p:nvPicPr>
          <p:cNvPr id="5" name="Inhaltsplatzhalter 4" descr="C:\Users\laptop\Downloads\Paar kontrolle.jpg"/>
          <p:cNvPicPr>
            <a:picLocks noGrp="1"/>
          </p:cNvPicPr>
          <p:nvPr>
            <p:ph sz="half" idx="1"/>
          </p:nvPr>
        </p:nvPicPr>
        <p:blipFill rotWithShape="1">
          <a:blip r:embed="rId3">
            <a:extLst>
              <a:ext uri="{28A0092B-C50C-407E-A947-70E740481C1C}">
                <a14:useLocalDpi xmlns:a14="http://schemas.microsoft.com/office/drawing/2010/main" val="0"/>
              </a:ext>
            </a:extLst>
          </a:blip>
          <a:srcRect l="15014" t="32751"/>
          <a:stretch/>
        </p:blipFill>
        <p:spPr bwMode="auto">
          <a:xfrm>
            <a:off x="251520" y="2708920"/>
            <a:ext cx="4464496" cy="23762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193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atin typeface="Arial Black" panose="020B0A04020102090204" pitchFamily="34" charset="0"/>
              </a:rPr>
              <a:t>Date- </a:t>
            </a:r>
            <a:r>
              <a:rPr lang="de-DE" sz="3200" dirty="0" err="1">
                <a:latin typeface="Arial Black" panose="020B0A04020102090204" pitchFamily="34" charset="0"/>
              </a:rPr>
              <a:t>calendar</a:t>
            </a:r>
            <a:r>
              <a:rPr lang="de-DE" sz="3200" dirty="0">
                <a:latin typeface="Arial Black" panose="020B0A04020102090204" pitchFamily="34" charset="0"/>
              </a:rPr>
              <a:t> </a:t>
            </a:r>
          </a:p>
        </p:txBody>
      </p:sp>
      <p:sp>
        <p:nvSpPr>
          <p:cNvPr id="4" name="Inhaltsplatzhalter 3"/>
          <p:cNvSpPr>
            <a:spLocks noGrp="1"/>
          </p:cNvSpPr>
          <p:nvPr>
            <p:ph sz="half" idx="2"/>
          </p:nvPr>
        </p:nvSpPr>
        <p:spPr>
          <a:xfrm>
            <a:off x="4648200" y="2348880"/>
            <a:ext cx="4038600" cy="1800200"/>
          </a:xfrm>
        </p:spPr>
        <p:txBody>
          <a:bodyPr>
            <a:normAutofit/>
          </a:bodyPr>
          <a:lstStyle/>
          <a:p>
            <a:pPr>
              <a:lnSpc>
                <a:spcPct val="115000"/>
              </a:lnSpc>
              <a:spcAft>
                <a:spcPts val="0"/>
              </a:spcAft>
              <a:buFont typeface="Wingdings" panose="05000000000000000000" pitchFamily="2" charset="2"/>
              <a:buChar char="Ø"/>
            </a:pPr>
            <a:r>
              <a:rPr lang="de-DE" dirty="0" err="1"/>
              <a:t>goal</a:t>
            </a:r>
            <a:r>
              <a:rPr lang="de-DE" dirty="0"/>
              <a:t>: </a:t>
            </a:r>
            <a:r>
              <a:rPr lang="de-DE" dirty="0" err="1"/>
              <a:t>to</a:t>
            </a:r>
            <a:r>
              <a:rPr lang="de-DE" dirty="0"/>
              <a:t> find a </a:t>
            </a:r>
            <a:r>
              <a:rPr lang="de-DE" dirty="0" err="1"/>
              <a:t>learning</a:t>
            </a:r>
            <a:r>
              <a:rPr lang="de-DE" dirty="0"/>
              <a:t> </a:t>
            </a:r>
            <a:r>
              <a:rPr lang="de-DE" dirty="0" err="1"/>
              <a:t>partner</a:t>
            </a:r>
            <a:r>
              <a:rPr lang="de-DE" dirty="0"/>
              <a:t> </a:t>
            </a:r>
          </a:p>
        </p:txBody>
      </p:sp>
      <p:pic>
        <p:nvPicPr>
          <p:cNvPr id="819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95536" y="2348880"/>
            <a:ext cx="3951565" cy="315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35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1012974"/>
          </a:xfrm>
        </p:spPr>
        <p:txBody>
          <a:bodyPr>
            <a:normAutofit/>
          </a:bodyPr>
          <a:lstStyle/>
          <a:p>
            <a:r>
              <a:rPr lang="de-DE" sz="3200" dirty="0">
                <a:latin typeface="Arial Black" panose="020B0A04020102090204" pitchFamily="34" charset="0"/>
              </a:rPr>
              <a:t>Double- </a:t>
            </a:r>
            <a:r>
              <a:rPr lang="de-DE" sz="3200" dirty="0" err="1">
                <a:latin typeface="Arial Black" panose="020B0A04020102090204" pitchFamily="34" charset="0"/>
              </a:rPr>
              <a:t>circle</a:t>
            </a:r>
            <a:endParaRPr lang="de-DE" sz="3200" dirty="0">
              <a:latin typeface="Arial Black" panose="020B0A04020102090204" pitchFamily="34" charset="0"/>
            </a:endParaRPr>
          </a:p>
        </p:txBody>
      </p:sp>
      <p:sp>
        <p:nvSpPr>
          <p:cNvPr id="4" name="Inhaltsplatzhalter 3"/>
          <p:cNvSpPr>
            <a:spLocks noGrp="1"/>
          </p:cNvSpPr>
          <p:nvPr>
            <p:ph sz="half" idx="2"/>
          </p:nvPr>
        </p:nvSpPr>
        <p:spPr>
          <a:xfrm>
            <a:off x="4648200" y="1417638"/>
            <a:ext cx="4038600" cy="5179714"/>
          </a:xfrm>
        </p:spPr>
        <p:txBody>
          <a:bodyPr>
            <a:normAutofit/>
          </a:bodyPr>
          <a:lstStyle/>
          <a:p>
            <a:pPr>
              <a:lnSpc>
                <a:spcPct val="115000"/>
              </a:lnSpc>
              <a:spcAft>
                <a:spcPts val="0"/>
              </a:spcAft>
              <a:buFont typeface="Wingdings" panose="05000000000000000000" pitchFamily="2" charset="2"/>
              <a:buChar char="Ø"/>
            </a:pPr>
            <a:r>
              <a:rPr lang="de-DE" dirty="0">
                <a:ea typeface="Calibri"/>
                <a:cs typeface="Times New Roman"/>
              </a:rPr>
              <a:t>Quick </a:t>
            </a:r>
            <a:r>
              <a:rPr lang="de-DE" dirty="0" err="1">
                <a:ea typeface="Calibri"/>
                <a:cs typeface="Times New Roman"/>
              </a:rPr>
              <a:t>exchange</a:t>
            </a:r>
            <a:r>
              <a:rPr lang="de-DE" dirty="0">
                <a:ea typeface="Calibri"/>
                <a:cs typeface="Times New Roman"/>
              </a:rPr>
              <a:t> </a:t>
            </a:r>
            <a:r>
              <a:rPr lang="de-DE" dirty="0" err="1">
                <a:ea typeface="Calibri"/>
                <a:cs typeface="Times New Roman"/>
              </a:rPr>
              <a:t>with</a:t>
            </a:r>
            <a:r>
              <a:rPr lang="de-DE" dirty="0">
                <a:ea typeface="Calibri"/>
                <a:cs typeface="Times New Roman"/>
              </a:rPr>
              <a:t> </a:t>
            </a:r>
            <a:r>
              <a:rPr lang="de-DE" dirty="0" err="1">
                <a:ea typeface="Calibri"/>
                <a:cs typeface="Times New Roman"/>
              </a:rPr>
              <a:t>several</a:t>
            </a:r>
            <a:r>
              <a:rPr lang="de-DE" dirty="0">
                <a:ea typeface="Calibri"/>
                <a:cs typeface="Times New Roman"/>
              </a:rPr>
              <a:t> </a:t>
            </a:r>
            <a:r>
              <a:rPr lang="de-DE" dirty="0" err="1">
                <a:ea typeface="Calibri"/>
                <a:cs typeface="Times New Roman"/>
              </a:rPr>
              <a:t>partners</a:t>
            </a:r>
            <a:r>
              <a:rPr lang="de-DE" dirty="0">
                <a:ea typeface="Calibri"/>
                <a:cs typeface="Times New Roman"/>
              </a:rPr>
              <a:t> </a:t>
            </a:r>
          </a:p>
          <a:p>
            <a:pPr lvl="1">
              <a:lnSpc>
                <a:spcPct val="115000"/>
              </a:lnSpc>
              <a:buFont typeface="Wingdings" panose="05000000000000000000" pitchFamily="2" charset="2"/>
              <a:buChar char="ü"/>
            </a:pPr>
            <a:r>
              <a:rPr lang="de-DE" dirty="0" err="1">
                <a:ea typeface="Calibri"/>
                <a:cs typeface="Times New Roman"/>
              </a:rPr>
              <a:t>exchange</a:t>
            </a:r>
            <a:r>
              <a:rPr lang="de-DE" dirty="0">
                <a:ea typeface="Calibri"/>
                <a:cs typeface="Times New Roman"/>
              </a:rPr>
              <a:t> </a:t>
            </a:r>
            <a:r>
              <a:rPr lang="de-DE" dirty="0" err="1">
                <a:ea typeface="Calibri"/>
                <a:cs typeface="Times New Roman"/>
              </a:rPr>
              <a:t>of</a:t>
            </a:r>
            <a:r>
              <a:rPr lang="de-DE" dirty="0">
                <a:ea typeface="Calibri"/>
                <a:cs typeface="Times New Roman"/>
              </a:rPr>
              <a:t> </a:t>
            </a:r>
            <a:r>
              <a:rPr lang="de-DE" dirty="0" err="1">
                <a:ea typeface="Calibri"/>
                <a:cs typeface="Times New Roman"/>
              </a:rPr>
              <a:t>previous</a:t>
            </a:r>
            <a:r>
              <a:rPr lang="de-DE" dirty="0">
                <a:ea typeface="Calibri"/>
                <a:cs typeface="Times New Roman"/>
              </a:rPr>
              <a:t> </a:t>
            </a:r>
            <a:r>
              <a:rPr lang="de-DE" dirty="0" err="1">
                <a:ea typeface="Calibri"/>
                <a:cs typeface="Times New Roman"/>
              </a:rPr>
              <a:t>knowledge</a:t>
            </a:r>
            <a:r>
              <a:rPr lang="de-DE" dirty="0">
                <a:ea typeface="Calibri"/>
                <a:cs typeface="Times New Roman"/>
              </a:rPr>
              <a:t> </a:t>
            </a:r>
          </a:p>
          <a:p>
            <a:pPr lvl="1">
              <a:lnSpc>
                <a:spcPct val="115000"/>
              </a:lnSpc>
              <a:buFont typeface="Wingdings" panose="05000000000000000000" pitchFamily="2" charset="2"/>
              <a:buChar char="ü"/>
            </a:pPr>
            <a:r>
              <a:rPr lang="de-DE" dirty="0" err="1">
                <a:ea typeface="Calibri"/>
                <a:cs typeface="Times New Roman"/>
              </a:rPr>
              <a:t>communication</a:t>
            </a:r>
            <a:r>
              <a:rPr lang="de-DE" dirty="0">
                <a:ea typeface="Calibri"/>
                <a:cs typeface="Times New Roman"/>
              </a:rPr>
              <a:t> </a:t>
            </a:r>
            <a:r>
              <a:rPr lang="de-DE" dirty="0" err="1">
                <a:ea typeface="Calibri"/>
                <a:cs typeface="Times New Roman"/>
              </a:rPr>
              <a:t>about</a:t>
            </a:r>
            <a:r>
              <a:rPr lang="de-DE" dirty="0">
                <a:ea typeface="Calibri"/>
                <a:cs typeface="Times New Roman"/>
              </a:rPr>
              <a:t> </a:t>
            </a:r>
            <a:r>
              <a:rPr lang="de-DE" dirty="0" err="1">
                <a:ea typeface="Calibri"/>
                <a:cs typeface="Times New Roman"/>
              </a:rPr>
              <a:t>newly</a:t>
            </a:r>
            <a:r>
              <a:rPr lang="de-DE" dirty="0">
                <a:ea typeface="Calibri"/>
                <a:cs typeface="Times New Roman"/>
              </a:rPr>
              <a:t> </a:t>
            </a:r>
            <a:r>
              <a:rPr lang="de-DE" dirty="0" err="1">
                <a:ea typeface="Calibri"/>
                <a:cs typeface="Times New Roman"/>
              </a:rPr>
              <a:t>acquired</a:t>
            </a:r>
            <a:r>
              <a:rPr lang="de-DE" dirty="0">
                <a:ea typeface="Calibri"/>
                <a:cs typeface="Times New Roman"/>
              </a:rPr>
              <a:t> </a:t>
            </a:r>
            <a:r>
              <a:rPr lang="de-DE" dirty="0" err="1">
                <a:ea typeface="Calibri"/>
                <a:cs typeface="Times New Roman"/>
              </a:rPr>
              <a:t>knowledge</a:t>
            </a:r>
            <a:endParaRPr lang="de-DE" dirty="0">
              <a:ea typeface="Calibri"/>
              <a:cs typeface="Times New Roman"/>
            </a:endParaRPr>
          </a:p>
          <a:p>
            <a:pPr lvl="1">
              <a:lnSpc>
                <a:spcPct val="115000"/>
              </a:lnSpc>
              <a:buFont typeface="Wingdings" panose="05000000000000000000" pitchFamily="2" charset="2"/>
              <a:buChar char="ü"/>
            </a:pPr>
            <a:r>
              <a:rPr lang="de-DE" dirty="0" err="1">
                <a:ea typeface="Calibri"/>
                <a:cs typeface="Times New Roman"/>
              </a:rPr>
              <a:t>repetition</a:t>
            </a:r>
            <a:r>
              <a:rPr lang="de-DE" dirty="0">
                <a:ea typeface="Calibri"/>
                <a:cs typeface="Times New Roman"/>
              </a:rPr>
              <a:t> </a:t>
            </a:r>
            <a:r>
              <a:rPr lang="de-DE" dirty="0" err="1">
                <a:ea typeface="Calibri"/>
                <a:cs typeface="Times New Roman"/>
              </a:rPr>
              <a:t>of</a:t>
            </a:r>
            <a:r>
              <a:rPr lang="de-DE" dirty="0">
                <a:ea typeface="Calibri"/>
                <a:cs typeface="Times New Roman"/>
              </a:rPr>
              <a:t> last </a:t>
            </a:r>
            <a:r>
              <a:rPr lang="de-DE" dirty="0" err="1">
                <a:ea typeface="Calibri"/>
                <a:cs typeface="Times New Roman"/>
              </a:rPr>
              <a:t>lessons</a:t>
            </a:r>
            <a:r>
              <a:rPr lang="de-DE" dirty="0">
                <a:ea typeface="Calibri"/>
                <a:cs typeface="Times New Roman"/>
              </a:rPr>
              <a:t> </a:t>
            </a:r>
            <a:r>
              <a:rPr lang="de-DE" dirty="0" err="1">
                <a:ea typeface="Calibri"/>
                <a:cs typeface="Times New Roman"/>
              </a:rPr>
              <a:t>learning</a:t>
            </a:r>
            <a:r>
              <a:rPr lang="de-DE" dirty="0">
                <a:ea typeface="Calibri"/>
                <a:cs typeface="Times New Roman"/>
              </a:rPr>
              <a:t> </a:t>
            </a:r>
            <a:r>
              <a:rPr lang="de-DE" dirty="0" err="1">
                <a:ea typeface="Calibri"/>
                <a:cs typeface="Times New Roman"/>
              </a:rPr>
              <a:t>objectives</a:t>
            </a:r>
            <a:r>
              <a:rPr lang="de-DE" dirty="0">
                <a:ea typeface="Calibri"/>
                <a:cs typeface="Times New Roman"/>
              </a:rPr>
              <a:t>/ </a:t>
            </a:r>
            <a:r>
              <a:rPr lang="de-DE" dirty="0" err="1">
                <a:ea typeface="Calibri"/>
                <a:cs typeface="Times New Roman"/>
              </a:rPr>
              <a:t>results</a:t>
            </a:r>
            <a:endParaRPr lang="de-DE" dirty="0">
              <a:ea typeface="Calibri"/>
              <a:cs typeface="Times New Roman"/>
            </a:endParaRPr>
          </a:p>
          <a:p>
            <a:pPr lvl="1">
              <a:lnSpc>
                <a:spcPct val="115000"/>
              </a:lnSpc>
              <a:buFont typeface="Wingdings" panose="05000000000000000000" pitchFamily="2" charset="2"/>
              <a:buChar char="ü"/>
            </a:pPr>
            <a:r>
              <a:rPr lang="de-DE" dirty="0" err="1">
                <a:ea typeface="Calibri"/>
                <a:cs typeface="Times New Roman"/>
              </a:rPr>
              <a:t>interim</a:t>
            </a:r>
            <a:r>
              <a:rPr lang="de-DE" dirty="0">
                <a:ea typeface="Calibri"/>
                <a:cs typeface="Times New Roman"/>
              </a:rPr>
              <a:t> </a:t>
            </a:r>
            <a:r>
              <a:rPr lang="de-DE" dirty="0" err="1">
                <a:ea typeface="Calibri"/>
                <a:cs typeface="Times New Roman"/>
              </a:rPr>
              <a:t>reflection</a:t>
            </a:r>
            <a:r>
              <a:rPr lang="de-DE" dirty="0">
                <a:ea typeface="Calibri"/>
                <a:cs typeface="Times New Roman"/>
              </a:rPr>
              <a:t> </a:t>
            </a:r>
          </a:p>
          <a:p>
            <a:endParaRPr lang="de-DE" dirty="0"/>
          </a:p>
        </p:txBody>
      </p:sp>
      <p:pic>
        <p:nvPicPr>
          <p:cNvPr id="921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848003"/>
            <a:ext cx="4038600" cy="403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32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err="1">
                <a:latin typeface="Arial Black" panose="020B0A04020102090204" pitchFamily="34" charset="0"/>
              </a:rPr>
              <a:t>Placemat</a:t>
            </a:r>
            <a:endParaRPr lang="de-DE" sz="3200" dirty="0">
              <a:latin typeface="Arial Black" panose="020B0A04020102090204" pitchFamily="34" charset="0"/>
            </a:endParaRPr>
          </a:p>
        </p:txBody>
      </p:sp>
      <p:sp>
        <p:nvSpPr>
          <p:cNvPr id="4" name="Inhaltsplatzhalter 3"/>
          <p:cNvSpPr>
            <a:spLocks noGrp="1"/>
          </p:cNvSpPr>
          <p:nvPr>
            <p:ph sz="half" idx="2"/>
          </p:nvPr>
        </p:nvSpPr>
        <p:spPr>
          <a:xfrm>
            <a:off x="4648200" y="1124744"/>
            <a:ext cx="4172272" cy="5733256"/>
          </a:xfrm>
        </p:spPr>
        <p:txBody>
          <a:bodyPr>
            <a:normAutofit/>
          </a:bodyPr>
          <a:lstStyle/>
          <a:p>
            <a:pPr marL="0" indent="0">
              <a:lnSpc>
                <a:spcPct val="115000"/>
              </a:lnSpc>
              <a:spcAft>
                <a:spcPts val="0"/>
              </a:spcAft>
              <a:buNone/>
            </a:pPr>
            <a:r>
              <a:rPr lang="de-DE" b="1" dirty="0" err="1">
                <a:ea typeface="Calibri"/>
                <a:cs typeface="Times New Roman"/>
              </a:rPr>
              <a:t>Process</a:t>
            </a:r>
            <a:r>
              <a:rPr lang="de-DE" b="1" dirty="0">
                <a:ea typeface="Calibri"/>
                <a:cs typeface="Times New Roman"/>
              </a:rPr>
              <a:t> </a:t>
            </a:r>
            <a:r>
              <a:rPr lang="de-DE" b="1" dirty="0" err="1">
                <a:ea typeface="Calibri"/>
                <a:cs typeface="Times New Roman"/>
              </a:rPr>
              <a:t>of</a:t>
            </a:r>
            <a:r>
              <a:rPr lang="de-DE" b="1" dirty="0">
                <a:ea typeface="Calibri"/>
                <a:cs typeface="Times New Roman"/>
              </a:rPr>
              <a:t> </a:t>
            </a:r>
            <a:r>
              <a:rPr lang="de-DE" b="1" dirty="0" err="1">
                <a:ea typeface="Calibri"/>
                <a:cs typeface="Times New Roman"/>
              </a:rPr>
              <a:t>the</a:t>
            </a:r>
            <a:r>
              <a:rPr lang="de-DE" b="1" dirty="0">
                <a:ea typeface="Calibri"/>
                <a:cs typeface="Times New Roman"/>
              </a:rPr>
              <a:t> </a:t>
            </a:r>
            <a:r>
              <a:rPr lang="de-DE" b="1" dirty="0" err="1">
                <a:ea typeface="Calibri"/>
                <a:cs typeface="Times New Roman"/>
              </a:rPr>
              <a:t>placemat</a:t>
            </a:r>
            <a:r>
              <a:rPr lang="de-DE" b="1" dirty="0">
                <a:ea typeface="Calibri"/>
                <a:cs typeface="Times New Roman"/>
              </a:rPr>
              <a:t> </a:t>
            </a:r>
            <a:r>
              <a:rPr lang="de-DE" b="1" dirty="0" err="1">
                <a:ea typeface="Calibri"/>
                <a:cs typeface="Times New Roman"/>
              </a:rPr>
              <a:t>method</a:t>
            </a:r>
            <a:r>
              <a:rPr lang="de-DE" b="1" dirty="0">
                <a:ea typeface="Calibri"/>
                <a:cs typeface="Times New Roman"/>
              </a:rPr>
              <a:t>:</a:t>
            </a:r>
          </a:p>
          <a:p>
            <a:pPr>
              <a:lnSpc>
                <a:spcPct val="115000"/>
              </a:lnSpc>
              <a:spcAft>
                <a:spcPts val="0"/>
              </a:spcAft>
              <a:buFont typeface="Wingdings" panose="05000000000000000000" pitchFamily="2" charset="2"/>
              <a:buChar char="Ø"/>
            </a:pPr>
            <a:r>
              <a:rPr lang="de-DE" dirty="0">
                <a:ea typeface="Calibri"/>
                <a:cs typeface="Times New Roman"/>
              </a:rPr>
              <a:t>in </a:t>
            </a:r>
            <a:r>
              <a:rPr lang="de-DE" dirty="0" err="1">
                <a:ea typeface="Calibri"/>
                <a:cs typeface="Times New Roman"/>
              </a:rPr>
              <a:t>small</a:t>
            </a:r>
            <a:r>
              <a:rPr lang="de-DE" dirty="0">
                <a:ea typeface="Calibri"/>
                <a:cs typeface="Times New Roman"/>
              </a:rPr>
              <a:t> </a:t>
            </a:r>
            <a:r>
              <a:rPr lang="de-DE" dirty="0" err="1">
                <a:ea typeface="Calibri"/>
                <a:cs typeface="Times New Roman"/>
              </a:rPr>
              <a:t>groups</a:t>
            </a:r>
            <a:r>
              <a:rPr lang="de-DE" dirty="0">
                <a:ea typeface="Calibri"/>
                <a:cs typeface="Times New Roman"/>
              </a:rPr>
              <a:t> </a:t>
            </a:r>
            <a:r>
              <a:rPr lang="de-DE" dirty="0" err="1">
                <a:ea typeface="Calibri"/>
                <a:cs typeface="Times New Roman"/>
              </a:rPr>
              <a:t>each</a:t>
            </a:r>
            <a:r>
              <a:rPr lang="de-DE" dirty="0">
                <a:ea typeface="Calibri"/>
                <a:cs typeface="Times New Roman"/>
              </a:rPr>
              <a:t> </a:t>
            </a:r>
            <a:r>
              <a:rPr lang="de-DE" dirty="0" err="1">
                <a:ea typeface="Calibri"/>
                <a:cs typeface="Times New Roman"/>
              </a:rPr>
              <a:t>student</a:t>
            </a:r>
            <a:r>
              <a:rPr lang="de-DE" dirty="0">
                <a:ea typeface="Calibri"/>
                <a:cs typeface="Times New Roman"/>
              </a:rPr>
              <a:t> </a:t>
            </a:r>
            <a:r>
              <a:rPr lang="de-DE" dirty="0" err="1">
                <a:ea typeface="Calibri"/>
                <a:cs typeface="Times New Roman"/>
              </a:rPr>
              <a:t>writes</a:t>
            </a:r>
            <a:r>
              <a:rPr lang="de-DE" dirty="0">
                <a:ea typeface="Calibri"/>
                <a:cs typeface="Times New Roman"/>
              </a:rPr>
              <a:t> </a:t>
            </a:r>
            <a:r>
              <a:rPr lang="de-DE" dirty="0" err="1">
                <a:ea typeface="Calibri"/>
                <a:cs typeface="Times New Roman"/>
              </a:rPr>
              <a:t>into</a:t>
            </a:r>
            <a:r>
              <a:rPr lang="de-DE" dirty="0">
                <a:ea typeface="Calibri"/>
                <a:cs typeface="Times New Roman"/>
              </a:rPr>
              <a:t> </a:t>
            </a:r>
            <a:r>
              <a:rPr lang="de-DE" dirty="0" err="1">
                <a:ea typeface="Calibri"/>
                <a:cs typeface="Times New Roman"/>
              </a:rPr>
              <a:t>one</a:t>
            </a:r>
            <a:r>
              <a:rPr lang="de-DE" dirty="0">
                <a:ea typeface="Calibri"/>
                <a:cs typeface="Times New Roman"/>
              </a:rPr>
              <a:t> </a:t>
            </a:r>
            <a:r>
              <a:rPr lang="de-DE" dirty="0" err="1">
                <a:ea typeface="Calibri"/>
                <a:cs typeface="Times New Roman"/>
              </a:rPr>
              <a:t>area</a:t>
            </a:r>
            <a:r>
              <a:rPr lang="de-DE" dirty="0">
                <a:ea typeface="Calibri"/>
                <a:cs typeface="Times New Roman"/>
              </a:rPr>
              <a:t> </a:t>
            </a:r>
            <a:r>
              <a:rPr lang="de-DE" dirty="0" err="1">
                <a:ea typeface="Calibri"/>
                <a:cs typeface="Times New Roman"/>
              </a:rPr>
              <a:t>of</a:t>
            </a:r>
            <a:r>
              <a:rPr lang="de-DE" dirty="0">
                <a:ea typeface="Calibri"/>
                <a:cs typeface="Times New Roman"/>
              </a:rPr>
              <a:t> </a:t>
            </a:r>
            <a:r>
              <a:rPr lang="de-DE" dirty="0" err="1">
                <a:ea typeface="Calibri"/>
                <a:cs typeface="Times New Roman"/>
              </a:rPr>
              <a:t>the</a:t>
            </a:r>
            <a:r>
              <a:rPr lang="de-DE" dirty="0">
                <a:ea typeface="Calibri"/>
                <a:cs typeface="Times New Roman"/>
              </a:rPr>
              <a:t> </a:t>
            </a:r>
            <a:r>
              <a:rPr lang="de-DE" dirty="0" err="1">
                <a:ea typeface="Calibri"/>
                <a:cs typeface="Times New Roman"/>
              </a:rPr>
              <a:t>placemat</a:t>
            </a:r>
            <a:endParaRPr lang="de-DE" dirty="0">
              <a:ea typeface="Calibri"/>
              <a:cs typeface="Times New Roman"/>
            </a:endParaRPr>
          </a:p>
          <a:p>
            <a:pPr>
              <a:lnSpc>
                <a:spcPct val="115000"/>
              </a:lnSpc>
              <a:spcAft>
                <a:spcPts val="0"/>
              </a:spcAft>
              <a:buFont typeface="Wingdings" panose="05000000000000000000" pitchFamily="2" charset="2"/>
              <a:buChar char="Ø"/>
            </a:pPr>
            <a:r>
              <a:rPr lang="de-DE" dirty="0" err="1">
                <a:ea typeface="Calibri"/>
                <a:cs typeface="Times New Roman"/>
              </a:rPr>
              <a:t>the</a:t>
            </a:r>
            <a:r>
              <a:rPr lang="de-DE" dirty="0">
                <a:ea typeface="Calibri"/>
                <a:cs typeface="Times New Roman"/>
              </a:rPr>
              <a:t> </a:t>
            </a:r>
            <a:r>
              <a:rPr lang="de-DE" dirty="0" err="1">
                <a:ea typeface="Calibri"/>
                <a:cs typeface="Times New Roman"/>
              </a:rPr>
              <a:t>results</a:t>
            </a:r>
            <a:r>
              <a:rPr lang="de-DE" dirty="0">
                <a:ea typeface="Calibri"/>
                <a:cs typeface="Times New Roman"/>
              </a:rPr>
              <a:t> </a:t>
            </a:r>
            <a:r>
              <a:rPr lang="de-DE" dirty="0" err="1">
                <a:ea typeface="Calibri"/>
                <a:cs typeface="Times New Roman"/>
              </a:rPr>
              <a:t>of</a:t>
            </a:r>
            <a:r>
              <a:rPr lang="de-DE" dirty="0">
                <a:ea typeface="Calibri"/>
                <a:cs typeface="Times New Roman"/>
              </a:rPr>
              <a:t> </a:t>
            </a:r>
            <a:r>
              <a:rPr lang="de-DE" dirty="0" err="1">
                <a:ea typeface="Calibri"/>
                <a:cs typeface="Times New Roman"/>
              </a:rPr>
              <a:t>the</a:t>
            </a:r>
            <a:r>
              <a:rPr lang="de-DE" dirty="0">
                <a:ea typeface="Calibri"/>
                <a:cs typeface="Times New Roman"/>
              </a:rPr>
              <a:t> </a:t>
            </a:r>
            <a:r>
              <a:rPr lang="de-DE" dirty="0" err="1">
                <a:ea typeface="Calibri"/>
                <a:cs typeface="Times New Roman"/>
              </a:rPr>
              <a:t>areas</a:t>
            </a:r>
            <a:r>
              <a:rPr lang="de-DE" dirty="0">
                <a:ea typeface="Calibri"/>
                <a:cs typeface="Times New Roman"/>
              </a:rPr>
              <a:t> </a:t>
            </a:r>
            <a:r>
              <a:rPr lang="de-DE" dirty="0" err="1">
                <a:ea typeface="Calibri"/>
                <a:cs typeface="Times New Roman"/>
              </a:rPr>
              <a:t>are</a:t>
            </a:r>
            <a:r>
              <a:rPr lang="de-DE" dirty="0">
                <a:ea typeface="Calibri"/>
                <a:cs typeface="Times New Roman"/>
              </a:rPr>
              <a:t> </a:t>
            </a:r>
            <a:r>
              <a:rPr lang="de-DE" dirty="0" err="1">
                <a:ea typeface="Calibri"/>
                <a:cs typeface="Times New Roman"/>
              </a:rPr>
              <a:t>being</a:t>
            </a:r>
            <a:r>
              <a:rPr lang="de-DE" dirty="0">
                <a:ea typeface="Calibri"/>
                <a:cs typeface="Times New Roman"/>
              </a:rPr>
              <a:t> </a:t>
            </a:r>
            <a:r>
              <a:rPr lang="de-DE" dirty="0" err="1">
                <a:ea typeface="Calibri"/>
                <a:cs typeface="Times New Roman"/>
              </a:rPr>
              <a:t>discussed</a:t>
            </a:r>
            <a:r>
              <a:rPr lang="de-DE" dirty="0">
                <a:ea typeface="Calibri"/>
                <a:cs typeface="Times New Roman"/>
              </a:rPr>
              <a:t> in </a:t>
            </a:r>
            <a:r>
              <a:rPr lang="de-DE" dirty="0" err="1">
                <a:ea typeface="Calibri"/>
                <a:cs typeface="Times New Roman"/>
              </a:rPr>
              <a:t>the</a:t>
            </a:r>
            <a:r>
              <a:rPr lang="de-DE" dirty="0">
                <a:ea typeface="Calibri"/>
                <a:cs typeface="Times New Roman"/>
              </a:rPr>
              <a:t> </a:t>
            </a:r>
            <a:r>
              <a:rPr lang="de-DE" dirty="0" err="1">
                <a:ea typeface="Calibri"/>
                <a:cs typeface="Times New Roman"/>
              </a:rPr>
              <a:t>small</a:t>
            </a:r>
            <a:r>
              <a:rPr lang="de-DE" dirty="0">
                <a:ea typeface="Calibri"/>
                <a:cs typeface="Times New Roman"/>
              </a:rPr>
              <a:t> </a:t>
            </a:r>
            <a:r>
              <a:rPr lang="de-DE" dirty="0" err="1">
                <a:ea typeface="Calibri"/>
                <a:cs typeface="Times New Roman"/>
              </a:rPr>
              <a:t>group</a:t>
            </a:r>
            <a:endParaRPr lang="de-DE" dirty="0">
              <a:ea typeface="Calibri"/>
              <a:cs typeface="Times New Roman"/>
            </a:endParaRPr>
          </a:p>
          <a:p>
            <a:pPr>
              <a:lnSpc>
                <a:spcPct val="115000"/>
              </a:lnSpc>
              <a:spcAft>
                <a:spcPts val="0"/>
              </a:spcAft>
              <a:buFont typeface="Wingdings" panose="05000000000000000000" pitchFamily="2" charset="2"/>
              <a:buChar char="Ø"/>
            </a:pPr>
            <a:r>
              <a:rPr lang="de-DE" dirty="0" err="1">
                <a:cs typeface="Times New Roman"/>
              </a:rPr>
              <a:t>the</a:t>
            </a:r>
            <a:r>
              <a:rPr lang="de-DE" dirty="0">
                <a:cs typeface="Times New Roman"/>
              </a:rPr>
              <a:t> </a:t>
            </a:r>
            <a:r>
              <a:rPr lang="de-DE" dirty="0" err="1">
                <a:cs typeface="Times New Roman"/>
              </a:rPr>
              <a:t>group</a:t>
            </a:r>
            <a:r>
              <a:rPr lang="de-DE" dirty="0">
                <a:cs typeface="Times New Roman"/>
              </a:rPr>
              <a:t> </a:t>
            </a:r>
            <a:r>
              <a:rPr lang="de-DE" dirty="0" err="1">
                <a:cs typeface="Times New Roman"/>
              </a:rPr>
              <a:t>decides</a:t>
            </a:r>
            <a:r>
              <a:rPr lang="de-DE" dirty="0">
                <a:cs typeface="Times New Roman"/>
              </a:rPr>
              <a:t> </a:t>
            </a:r>
            <a:r>
              <a:rPr lang="de-DE" dirty="0" err="1">
                <a:cs typeface="Times New Roman"/>
              </a:rPr>
              <a:t>about</a:t>
            </a:r>
            <a:r>
              <a:rPr lang="de-DE" dirty="0">
                <a:cs typeface="Times New Roman"/>
              </a:rPr>
              <a:t> </a:t>
            </a:r>
            <a:r>
              <a:rPr lang="de-DE" dirty="0" err="1">
                <a:cs typeface="Times New Roman"/>
              </a:rPr>
              <a:t>their</a:t>
            </a:r>
            <a:r>
              <a:rPr lang="de-DE" dirty="0">
                <a:cs typeface="Times New Roman"/>
              </a:rPr>
              <a:t> </a:t>
            </a:r>
            <a:r>
              <a:rPr lang="de-DE" dirty="0" err="1">
                <a:cs typeface="Times New Roman"/>
              </a:rPr>
              <a:t>common</a:t>
            </a:r>
            <a:r>
              <a:rPr lang="de-DE" dirty="0">
                <a:cs typeface="Times New Roman"/>
              </a:rPr>
              <a:t> </a:t>
            </a:r>
            <a:r>
              <a:rPr lang="de-DE" dirty="0" err="1">
                <a:cs typeface="Times New Roman"/>
              </a:rPr>
              <a:t>results</a:t>
            </a:r>
            <a:r>
              <a:rPr lang="de-DE" dirty="0">
                <a:cs typeface="Times New Roman"/>
              </a:rPr>
              <a:t>/ </a:t>
            </a:r>
            <a:r>
              <a:rPr lang="de-DE" dirty="0" err="1">
                <a:cs typeface="Times New Roman"/>
              </a:rPr>
              <a:t>about</a:t>
            </a:r>
            <a:r>
              <a:rPr lang="de-DE" dirty="0">
                <a:cs typeface="Times New Roman"/>
              </a:rPr>
              <a:t> </a:t>
            </a:r>
            <a:r>
              <a:rPr lang="de-DE" dirty="0" err="1">
                <a:cs typeface="Times New Roman"/>
              </a:rPr>
              <a:t>what</a:t>
            </a:r>
            <a:r>
              <a:rPr lang="de-DE" dirty="0">
                <a:cs typeface="Times New Roman"/>
              </a:rPr>
              <a:t> </a:t>
            </a:r>
            <a:r>
              <a:rPr lang="de-DE" dirty="0" err="1">
                <a:cs typeface="Times New Roman"/>
              </a:rPr>
              <a:t>to</a:t>
            </a:r>
            <a:r>
              <a:rPr lang="de-DE" dirty="0">
                <a:cs typeface="Times New Roman"/>
              </a:rPr>
              <a:t> </a:t>
            </a:r>
            <a:r>
              <a:rPr lang="de-DE" dirty="0" err="1">
                <a:cs typeface="Times New Roman"/>
              </a:rPr>
              <a:t>present</a:t>
            </a:r>
            <a:r>
              <a:rPr lang="de-DE" dirty="0">
                <a:cs typeface="Times New Roman"/>
              </a:rPr>
              <a:t> </a:t>
            </a:r>
            <a:endParaRPr lang="de-DE" dirty="0"/>
          </a:p>
        </p:txBody>
      </p:sp>
      <p:pic>
        <p:nvPicPr>
          <p:cNvPr id="1024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520" y="2393283"/>
            <a:ext cx="4320480" cy="298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0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a:bodyPr>
          <a:lstStyle/>
          <a:p>
            <a:r>
              <a:rPr lang="de-DE" sz="3200" dirty="0">
                <a:latin typeface="Arial Black" panose="020B0A04020102090204" pitchFamily="34" charset="0"/>
              </a:rPr>
              <a:t>Think – Pair - Share</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212833587"/>
              </p:ext>
            </p:extLst>
          </p:nvPr>
        </p:nvGraphicFramePr>
        <p:xfrm>
          <a:off x="1403648" y="1340768"/>
          <a:ext cx="756084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292" y="1276078"/>
            <a:ext cx="96798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907" y="3068960"/>
            <a:ext cx="126675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22" y="4653136"/>
            <a:ext cx="1222121" cy="1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01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atin typeface="Arial Black" panose="020B0A04020102090204" pitchFamily="34" charset="0"/>
              </a:rPr>
              <a:t>Learning </a:t>
            </a:r>
            <a:r>
              <a:rPr lang="de-DE" sz="3200" dirty="0" err="1">
                <a:latin typeface="Arial Black" panose="020B0A04020102090204" pitchFamily="34" charset="0"/>
              </a:rPr>
              <a:t>diary</a:t>
            </a:r>
            <a:endParaRPr lang="de-DE" sz="3200" dirty="0">
              <a:latin typeface="Arial Black" panose="020B0A04020102090204" pitchFamily="34" charset="0"/>
            </a:endParaRPr>
          </a:p>
        </p:txBody>
      </p:sp>
      <p:sp>
        <p:nvSpPr>
          <p:cNvPr id="4" name="Inhaltsplatzhalter 3"/>
          <p:cNvSpPr>
            <a:spLocks noGrp="1"/>
          </p:cNvSpPr>
          <p:nvPr>
            <p:ph sz="half" idx="2"/>
          </p:nvPr>
        </p:nvSpPr>
        <p:spPr>
          <a:xfrm>
            <a:off x="4860032" y="2492896"/>
            <a:ext cx="3960440" cy="2736304"/>
          </a:xfrm>
        </p:spPr>
        <p:txBody>
          <a:bodyPr>
            <a:normAutofit/>
          </a:bodyPr>
          <a:lstStyle/>
          <a:p>
            <a:pPr>
              <a:buFont typeface="Wingdings" panose="05000000000000000000" pitchFamily="2" charset="2"/>
              <a:buChar char="Ø"/>
            </a:pPr>
            <a:r>
              <a:rPr lang="de-DE" dirty="0" err="1"/>
              <a:t>documentation</a:t>
            </a:r>
            <a:r>
              <a:rPr lang="de-DE" dirty="0"/>
              <a:t> </a:t>
            </a:r>
            <a:r>
              <a:rPr lang="de-DE" dirty="0" err="1"/>
              <a:t>of</a:t>
            </a:r>
            <a:r>
              <a:rPr lang="de-DE" dirty="0"/>
              <a:t> individual </a:t>
            </a:r>
            <a:r>
              <a:rPr lang="de-DE" dirty="0" err="1"/>
              <a:t>learning</a:t>
            </a:r>
            <a:r>
              <a:rPr lang="de-DE" dirty="0"/>
              <a:t>/ </a:t>
            </a:r>
            <a:r>
              <a:rPr lang="de-DE" dirty="0" err="1"/>
              <a:t>of</a:t>
            </a:r>
            <a:r>
              <a:rPr lang="de-DE" dirty="0"/>
              <a:t> </a:t>
            </a:r>
            <a:r>
              <a:rPr lang="de-DE" dirty="0" err="1"/>
              <a:t>exploring</a:t>
            </a:r>
            <a:r>
              <a:rPr lang="de-DE" dirty="0"/>
              <a:t>/ </a:t>
            </a:r>
            <a:r>
              <a:rPr lang="de-DE" dirty="0" err="1"/>
              <a:t>of</a:t>
            </a:r>
            <a:r>
              <a:rPr lang="de-DE" dirty="0"/>
              <a:t> </a:t>
            </a:r>
            <a:r>
              <a:rPr lang="de-DE" dirty="0" err="1"/>
              <a:t>revision</a:t>
            </a:r>
            <a:r>
              <a:rPr lang="de-DE" dirty="0"/>
              <a:t>/ </a:t>
            </a:r>
            <a:r>
              <a:rPr lang="de-DE" dirty="0" err="1"/>
              <a:t>of</a:t>
            </a:r>
            <a:r>
              <a:rPr lang="de-DE" dirty="0"/>
              <a:t> </a:t>
            </a:r>
            <a:r>
              <a:rPr lang="de-DE" dirty="0" err="1"/>
              <a:t>modifying</a:t>
            </a:r>
            <a:endParaRPr lang="de-DE" dirty="0"/>
          </a:p>
          <a:p>
            <a:endParaRPr lang="de-DE" dirty="0"/>
          </a:p>
        </p:txBody>
      </p:sp>
      <p:pic>
        <p:nvPicPr>
          <p:cNvPr id="1126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520" y="2564904"/>
            <a:ext cx="4608263" cy="212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47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err="1">
                <a:latin typeface="Arial Black" panose="020B0A04020102090204" pitchFamily="34" charset="0"/>
              </a:rPr>
              <a:t>Jigsaw</a:t>
            </a:r>
            <a:r>
              <a:rPr lang="de-DE" sz="3200" dirty="0">
                <a:latin typeface="Arial Black" panose="020B0A04020102090204" pitchFamily="34" charset="0"/>
              </a:rPr>
              <a:t>/ </a:t>
            </a:r>
            <a:r>
              <a:rPr lang="de-DE" sz="3200" dirty="0" err="1">
                <a:latin typeface="Arial Black" panose="020B0A04020102090204" pitchFamily="34" charset="0"/>
              </a:rPr>
              <a:t>group</a:t>
            </a:r>
            <a:r>
              <a:rPr lang="de-DE" sz="3200" dirty="0">
                <a:latin typeface="Arial Black" panose="020B0A04020102090204" pitchFamily="34" charset="0"/>
              </a:rPr>
              <a:t>- puzzle</a:t>
            </a:r>
          </a:p>
        </p:txBody>
      </p:sp>
      <p:sp>
        <p:nvSpPr>
          <p:cNvPr id="5" name="Inhaltsplatzhalter 4"/>
          <p:cNvSpPr>
            <a:spLocks noGrp="1"/>
          </p:cNvSpPr>
          <p:nvPr>
            <p:ph sz="half" idx="2"/>
          </p:nvPr>
        </p:nvSpPr>
        <p:spPr>
          <a:xfrm>
            <a:off x="4648200" y="1628800"/>
            <a:ext cx="4038600" cy="4968552"/>
          </a:xfrm>
        </p:spPr>
        <p:txBody>
          <a:bodyPr>
            <a:normAutofit lnSpcReduction="10000"/>
          </a:bodyPr>
          <a:lstStyle/>
          <a:p>
            <a:pPr>
              <a:lnSpc>
                <a:spcPct val="115000"/>
              </a:lnSpc>
              <a:spcAft>
                <a:spcPts val="0"/>
              </a:spcAft>
              <a:buFont typeface="Wingdings" panose="05000000000000000000" pitchFamily="2" charset="2"/>
              <a:buChar char="Ø"/>
            </a:pPr>
            <a:r>
              <a:rPr lang="de-DE" sz="3200" dirty="0">
                <a:ea typeface="Calibri"/>
                <a:cs typeface="Times New Roman"/>
              </a:rPr>
              <a:t>The </a:t>
            </a:r>
            <a:r>
              <a:rPr lang="de-DE" sz="3200" dirty="0" err="1">
                <a:ea typeface="Calibri"/>
                <a:cs typeface="Times New Roman"/>
              </a:rPr>
              <a:t>core</a:t>
            </a:r>
            <a:r>
              <a:rPr lang="de-DE" sz="3200" dirty="0">
                <a:ea typeface="Calibri"/>
                <a:cs typeface="Times New Roman"/>
              </a:rPr>
              <a:t> </a:t>
            </a:r>
            <a:r>
              <a:rPr lang="de-DE" sz="3200" dirty="0" err="1">
                <a:ea typeface="Calibri"/>
                <a:cs typeface="Times New Roman"/>
              </a:rPr>
              <a:t>group</a:t>
            </a:r>
            <a:r>
              <a:rPr lang="de-DE" sz="3200" dirty="0">
                <a:ea typeface="Calibri"/>
                <a:cs typeface="Times New Roman"/>
              </a:rPr>
              <a:t> </a:t>
            </a:r>
            <a:r>
              <a:rPr lang="de-DE" sz="3200" dirty="0" err="1">
                <a:ea typeface="Calibri"/>
                <a:cs typeface="Times New Roman"/>
              </a:rPr>
              <a:t>members</a:t>
            </a:r>
            <a:r>
              <a:rPr lang="de-DE" sz="3200" dirty="0">
                <a:ea typeface="Calibri"/>
                <a:cs typeface="Times New Roman"/>
              </a:rPr>
              <a:t> </a:t>
            </a:r>
            <a:r>
              <a:rPr lang="de-DE" sz="3200" dirty="0" err="1">
                <a:ea typeface="Calibri"/>
                <a:cs typeface="Times New Roman"/>
              </a:rPr>
              <a:t>split</a:t>
            </a:r>
            <a:r>
              <a:rPr lang="de-DE" sz="3200" dirty="0">
                <a:ea typeface="Calibri"/>
                <a:cs typeface="Times New Roman"/>
              </a:rPr>
              <a:t> </a:t>
            </a:r>
            <a:r>
              <a:rPr lang="de-DE" sz="3200" dirty="0" err="1">
                <a:ea typeface="Calibri"/>
                <a:cs typeface="Times New Roman"/>
              </a:rPr>
              <a:t>up</a:t>
            </a:r>
            <a:r>
              <a:rPr lang="de-DE" sz="3200" dirty="0">
                <a:ea typeface="Calibri"/>
                <a:cs typeface="Times New Roman"/>
              </a:rPr>
              <a:t> a </a:t>
            </a:r>
            <a:r>
              <a:rPr lang="de-DE" sz="3200" dirty="0" err="1">
                <a:ea typeface="Calibri"/>
                <a:cs typeface="Times New Roman"/>
              </a:rPr>
              <a:t>text</a:t>
            </a:r>
            <a:r>
              <a:rPr lang="de-DE" sz="3200" dirty="0">
                <a:ea typeface="Calibri"/>
                <a:cs typeface="Times New Roman"/>
              </a:rPr>
              <a:t>, </a:t>
            </a:r>
            <a:r>
              <a:rPr lang="de-DE" sz="3200" dirty="0" err="1">
                <a:ea typeface="Calibri"/>
                <a:cs typeface="Times New Roman"/>
              </a:rPr>
              <a:t>then</a:t>
            </a:r>
            <a:r>
              <a:rPr lang="de-DE" sz="3200" dirty="0">
                <a:ea typeface="Calibri"/>
                <a:cs typeface="Times New Roman"/>
              </a:rPr>
              <a:t> </a:t>
            </a:r>
            <a:r>
              <a:rPr lang="de-DE" sz="3200" dirty="0" err="1">
                <a:ea typeface="Calibri"/>
                <a:cs typeface="Times New Roman"/>
              </a:rPr>
              <a:t>go</a:t>
            </a:r>
            <a:r>
              <a:rPr lang="de-DE" sz="3200" dirty="0">
                <a:ea typeface="Calibri"/>
                <a:cs typeface="Times New Roman"/>
              </a:rPr>
              <a:t> </a:t>
            </a:r>
            <a:r>
              <a:rPr lang="de-DE" sz="3200" dirty="0" err="1">
                <a:ea typeface="Calibri"/>
                <a:cs typeface="Times New Roman"/>
              </a:rPr>
              <a:t>to</a:t>
            </a:r>
            <a:r>
              <a:rPr lang="de-DE" sz="3200" dirty="0">
                <a:ea typeface="Calibri"/>
                <a:cs typeface="Times New Roman"/>
              </a:rPr>
              <a:t> </a:t>
            </a:r>
            <a:r>
              <a:rPr lang="de-DE" sz="3200" dirty="0" err="1">
                <a:ea typeface="Calibri"/>
                <a:cs typeface="Times New Roman"/>
              </a:rPr>
              <a:t>work</a:t>
            </a:r>
            <a:r>
              <a:rPr lang="de-DE" sz="3200" dirty="0">
                <a:ea typeface="Calibri"/>
                <a:cs typeface="Times New Roman"/>
              </a:rPr>
              <a:t> on </a:t>
            </a:r>
            <a:r>
              <a:rPr lang="de-DE" sz="3200" dirty="0" err="1">
                <a:ea typeface="Calibri"/>
                <a:cs typeface="Times New Roman"/>
              </a:rPr>
              <a:t>this</a:t>
            </a:r>
            <a:r>
              <a:rPr lang="de-DE" sz="3200" dirty="0">
                <a:ea typeface="Calibri"/>
                <a:cs typeface="Times New Roman"/>
              </a:rPr>
              <a:t> </a:t>
            </a:r>
            <a:r>
              <a:rPr lang="de-DE" sz="3200" dirty="0" err="1">
                <a:ea typeface="Calibri"/>
                <a:cs typeface="Times New Roman"/>
              </a:rPr>
              <a:t>text</a:t>
            </a:r>
            <a:r>
              <a:rPr lang="de-DE" sz="3200" dirty="0">
                <a:ea typeface="Calibri"/>
                <a:cs typeface="Times New Roman"/>
              </a:rPr>
              <a:t> in different </a:t>
            </a:r>
            <a:r>
              <a:rPr lang="de-DE" sz="3200" dirty="0" err="1">
                <a:ea typeface="Calibri"/>
                <a:cs typeface="Times New Roman"/>
              </a:rPr>
              <a:t>small</a:t>
            </a:r>
            <a:r>
              <a:rPr lang="de-DE" sz="3200" dirty="0">
                <a:ea typeface="Calibri"/>
                <a:cs typeface="Times New Roman"/>
              </a:rPr>
              <a:t> expert </a:t>
            </a:r>
            <a:r>
              <a:rPr lang="de-DE" sz="3200" dirty="0" err="1">
                <a:ea typeface="Calibri"/>
                <a:cs typeface="Times New Roman"/>
              </a:rPr>
              <a:t>groups</a:t>
            </a:r>
            <a:r>
              <a:rPr lang="de-DE" sz="3200" dirty="0">
                <a:ea typeface="Calibri"/>
                <a:cs typeface="Times New Roman"/>
              </a:rPr>
              <a:t> </a:t>
            </a:r>
            <a:r>
              <a:rPr lang="de-DE" sz="3200" dirty="0" err="1">
                <a:ea typeface="Calibri"/>
                <a:cs typeface="Times New Roman"/>
              </a:rPr>
              <a:t>and</a:t>
            </a:r>
            <a:r>
              <a:rPr lang="de-DE" sz="3200" dirty="0">
                <a:ea typeface="Calibri"/>
                <a:cs typeface="Times New Roman"/>
              </a:rPr>
              <a:t> </a:t>
            </a:r>
            <a:r>
              <a:rPr lang="de-DE" sz="3200" dirty="0" err="1">
                <a:ea typeface="Calibri"/>
                <a:cs typeface="Times New Roman"/>
              </a:rPr>
              <a:t>finally</a:t>
            </a:r>
            <a:r>
              <a:rPr lang="de-DE" sz="3200" dirty="0">
                <a:ea typeface="Calibri"/>
                <a:cs typeface="Times New Roman"/>
              </a:rPr>
              <a:t> </a:t>
            </a:r>
            <a:r>
              <a:rPr lang="de-DE" sz="3200" dirty="0" err="1">
                <a:ea typeface="Calibri"/>
                <a:cs typeface="Times New Roman"/>
              </a:rPr>
              <a:t>present</a:t>
            </a:r>
            <a:r>
              <a:rPr lang="de-DE" sz="3200" dirty="0">
                <a:ea typeface="Calibri"/>
                <a:cs typeface="Times New Roman"/>
              </a:rPr>
              <a:t> </a:t>
            </a:r>
            <a:r>
              <a:rPr lang="de-DE" sz="3200" dirty="0" err="1">
                <a:ea typeface="Calibri"/>
                <a:cs typeface="Times New Roman"/>
              </a:rPr>
              <a:t>their</a:t>
            </a:r>
            <a:r>
              <a:rPr lang="de-DE" sz="3200" dirty="0">
                <a:ea typeface="Calibri"/>
                <a:cs typeface="Times New Roman"/>
              </a:rPr>
              <a:t> </a:t>
            </a:r>
            <a:r>
              <a:rPr lang="de-DE" sz="3200" dirty="0" err="1">
                <a:ea typeface="Calibri"/>
                <a:cs typeface="Times New Roman"/>
              </a:rPr>
              <a:t>results</a:t>
            </a:r>
            <a:r>
              <a:rPr lang="de-DE" sz="3200" dirty="0">
                <a:ea typeface="Calibri"/>
                <a:cs typeface="Times New Roman"/>
              </a:rPr>
              <a:t> in </a:t>
            </a:r>
            <a:r>
              <a:rPr lang="de-DE" sz="3200" dirty="0" err="1">
                <a:ea typeface="Calibri"/>
                <a:cs typeface="Times New Roman"/>
              </a:rPr>
              <a:t>their</a:t>
            </a:r>
            <a:r>
              <a:rPr lang="de-DE" sz="3200" dirty="0">
                <a:ea typeface="Calibri"/>
                <a:cs typeface="Times New Roman"/>
              </a:rPr>
              <a:t> original </a:t>
            </a:r>
            <a:r>
              <a:rPr lang="de-DE" sz="3200" dirty="0" err="1">
                <a:ea typeface="Calibri"/>
                <a:cs typeface="Times New Roman"/>
              </a:rPr>
              <a:t>core</a:t>
            </a:r>
            <a:r>
              <a:rPr lang="de-DE" sz="3200" dirty="0">
                <a:ea typeface="Calibri"/>
                <a:cs typeface="Times New Roman"/>
              </a:rPr>
              <a:t> </a:t>
            </a:r>
            <a:r>
              <a:rPr lang="de-DE" sz="3200" dirty="0" err="1">
                <a:ea typeface="Calibri"/>
                <a:cs typeface="Times New Roman"/>
              </a:rPr>
              <a:t>groups</a:t>
            </a:r>
            <a:r>
              <a:rPr lang="de-DE" sz="3200" dirty="0">
                <a:ea typeface="Calibri"/>
                <a:cs typeface="Times New Roman"/>
              </a:rPr>
              <a:t>. </a:t>
            </a:r>
          </a:p>
        </p:txBody>
      </p:sp>
      <p:pic>
        <p:nvPicPr>
          <p:cNvPr id="1229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520" y="2420888"/>
            <a:ext cx="4300706" cy="254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83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22" r="2679" b="5215"/>
          <a:stretch/>
        </p:blipFill>
        <p:spPr bwMode="auto">
          <a:xfrm>
            <a:off x="3282149" y="238336"/>
            <a:ext cx="5610331"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a:extLst>
              <a:ext uri="{FF2B5EF4-FFF2-40B4-BE49-F238E27FC236}">
                <a16:creationId xmlns:a16="http://schemas.microsoft.com/office/drawing/2014/main" id="{63BE3B09-84C5-3545-AC5E-783A2247883F}"/>
              </a:ext>
            </a:extLst>
          </p:cNvPr>
          <p:cNvGraphicFramePr/>
          <p:nvPr>
            <p:extLst>
              <p:ext uri="{D42A27DB-BD31-4B8C-83A1-F6EECF244321}">
                <p14:modId xmlns:p14="http://schemas.microsoft.com/office/powerpoint/2010/main" val="2123887893"/>
              </p:ext>
            </p:extLst>
          </p:nvPr>
        </p:nvGraphicFramePr>
        <p:xfrm>
          <a:off x="251520" y="908720"/>
          <a:ext cx="2952328" cy="5710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710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82154"/>
          </a:xfrm>
        </p:spPr>
        <p:txBody>
          <a:bodyPr>
            <a:normAutofit fontScale="90000"/>
          </a:bodyPr>
          <a:lstStyle/>
          <a:p>
            <a:r>
              <a:rPr lang="de-DE" sz="3200" dirty="0" err="1">
                <a:latin typeface="Arial Black" panose="020B0A04020102090204" pitchFamily="34" charset="0"/>
              </a:rPr>
              <a:t>Cooperative</a:t>
            </a:r>
            <a:r>
              <a:rPr lang="de-DE" sz="3200" dirty="0">
                <a:latin typeface="Arial Black" panose="020B0A04020102090204" pitchFamily="34" charset="0"/>
              </a:rPr>
              <a:t> </a:t>
            </a:r>
            <a:r>
              <a:rPr lang="de-DE" sz="3200" dirty="0" err="1">
                <a:latin typeface="Arial Black" panose="020B0A04020102090204" pitchFamily="34" charset="0"/>
              </a:rPr>
              <a:t>learning</a:t>
            </a:r>
            <a:br>
              <a:rPr lang="de-DE" sz="3200" dirty="0">
                <a:latin typeface="Arial Black" panose="020B0A04020102090204" pitchFamily="34" charset="0"/>
              </a:rPr>
            </a:br>
            <a:r>
              <a:rPr lang="de-DE" sz="3200" dirty="0">
                <a:latin typeface="Arial Black" panose="020B0A04020102090204" pitchFamily="34" charset="0"/>
              </a:rPr>
              <a:t>-</a:t>
            </a:r>
            <a:br>
              <a:rPr lang="de-DE" sz="3200" dirty="0">
                <a:latin typeface="Arial Black" panose="020B0A04020102090204" pitchFamily="34" charset="0"/>
              </a:rPr>
            </a:br>
            <a:r>
              <a:rPr lang="de-DE" sz="3200" dirty="0" err="1">
                <a:latin typeface="Arial Black" panose="020B0A04020102090204" pitchFamily="34" charset="0"/>
              </a:rPr>
              <a:t>What</a:t>
            </a:r>
            <a:r>
              <a:rPr lang="de-DE" sz="3200" dirty="0">
                <a:latin typeface="Arial Black" panose="020B0A04020102090204" pitchFamily="34" charset="0"/>
              </a:rPr>
              <a:t> </a:t>
            </a:r>
            <a:r>
              <a:rPr lang="de-DE" sz="3200" dirty="0" err="1">
                <a:latin typeface="Arial Black" panose="020B0A04020102090204" pitchFamily="34" charset="0"/>
              </a:rPr>
              <a:t>does</a:t>
            </a:r>
            <a:r>
              <a:rPr lang="de-DE" sz="3200" dirty="0">
                <a:latin typeface="Arial Black" panose="020B0A04020102090204" pitchFamily="34" charset="0"/>
              </a:rPr>
              <a:t> </a:t>
            </a:r>
            <a:r>
              <a:rPr lang="de-DE" sz="3200" dirty="0" err="1">
                <a:latin typeface="Arial Black" panose="020B0A04020102090204" pitchFamily="34" charset="0"/>
              </a:rPr>
              <a:t>it</a:t>
            </a:r>
            <a:r>
              <a:rPr lang="de-DE" sz="3200" dirty="0">
                <a:latin typeface="Arial Black" panose="020B0A04020102090204" pitchFamily="34" charset="0"/>
              </a:rPr>
              <a:t> </a:t>
            </a:r>
            <a:r>
              <a:rPr lang="de-DE" sz="3200" dirty="0" err="1">
                <a:latin typeface="Arial Black" panose="020B0A04020102090204" pitchFamily="34" charset="0"/>
              </a:rPr>
              <a:t>mean</a:t>
            </a:r>
            <a:r>
              <a:rPr lang="de-DE" sz="3200" dirty="0">
                <a:latin typeface="Arial Black" panose="020B0A04020102090204" pitchFamily="34" charset="0"/>
              </a:rPr>
              <a:t>?</a:t>
            </a:r>
          </a:p>
        </p:txBody>
      </p:sp>
      <p:sp>
        <p:nvSpPr>
          <p:cNvPr id="3" name="Inhaltsplatzhalter 2"/>
          <p:cNvSpPr>
            <a:spLocks noGrp="1"/>
          </p:cNvSpPr>
          <p:nvPr>
            <p:ph idx="1"/>
          </p:nvPr>
        </p:nvSpPr>
        <p:spPr>
          <a:xfrm>
            <a:off x="467544" y="2204863"/>
            <a:ext cx="8229600" cy="3600401"/>
          </a:xfrm>
        </p:spPr>
        <p:txBody>
          <a:bodyPr>
            <a:normAutofit/>
          </a:bodyPr>
          <a:lstStyle/>
          <a:p>
            <a:pPr marL="0" indent="0">
              <a:buNone/>
            </a:pPr>
            <a:r>
              <a:rPr lang="de-DE" b="1" dirty="0"/>
              <a:t>A </a:t>
            </a:r>
            <a:r>
              <a:rPr lang="de-DE" b="1" dirty="0" err="1"/>
              <a:t>definition</a:t>
            </a:r>
            <a:r>
              <a:rPr lang="de-DE" b="1" dirty="0"/>
              <a:t>:</a:t>
            </a:r>
          </a:p>
          <a:p>
            <a:pPr marL="0" indent="0">
              <a:buNone/>
            </a:pPr>
            <a:endParaRPr lang="de-DE" b="1" dirty="0"/>
          </a:p>
          <a:p>
            <a:pPr>
              <a:buFont typeface="Wingdings" panose="05000000000000000000" pitchFamily="2" charset="2"/>
              <a:buChar char="Ø"/>
            </a:pPr>
            <a:r>
              <a:rPr lang="de-DE" dirty="0" err="1"/>
              <a:t>Cooperative</a:t>
            </a:r>
            <a:r>
              <a:rPr lang="de-DE" dirty="0"/>
              <a:t> </a:t>
            </a:r>
            <a:r>
              <a:rPr lang="de-DE" dirty="0" err="1"/>
              <a:t>learning</a:t>
            </a:r>
            <a:r>
              <a:rPr lang="de-DE" dirty="0"/>
              <a:t> </a:t>
            </a:r>
            <a:r>
              <a:rPr lang="de-DE" dirty="0" err="1"/>
              <a:t>is</a:t>
            </a:r>
            <a:r>
              <a:rPr lang="de-DE" dirty="0"/>
              <a:t> a </a:t>
            </a:r>
            <a:r>
              <a:rPr lang="de-DE" dirty="0" err="1"/>
              <a:t>teaching</a:t>
            </a:r>
            <a:r>
              <a:rPr lang="de-DE" dirty="0"/>
              <a:t> </a:t>
            </a:r>
            <a:r>
              <a:rPr lang="de-DE" dirty="0" err="1"/>
              <a:t>strategy</a:t>
            </a:r>
            <a:r>
              <a:rPr lang="de-DE" dirty="0"/>
              <a:t> </a:t>
            </a:r>
            <a:r>
              <a:rPr lang="de-DE" dirty="0" err="1"/>
              <a:t>meant</a:t>
            </a:r>
            <a:r>
              <a:rPr lang="de-DE" dirty="0"/>
              <a:t> </a:t>
            </a:r>
            <a:r>
              <a:rPr lang="de-DE" dirty="0" err="1"/>
              <a:t>to</a:t>
            </a:r>
            <a:r>
              <a:rPr lang="de-DE" dirty="0"/>
              <a:t> </a:t>
            </a:r>
            <a:r>
              <a:rPr lang="de-DE" dirty="0" err="1"/>
              <a:t>help</a:t>
            </a:r>
            <a:r>
              <a:rPr lang="de-DE" dirty="0"/>
              <a:t> </a:t>
            </a:r>
            <a:r>
              <a:rPr lang="de-DE" dirty="0" err="1"/>
              <a:t>children</a:t>
            </a:r>
            <a:r>
              <a:rPr lang="de-DE" dirty="0"/>
              <a:t> </a:t>
            </a:r>
            <a:r>
              <a:rPr lang="de-DE" dirty="0" err="1"/>
              <a:t>to</a:t>
            </a:r>
            <a:r>
              <a:rPr lang="de-DE" dirty="0"/>
              <a:t> </a:t>
            </a:r>
            <a:r>
              <a:rPr lang="de-DE" dirty="0" err="1"/>
              <a:t>aquire</a:t>
            </a:r>
            <a:r>
              <a:rPr lang="de-DE" dirty="0"/>
              <a:t> </a:t>
            </a:r>
            <a:r>
              <a:rPr lang="de-DE" dirty="0" err="1"/>
              <a:t>skilled</a:t>
            </a:r>
            <a:r>
              <a:rPr lang="de-DE" dirty="0"/>
              <a:t>, personal, </a:t>
            </a:r>
            <a:r>
              <a:rPr lang="de-DE" dirty="0" err="1"/>
              <a:t>social</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methodical</a:t>
            </a:r>
            <a:r>
              <a:rPr lang="de-DE" dirty="0"/>
              <a:t> </a:t>
            </a:r>
            <a:r>
              <a:rPr lang="de-DE" dirty="0" err="1"/>
              <a:t>competences</a:t>
            </a:r>
            <a:r>
              <a:rPr lang="de-DE" dirty="0"/>
              <a:t>.</a:t>
            </a:r>
          </a:p>
        </p:txBody>
      </p:sp>
    </p:spTree>
    <p:extLst>
      <p:ext uri="{BB962C8B-B14F-4D97-AF65-F5344CB8AC3E}">
        <p14:creationId xmlns:p14="http://schemas.microsoft.com/office/powerpoint/2010/main" val="368332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274638"/>
            <a:ext cx="8229600" cy="850106"/>
          </a:xfrm>
        </p:spPr>
        <p:txBody>
          <a:bodyPr>
            <a:normAutofit/>
          </a:bodyPr>
          <a:lstStyle/>
          <a:p>
            <a:r>
              <a:rPr lang="de-DE" sz="3200" dirty="0" err="1">
                <a:latin typeface="Arial Black" panose="020B0A04020102090204" pitchFamily="34" charset="0"/>
              </a:rPr>
              <a:t>If</a:t>
            </a:r>
            <a:r>
              <a:rPr lang="de-DE" sz="3200" dirty="0">
                <a:latin typeface="Arial Black" panose="020B0A04020102090204" pitchFamily="34" charset="0"/>
              </a:rPr>
              <a:t> </a:t>
            </a:r>
            <a:r>
              <a:rPr lang="de-DE" sz="3200" dirty="0" err="1">
                <a:latin typeface="Arial Black" panose="020B0A04020102090204" pitchFamily="34" charset="0"/>
              </a:rPr>
              <a:t>needed</a:t>
            </a:r>
            <a:r>
              <a:rPr lang="de-DE" sz="3200" dirty="0">
                <a:latin typeface="Arial Black" panose="020B0A04020102090204" pitchFamily="34" charset="0"/>
              </a:rPr>
              <a:t> </a:t>
            </a:r>
            <a:r>
              <a:rPr lang="de-DE" sz="3200" dirty="0" err="1">
                <a:latin typeface="Arial Black" panose="020B0A04020102090204" pitchFamily="34" charset="0"/>
              </a:rPr>
              <a:t>and</a:t>
            </a:r>
            <a:r>
              <a:rPr lang="de-DE" sz="3200" dirty="0">
                <a:latin typeface="Arial Black" panose="020B0A04020102090204" pitchFamily="34" charset="0"/>
              </a:rPr>
              <a:t> </a:t>
            </a:r>
            <a:r>
              <a:rPr lang="de-DE" sz="3200" dirty="0" err="1">
                <a:latin typeface="Arial Black" panose="020B0A04020102090204" pitchFamily="34" charset="0"/>
              </a:rPr>
              <a:t>interested</a:t>
            </a:r>
            <a:r>
              <a:rPr lang="de-DE" sz="3200" dirty="0">
                <a:latin typeface="Arial Black" panose="020B0A04020102090204" pitchFamily="34" charset="0"/>
              </a:rPr>
              <a:t>:</a:t>
            </a:r>
          </a:p>
        </p:txBody>
      </p:sp>
      <p:sp>
        <p:nvSpPr>
          <p:cNvPr id="6" name="Textplatzhalter 5"/>
          <p:cNvSpPr>
            <a:spLocks noGrp="1"/>
          </p:cNvSpPr>
          <p:nvPr>
            <p:ph type="body" idx="1"/>
          </p:nvPr>
        </p:nvSpPr>
        <p:spPr>
          <a:xfrm>
            <a:off x="445219" y="1052736"/>
            <a:ext cx="4040188" cy="978123"/>
          </a:xfrm>
        </p:spPr>
        <p:txBody>
          <a:bodyPr>
            <a:normAutofit/>
          </a:bodyPr>
          <a:lstStyle/>
          <a:p>
            <a:pPr algn="ctr"/>
            <a:r>
              <a:rPr lang="de-DE" sz="2800" dirty="0">
                <a:latin typeface="Arial Black" panose="020B0A04020102090204" pitchFamily="34" charset="0"/>
              </a:rPr>
              <a:t>Line </a:t>
            </a:r>
            <a:r>
              <a:rPr lang="de-DE" sz="2800" dirty="0" err="1">
                <a:latin typeface="Arial Black" panose="020B0A04020102090204" pitchFamily="34" charset="0"/>
              </a:rPr>
              <a:t>up</a:t>
            </a:r>
            <a:r>
              <a:rPr lang="de-DE" sz="2800" dirty="0">
                <a:latin typeface="Arial Black" panose="020B0A04020102090204" pitchFamily="34" charset="0"/>
              </a:rPr>
              <a:t> </a:t>
            </a:r>
            <a:r>
              <a:rPr lang="de-DE" dirty="0">
                <a:latin typeface="Arial Black" panose="020B0A04020102090204" pitchFamily="34" charset="0"/>
              </a:rPr>
              <a:t>(</a:t>
            </a:r>
            <a:r>
              <a:rPr lang="de-DE" dirty="0" err="1">
                <a:latin typeface="Arial Black" panose="020B0A04020102090204" pitchFamily="34" charset="0"/>
              </a:rPr>
              <a:t>criteria</a:t>
            </a:r>
            <a:r>
              <a:rPr lang="de-DE" dirty="0">
                <a:latin typeface="Arial Black" panose="020B0A04020102090204" pitchFamily="34" charset="0"/>
              </a:rPr>
              <a:t>- </a:t>
            </a:r>
            <a:r>
              <a:rPr lang="de-DE" dirty="0" err="1">
                <a:latin typeface="Arial Black" panose="020B0A04020102090204" pitchFamily="34" charset="0"/>
              </a:rPr>
              <a:t>based</a:t>
            </a:r>
            <a:r>
              <a:rPr lang="de-DE" dirty="0">
                <a:latin typeface="Arial Black" panose="020B0A04020102090204" pitchFamily="34" charset="0"/>
              </a:rPr>
              <a:t> </a:t>
            </a:r>
            <a:r>
              <a:rPr lang="de-DE" dirty="0" err="1">
                <a:latin typeface="Arial Black" panose="020B0A04020102090204" pitchFamily="34" charset="0"/>
              </a:rPr>
              <a:t>lines</a:t>
            </a:r>
            <a:r>
              <a:rPr lang="de-DE" dirty="0">
                <a:latin typeface="Arial Black" panose="020B0A04020102090204" pitchFamily="34" charset="0"/>
              </a:rPr>
              <a:t>)</a:t>
            </a:r>
          </a:p>
        </p:txBody>
      </p:sp>
      <p:sp>
        <p:nvSpPr>
          <p:cNvPr id="7" name="Inhaltsplatzhalter 6"/>
          <p:cNvSpPr>
            <a:spLocks noGrp="1"/>
          </p:cNvSpPr>
          <p:nvPr>
            <p:ph sz="half" idx="2"/>
          </p:nvPr>
        </p:nvSpPr>
        <p:spPr/>
        <p:txBody>
          <a:bodyPr/>
          <a:lstStyle/>
          <a:p>
            <a:pPr>
              <a:buFont typeface="Wingdings" panose="05000000000000000000" pitchFamily="2" charset="2"/>
              <a:buChar char="Ø"/>
            </a:pPr>
            <a:r>
              <a:rPr lang="de-DE" dirty="0" err="1"/>
              <a:t>to</a:t>
            </a:r>
            <a:r>
              <a:rPr lang="de-DE" dirty="0"/>
              <a:t> find </a:t>
            </a:r>
            <a:r>
              <a:rPr lang="de-DE" dirty="0" err="1"/>
              <a:t>partners</a:t>
            </a:r>
            <a:r>
              <a:rPr lang="de-DE" dirty="0"/>
              <a:t> </a:t>
            </a:r>
            <a:r>
              <a:rPr lang="de-DE" dirty="0" err="1"/>
              <a:t>or</a:t>
            </a:r>
            <a:r>
              <a:rPr lang="de-DE" dirty="0"/>
              <a:t> </a:t>
            </a:r>
            <a:r>
              <a:rPr lang="de-DE" dirty="0" err="1"/>
              <a:t>groups</a:t>
            </a:r>
            <a:endParaRPr lang="de-DE" dirty="0"/>
          </a:p>
          <a:p>
            <a:pPr>
              <a:buFont typeface="Wingdings" panose="05000000000000000000" pitchFamily="2" charset="2"/>
              <a:buChar char="Ø"/>
            </a:pPr>
            <a:r>
              <a:rPr lang="de-DE" dirty="0" err="1"/>
              <a:t>to</a:t>
            </a:r>
            <a:r>
              <a:rPr lang="de-DE" dirty="0"/>
              <a:t> </a:t>
            </a:r>
            <a:r>
              <a:rPr lang="de-DE" dirty="0" err="1"/>
              <a:t>collect</a:t>
            </a:r>
            <a:r>
              <a:rPr lang="de-DE" dirty="0"/>
              <a:t> </a:t>
            </a:r>
            <a:r>
              <a:rPr lang="de-DE" dirty="0" err="1"/>
              <a:t>opinions</a:t>
            </a:r>
            <a:r>
              <a:rPr lang="de-DE" dirty="0"/>
              <a:t> </a:t>
            </a:r>
          </a:p>
          <a:p>
            <a:pPr>
              <a:buFont typeface="Wingdings" panose="05000000000000000000" pitchFamily="2" charset="2"/>
              <a:buChar char="Ø"/>
            </a:pPr>
            <a:r>
              <a:rPr lang="de-DE" dirty="0" err="1"/>
              <a:t>as</a:t>
            </a:r>
            <a:r>
              <a:rPr lang="de-DE" dirty="0"/>
              <a:t> an </a:t>
            </a:r>
            <a:r>
              <a:rPr lang="de-DE" dirty="0" err="1"/>
              <a:t>ice</a:t>
            </a:r>
            <a:r>
              <a:rPr lang="de-DE" dirty="0"/>
              <a:t>- </a:t>
            </a:r>
            <a:r>
              <a:rPr lang="de-DE" dirty="0" err="1"/>
              <a:t>breaker</a:t>
            </a:r>
            <a:r>
              <a:rPr lang="de-DE" dirty="0"/>
              <a:t> </a:t>
            </a:r>
          </a:p>
          <a:p>
            <a:endParaRPr lang="de-DE" dirty="0"/>
          </a:p>
        </p:txBody>
      </p:sp>
      <p:sp>
        <p:nvSpPr>
          <p:cNvPr id="8" name="Textplatzhalter 7"/>
          <p:cNvSpPr>
            <a:spLocks noGrp="1"/>
          </p:cNvSpPr>
          <p:nvPr>
            <p:ph type="body" sz="quarter" idx="3"/>
          </p:nvPr>
        </p:nvSpPr>
        <p:spPr>
          <a:xfrm>
            <a:off x="4614163" y="1052736"/>
            <a:ext cx="4041775" cy="906115"/>
          </a:xfrm>
        </p:spPr>
        <p:txBody>
          <a:bodyPr>
            <a:normAutofit/>
          </a:bodyPr>
          <a:lstStyle/>
          <a:p>
            <a:pPr algn="ctr"/>
            <a:r>
              <a:rPr lang="de-DE" dirty="0">
                <a:latin typeface="Arial Black" panose="020B0A04020102090204" pitchFamily="34" charset="0"/>
              </a:rPr>
              <a:t>Graffiti </a:t>
            </a:r>
          </a:p>
          <a:p>
            <a:pPr algn="ctr"/>
            <a:r>
              <a:rPr lang="de-DE" dirty="0">
                <a:latin typeface="Arial Black" panose="020B0A04020102090204" pitchFamily="34" charset="0"/>
              </a:rPr>
              <a:t>(</a:t>
            </a:r>
            <a:r>
              <a:rPr lang="de-DE" dirty="0" err="1">
                <a:latin typeface="Arial Black" panose="020B0A04020102090204" pitchFamily="34" charset="0"/>
              </a:rPr>
              <a:t>rotation</a:t>
            </a:r>
            <a:r>
              <a:rPr lang="de-DE" dirty="0">
                <a:latin typeface="Arial Black" panose="020B0A04020102090204" pitchFamily="34" charset="0"/>
              </a:rPr>
              <a:t> </a:t>
            </a:r>
            <a:r>
              <a:rPr lang="de-DE" dirty="0" err="1">
                <a:latin typeface="Arial Black" panose="020B0A04020102090204" pitchFamily="34" charset="0"/>
              </a:rPr>
              <a:t>of</a:t>
            </a:r>
            <a:r>
              <a:rPr lang="de-DE" dirty="0">
                <a:latin typeface="Arial Black" panose="020B0A04020102090204" pitchFamily="34" charset="0"/>
              </a:rPr>
              <a:t> </a:t>
            </a:r>
            <a:r>
              <a:rPr lang="de-DE" dirty="0" err="1">
                <a:latin typeface="Arial Black" panose="020B0A04020102090204" pitchFamily="34" charset="0"/>
              </a:rPr>
              <a:t>ideas</a:t>
            </a:r>
            <a:r>
              <a:rPr lang="de-DE" dirty="0">
                <a:latin typeface="Arial Black" panose="020B0A04020102090204" pitchFamily="34" charset="0"/>
              </a:rPr>
              <a:t>)</a:t>
            </a:r>
          </a:p>
        </p:txBody>
      </p:sp>
      <p:sp>
        <p:nvSpPr>
          <p:cNvPr id="9" name="Inhaltsplatzhalter 8"/>
          <p:cNvSpPr>
            <a:spLocks noGrp="1"/>
          </p:cNvSpPr>
          <p:nvPr>
            <p:ph sz="quarter" idx="4"/>
          </p:nvPr>
        </p:nvSpPr>
        <p:spPr/>
        <p:txBody>
          <a:bodyPr/>
          <a:lstStyle/>
          <a:p>
            <a:pPr>
              <a:buFont typeface="Wingdings" panose="05000000000000000000" pitchFamily="2" charset="2"/>
              <a:buChar char="Ø"/>
            </a:pPr>
            <a:r>
              <a:rPr lang="de-DE" dirty="0" err="1"/>
              <a:t>collection</a:t>
            </a:r>
            <a:r>
              <a:rPr lang="de-DE" dirty="0"/>
              <a:t> </a:t>
            </a:r>
            <a:r>
              <a:rPr lang="de-DE" dirty="0" err="1"/>
              <a:t>of</a:t>
            </a:r>
            <a:r>
              <a:rPr lang="de-DE" dirty="0"/>
              <a:t> </a:t>
            </a:r>
            <a:r>
              <a:rPr lang="de-DE" dirty="0" err="1"/>
              <a:t>opinions</a:t>
            </a:r>
            <a:r>
              <a:rPr lang="de-DE" dirty="0"/>
              <a:t>/ </a:t>
            </a:r>
            <a:r>
              <a:rPr lang="de-DE" dirty="0" err="1"/>
              <a:t>previous</a:t>
            </a:r>
            <a:r>
              <a:rPr lang="de-DE" dirty="0"/>
              <a:t> </a:t>
            </a:r>
            <a:r>
              <a:rPr lang="de-DE" dirty="0" err="1"/>
              <a:t>knowledge</a:t>
            </a:r>
            <a:r>
              <a:rPr lang="de-DE" dirty="0"/>
              <a:t>/ </a:t>
            </a:r>
            <a:r>
              <a:rPr lang="de-DE" dirty="0" err="1"/>
              <a:t>wishes</a:t>
            </a:r>
            <a:endParaRPr lang="de-DE" dirty="0"/>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908326"/>
            <a:ext cx="297397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005064"/>
            <a:ext cx="34194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69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638635" cy="420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86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C3B20E-950E-3247-96E3-4DE56A02D643}"/>
              </a:ext>
            </a:extLst>
          </p:cNvPr>
          <p:cNvSpPr/>
          <p:nvPr/>
        </p:nvSpPr>
        <p:spPr>
          <a:xfrm>
            <a:off x="107504" y="2413338"/>
            <a:ext cx="8856984" cy="738664"/>
          </a:xfrm>
          <a:prstGeom prst="rect">
            <a:avLst/>
          </a:prstGeom>
        </p:spPr>
        <p:txBody>
          <a:bodyPr wrap="square">
            <a:spAutoFit/>
          </a:bodyPr>
          <a:lstStyle/>
          <a:p>
            <a:pPr algn="ctr"/>
            <a:r>
              <a:rPr lang="en-US" sz="1400"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1400" dirty="0"/>
          </a:p>
        </p:txBody>
      </p:sp>
    </p:spTree>
    <p:extLst>
      <p:ext uri="{BB962C8B-B14F-4D97-AF65-F5344CB8AC3E}">
        <p14:creationId xmlns:p14="http://schemas.microsoft.com/office/powerpoint/2010/main" val="347372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48680"/>
            <a:ext cx="8229600" cy="1354162"/>
          </a:xfrm>
        </p:spPr>
        <p:txBody>
          <a:bodyPr>
            <a:noAutofit/>
          </a:bodyPr>
          <a:lstStyle/>
          <a:p>
            <a:r>
              <a:rPr lang="de-DE" sz="3200" dirty="0" err="1">
                <a:latin typeface="Arial Black" panose="020B0A04020102090204" pitchFamily="34" charset="0"/>
              </a:rPr>
              <a:t>Cooperative</a:t>
            </a:r>
            <a:r>
              <a:rPr lang="de-DE" sz="3200" dirty="0">
                <a:latin typeface="Arial Black" panose="020B0A04020102090204" pitchFamily="34" charset="0"/>
              </a:rPr>
              <a:t> </a:t>
            </a:r>
            <a:r>
              <a:rPr lang="de-DE" sz="3200" dirty="0" err="1">
                <a:latin typeface="Arial Black" panose="020B0A04020102090204" pitchFamily="34" charset="0"/>
              </a:rPr>
              <a:t>learning</a:t>
            </a:r>
            <a:br>
              <a:rPr lang="de-DE" sz="3200" dirty="0">
                <a:latin typeface="Arial Black" panose="020B0A04020102090204" pitchFamily="34" charset="0"/>
              </a:rPr>
            </a:br>
            <a:r>
              <a:rPr lang="de-DE" sz="3200" dirty="0">
                <a:latin typeface="Arial Black" panose="020B0A04020102090204" pitchFamily="34" charset="0"/>
              </a:rPr>
              <a:t>-</a:t>
            </a:r>
            <a:br>
              <a:rPr lang="de-DE" sz="3200" dirty="0">
                <a:latin typeface="Arial Black" panose="020B0A04020102090204" pitchFamily="34" charset="0"/>
              </a:rPr>
            </a:br>
            <a:r>
              <a:rPr lang="de-DE" sz="3200" dirty="0" err="1">
                <a:latin typeface="Arial Black" panose="020B0A04020102090204" pitchFamily="34" charset="0"/>
              </a:rPr>
              <a:t>Why</a:t>
            </a:r>
            <a:r>
              <a:rPr lang="de-DE" sz="3200" dirty="0">
                <a:latin typeface="Arial Black" panose="020B0A04020102090204" pitchFamily="34" charset="0"/>
              </a:rPr>
              <a:t>?</a:t>
            </a:r>
          </a:p>
        </p:txBody>
      </p:sp>
      <p:sp>
        <p:nvSpPr>
          <p:cNvPr id="3" name="Inhaltsplatzhalter 2"/>
          <p:cNvSpPr>
            <a:spLocks noGrp="1"/>
          </p:cNvSpPr>
          <p:nvPr>
            <p:ph idx="1"/>
          </p:nvPr>
        </p:nvSpPr>
        <p:spPr>
          <a:xfrm>
            <a:off x="457200" y="3068961"/>
            <a:ext cx="8229600" cy="2160240"/>
          </a:xfrm>
        </p:spPr>
        <p:txBody>
          <a:bodyPr>
            <a:normAutofit/>
          </a:bodyPr>
          <a:lstStyle/>
          <a:p>
            <a:pPr marL="0" indent="0" algn="ctr">
              <a:buNone/>
            </a:pPr>
            <a:r>
              <a:rPr lang="de-DE" dirty="0"/>
              <a:t>„</a:t>
            </a:r>
            <a:r>
              <a:rPr lang="de-DE" dirty="0" err="1"/>
              <a:t>Dividing</a:t>
            </a:r>
            <a:r>
              <a:rPr lang="de-DE" dirty="0"/>
              <a:t> </a:t>
            </a:r>
            <a:r>
              <a:rPr lang="de-DE" dirty="0" err="1"/>
              <a:t>students</a:t>
            </a:r>
            <a:r>
              <a:rPr lang="de-DE" dirty="0"/>
              <a:t> </a:t>
            </a:r>
            <a:r>
              <a:rPr lang="de-DE" dirty="0" err="1"/>
              <a:t>into</a:t>
            </a:r>
            <a:r>
              <a:rPr lang="de-DE" dirty="0"/>
              <a:t> </a:t>
            </a:r>
            <a:r>
              <a:rPr lang="de-DE" dirty="0" err="1"/>
              <a:t>smaller</a:t>
            </a:r>
            <a:r>
              <a:rPr lang="de-DE" dirty="0"/>
              <a:t> </a:t>
            </a:r>
            <a:r>
              <a:rPr lang="de-DE" dirty="0" err="1"/>
              <a:t>groups</a:t>
            </a:r>
            <a:r>
              <a:rPr lang="de-DE" dirty="0"/>
              <a:t> </a:t>
            </a:r>
            <a:r>
              <a:rPr lang="de-DE" dirty="0" err="1"/>
              <a:t>does</a:t>
            </a:r>
            <a:r>
              <a:rPr lang="de-DE" dirty="0"/>
              <a:t> not </a:t>
            </a:r>
            <a:r>
              <a:rPr lang="de-DE" dirty="0" err="1"/>
              <a:t>mean</a:t>
            </a:r>
            <a:r>
              <a:rPr lang="de-DE" dirty="0"/>
              <a:t> </a:t>
            </a:r>
            <a:r>
              <a:rPr lang="de-DE" dirty="0" err="1"/>
              <a:t>they</a:t>
            </a:r>
            <a:r>
              <a:rPr lang="de-DE" dirty="0"/>
              <a:t> will </a:t>
            </a:r>
            <a:r>
              <a:rPr lang="de-DE" dirty="0" err="1"/>
              <a:t>be</a:t>
            </a:r>
            <a:r>
              <a:rPr lang="de-DE" dirty="0"/>
              <a:t> </a:t>
            </a:r>
            <a:r>
              <a:rPr lang="de-DE" dirty="0" err="1"/>
              <a:t>working</a:t>
            </a:r>
            <a:r>
              <a:rPr lang="de-DE" dirty="0"/>
              <a:t> </a:t>
            </a:r>
            <a:r>
              <a:rPr lang="de-DE" dirty="0" err="1"/>
              <a:t>together</a:t>
            </a:r>
            <a:r>
              <a:rPr lang="de-DE" dirty="0"/>
              <a:t> </a:t>
            </a:r>
            <a:r>
              <a:rPr lang="de-DE" dirty="0" err="1"/>
              <a:t>as</a:t>
            </a:r>
            <a:r>
              <a:rPr lang="de-DE" dirty="0"/>
              <a:t> a </a:t>
            </a:r>
            <a:r>
              <a:rPr lang="de-DE" dirty="0" err="1"/>
              <a:t>team</a:t>
            </a:r>
            <a:r>
              <a:rPr lang="de-DE" dirty="0"/>
              <a:t>.“ </a:t>
            </a:r>
          </a:p>
          <a:p>
            <a:pPr marL="0" indent="0" algn="ctr">
              <a:buNone/>
            </a:pPr>
            <a:r>
              <a:rPr lang="de-DE" sz="2400" dirty="0"/>
              <a:t>(Norm Green)</a:t>
            </a:r>
          </a:p>
        </p:txBody>
      </p:sp>
    </p:spTree>
    <p:extLst>
      <p:ext uri="{BB962C8B-B14F-4D97-AF65-F5344CB8AC3E}">
        <p14:creationId xmlns:p14="http://schemas.microsoft.com/office/powerpoint/2010/main" val="189806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584176"/>
          </a:xfrm>
        </p:spPr>
        <p:txBody>
          <a:bodyPr>
            <a:normAutofit/>
          </a:bodyPr>
          <a:lstStyle/>
          <a:p>
            <a:r>
              <a:rPr lang="de-DE" sz="3200" dirty="0" err="1">
                <a:solidFill>
                  <a:prstClr val="black"/>
                </a:solidFill>
                <a:latin typeface="Arial Black" panose="020B0A04020102090204" pitchFamily="34" charset="0"/>
              </a:rPr>
              <a:t>Cooperative</a:t>
            </a:r>
            <a:r>
              <a:rPr lang="de-DE" sz="3200" dirty="0">
                <a:solidFill>
                  <a:prstClr val="black"/>
                </a:solidFill>
                <a:latin typeface="Arial Black" panose="020B0A04020102090204" pitchFamily="34" charset="0"/>
              </a:rPr>
              <a:t> </a:t>
            </a:r>
            <a:r>
              <a:rPr lang="de-DE" sz="3200" dirty="0" err="1">
                <a:solidFill>
                  <a:prstClr val="black"/>
                </a:solidFill>
                <a:latin typeface="Arial Black" panose="020B0A04020102090204" pitchFamily="34" charset="0"/>
              </a:rPr>
              <a:t>learning</a:t>
            </a:r>
            <a:r>
              <a:rPr lang="de-DE" sz="3200" dirty="0">
                <a:solidFill>
                  <a:prstClr val="black"/>
                </a:solidFill>
                <a:latin typeface="Arial Black" panose="020B0A04020102090204" pitchFamily="34" charset="0"/>
              </a:rPr>
              <a:t> </a:t>
            </a:r>
            <a:br>
              <a:rPr lang="de-DE" sz="3200" dirty="0">
                <a:solidFill>
                  <a:prstClr val="black"/>
                </a:solidFill>
                <a:latin typeface="Arial Black" panose="020B0A04020102090204" pitchFamily="34" charset="0"/>
              </a:rPr>
            </a:br>
            <a:r>
              <a:rPr lang="de-DE" sz="3200" dirty="0">
                <a:solidFill>
                  <a:prstClr val="black"/>
                </a:solidFill>
                <a:latin typeface="Arial Black" panose="020B0A04020102090204" pitchFamily="34" charset="0"/>
              </a:rPr>
              <a:t>-</a:t>
            </a:r>
            <a:br>
              <a:rPr lang="de-DE" sz="3200" dirty="0">
                <a:solidFill>
                  <a:prstClr val="black"/>
                </a:solidFill>
                <a:latin typeface="Arial Black" panose="020B0A04020102090204" pitchFamily="34" charset="0"/>
              </a:rPr>
            </a:br>
            <a:r>
              <a:rPr lang="de-DE" sz="3200" dirty="0" err="1">
                <a:solidFill>
                  <a:prstClr val="black"/>
                </a:solidFill>
                <a:latin typeface="Arial Black" panose="020B0A04020102090204" pitchFamily="34" charset="0"/>
              </a:rPr>
              <a:t>Why</a:t>
            </a:r>
            <a:r>
              <a:rPr lang="de-DE" sz="3200" dirty="0">
                <a:solidFill>
                  <a:prstClr val="black"/>
                </a:solidFill>
                <a:latin typeface="Arial Black" panose="020B0A04020102090204" pitchFamily="34" charset="0"/>
              </a:rPr>
              <a:t>?</a:t>
            </a:r>
            <a:endParaRPr lang="de-DE" dirty="0"/>
          </a:p>
        </p:txBody>
      </p:sp>
      <p:sp>
        <p:nvSpPr>
          <p:cNvPr id="3" name="Inhaltsplatzhalter 2"/>
          <p:cNvSpPr>
            <a:spLocks noGrp="1"/>
          </p:cNvSpPr>
          <p:nvPr>
            <p:ph idx="1"/>
          </p:nvPr>
        </p:nvSpPr>
        <p:spPr>
          <a:xfrm>
            <a:off x="457200" y="2420888"/>
            <a:ext cx="8229600" cy="3960440"/>
          </a:xfrm>
        </p:spPr>
        <p:txBody>
          <a:bodyPr>
            <a:normAutofit/>
          </a:bodyPr>
          <a:lstStyle/>
          <a:p>
            <a:pPr>
              <a:buFont typeface="Wingdings" panose="05000000000000000000" pitchFamily="2" charset="2"/>
              <a:buChar char="Ø"/>
            </a:pPr>
            <a:r>
              <a:rPr lang="de-DE" dirty="0"/>
              <a:t>Quality </a:t>
            </a:r>
            <a:r>
              <a:rPr lang="de-DE" dirty="0" err="1"/>
              <a:t>aspects</a:t>
            </a:r>
            <a:r>
              <a:rPr lang="de-DE" dirty="0"/>
              <a:t> </a:t>
            </a:r>
            <a:r>
              <a:rPr lang="de-DE" dirty="0" err="1"/>
              <a:t>of</a:t>
            </a:r>
            <a:r>
              <a:rPr lang="de-DE" dirty="0"/>
              <a:t> </a:t>
            </a:r>
            <a:r>
              <a:rPr lang="de-DE" dirty="0" err="1"/>
              <a:t>cooperative</a:t>
            </a:r>
            <a:r>
              <a:rPr lang="de-DE" dirty="0"/>
              <a:t> </a:t>
            </a:r>
            <a:r>
              <a:rPr lang="de-DE" dirty="0" err="1"/>
              <a:t>learning</a:t>
            </a:r>
            <a:r>
              <a:rPr lang="de-DE" dirty="0"/>
              <a:t>:</a:t>
            </a:r>
          </a:p>
          <a:p>
            <a:pPr>
              <a:buFont typeface="Wingdings" panose="05000000000000000000" pitchFamily="2" charset="2"/>
              <a:buChar char="Ø"/>
            </a:pPr>
            <a:endParaRPr lang="de-DE" dirty="0"/>
          </a:p>
          <a:p>
            <a:pPr marL="1314450" lvl="2" indent="-514350">
              <a:buFont typeface="+mj-lt"/>
              <a:buAutoNum type="arabicParenBoth"/>
            </a:pPr>
            <a:r>
              <a:rPr lang="de-DE" sz="2800" dirty="0"/>
              <a:t>positive </a:t>
            </a:r>
            <a:r>
              <a:rPr lang="de-DE" sz="2800" dirty="0" err="1"/>
              <a:t>dependency</a:t>
            </a:r>
            <a:r>
              <a:rPr lang="de-DE" sz="2800" dirty="0"/>
              <a:t> on </a:t>
            </a:r>
            <a:r>
              <a:rPr lang="de-DE" sz="2800" dirty="0" err="1"/>
              <a:t>each</a:t>
            </a:r>
            <a:r>
              <a:rPr lang="de-DE" sz="2800" dirty="0"/>
              <a:t> </a:t>
            </a:r>
            <a:r>
              <a:rPr lang="de-DE" sz="2800" dirty="0" err="1"/>
              <a:t>other</a:t>
            </a:r>
            <a:r>
              <a:rPr lang="de-DE" sz="2800" dirty="0"/>
              <a:t> </a:t>
            </a:r>
          </a:p>
          <a:p>
            <a:pPr marL="1314450" lvl="2" indent="-514350">
              <a:buFont typeface="+mj-lt"/>
              <a:buAutoNum type="arabicParenBoth"/>
            </a:pPr>
            <a:r>
              <a:rPr lang="de-DE" sz="2800" dirty="0"/>
              <a:t>individual </a:t>
            </a:r>
            <a:r>
              <a:rPr lang="de-DE" sz="2800" dirty="0" err="1"/>
              <a:t>responsibility</a:t>
            </a:r>
            <a:r>
              <a:rPr lang="de-DE" sz="2800" dirty="0"/>
              <a:t> </a:t>
            </a:r>
          </a:p>
          <a:p>
            <a:pPr marL="1314450" lvl="2" indent="-514350">
              <a:buFont typeface="+mj-lt"/>
              <a:buAutoNum type="arabicParenBoth"/>
            </a:pPr>
            <a:r>
              <a:rPr lang="de-DE" sz="2800" dirty="0" err="1"/>
              <a:t>face</a:t>
            </a:r>
            <a:r>
              <a:rPr lang="de-DE" sz="2800" dirty="0"/>
              <a:t> </a:t>
            </a:r>
            <a:r>
              <a:rPr lang="de-DE" sz="2800" dirty="0" err="1"/>
              <a:t>to</a:t>
            </a:r>
            <a:r>
              <a:rPr lang="de-DE" sz="2800" dirty="0"/>
              <a:t> </a:t>
            </a:r>
            <a:r>
              <a:rPr lang="de-DE" sz="2800" dirty="0" err="1"/>
              <a:t>face</a:t>
            </a:r>
            <a:r>
              <a:rPr lang="de-DE" sz="2800" dirty="0"/>
              <a:t> – </a:t>
            </a:r>
            <a:r>
              <a:rPr lang="de-DE" sz="2800" dirty="0" err="1"/>
              <a:t>interaction</a:t>
            </a:r>
            <a:endParaRPr lang="de-DE" sz="2800" dirty="0"/>
          </a:p>
          <a:p>
            <a:pPr marL="1314450" lvl="2" indent="-514350">
              <a:buFont typeface="+mj-lt"/>
              <a:buAutoNum type="arabicParenBoth"/>
            </a:pPr>
            <a:r>
              <a:rPr lang="de-DE" sz="2800" dirty="0" err="1"/>
              <a:t>social</a:t>
            </a:r>
            <a:r>
              <a:rPr lang="de-DE" sz="2800" dirty="0"/>
              <a:t> </a:t>
            </a:r>
            <a:r>
              <a:rPr lang="de-DE" sz="2800" dirty="0" err="1"/>
              <a:t>and</a:t>
            </a:r>
            <a:r>
              <a:rPr lang="de-DE" sz="2800" dirty="0"/>
              <a:t> </a:t>
            </a:r>
            <a:r>
              <a:rPr lang="de-DE" sz="2800" dirty="0" err="1"/>
              <a:t>team</a:t>
            </a:r>
            <a:r>
              <a:rPr lang="de-DE" sz="2800" dirty="0"/>
              <a:t> </a:t>
            </a:r>
            <a:r>
              <a:rPr lang="de-DE" sz="2800" dirty="0" err="1"/>
              <a:t>competences</a:t>
            </a:r>
            <a:endParaRPr lang="de-DE" sz="2800" dirty="0"/>
          </a:p>
          <a:p>
            <a:pPr marL="1314450" lvl="2" indent="-514350">
              <a:buFont typeface="+mj-lt"/>
              <a:buAutoNum type="arabicParenBoth"/>
            </a:pPr>
            <a:r>
              <a:rPr lang="de-DE" sz="2800" dirty="0" err="1"/>
              <a:t>group</a:t>
            </a:r>
            <a:r>
              <a:rPr lang="de-DE" sz="2800" dirty="0"/>
              <a:t> </a:t>
            </a:r>
            <a:r>
              <a:rPr lang="de-DE" sz="2800" dirty="0" err="1"/>
              <a:t>strategies</a:t>
            </a:r>
            <a:r>
              <a:rPr lang="de-DE" sz="2800" dirty="0"/>
              <a:t> </a:t>
            </a:r>
          </a:p>
        </p:txBody>
      </p:sp>
    </p:spTree>
    <p:extLst>
      <p:ext uri="{BB962C8B-B14F-4D97-AF65-F5344CB8AC3E}">
        <p14:creationId xmlns:p14="http://schemas.microsoft.com/office/powerpoint/2010/main" val="201525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A158612-2EFF-5240-B6A1-59F34DBA0DEA}"/>
              </a:ext>
            </a:extLst>
          </p:cNvPr>
          <p:cNvGraphicFramePr/>
          <p:nvPr>
            <p:extLst>
              <p:ext uri="{D42A27DB-BD31-4B8C-83A1-F6EECF244321}">
                <p14:modId xmlns:p14="http://schemas.microsoft.com/office/powerpoint/2010/main" val="3665268270"/>
              </p:ext>
            </p:extLst>
          </p:nvPr>
        </p:nvGraphicFramePr>
        <p:xfrm>
          <a:off x="0" y="0"/>
          <a:ext cx="586814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E5374E07-D319-8649-8049-235FA112841C}"/>
              </a:ext>
            </a:extLst>
          </p:cNvPr>
          <p:cNvGraphicFramePr/>
          <p:nvPr>
            <p:extLst>
              <p:ext uri="{D42A27DB-BD31-4B8C-83A1-F6EECF244321}">
                <p14:modId xmlns:p14="http://schemas.microsoft.com/office/powerpoint/2010/main" val="2873484869"/>
              </p:ext>
            </p:extLst>
          </p:nvPr>
        </p:nvGraphicFramePr>
        <p:xfrm>
          <a:off x="5724128" y="2996952"/>
          <a:ext cx="3419872" cy="39604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394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a:latin typeface="Arial Black" panose="020B0A04020102090204" pitchFamily="34" charset="0"/>
              </a:rPr>
              <a:t>In </a:t>
            </a:r>
            <a:r>
              <a:rPr lang="de-DE" sz="3200" dirty="0" err="1">
                <a:latin typeface="Arial Black" panose="020B0A04020102090204" pitchFamily="34" charset="0"/>
              </a:rPr>
              <a:t>order</a:t>
            </a:r>
            <a:r>
              <a:rPr lang="de-DE" sz="3200" dirty="0">
                <a:latin typeface="Arial Black" panose="020B0A04020102090204" pitchFamily="34" charset="0"/>
              </a:rPr>
              <a:t> </a:t>
            </a:r>
            <a:r>
              <a:rPr lang="de-DE" sz="3200" dirty="0" err="1">
                <a:latin typeface="Arial Black" panose="020B0A04020102090204" pitchFamily="34" charset="0"/>
              </a:rPr>
              <a:t>to</a:t>
            </a:r>
            <a:r>
              <a:rPr lang="de-DE" sz="3200" dirty="0">
                <a:latin typeface="Arial Black" panose="020B0A04020102090204" pitchFamily="34" charset="0"/>
              </a:rPr>
              <a:t> </a:t>
            </a:r>
            <a:r>
              <a:rPr lang="de-DE" sz="3200" dirty="0" err="1">
                <a:latin typeface="Arial Black" panose="020B0A04020102090204" pitchFamily="34" charset="0"/>
              </a:rPr>
              <a:t>introduce</a:t>
            </a:r>
            <a:r>
              <a:rPr lang="de-DE" sz="3200" dirty="0">
                <a:latin typeface="Arial Black" panose="020B0A04020102090204" pitchFamily="34" charset="0"/>
              </a:rPr>
              <a:t> </a:t>
            </a:r>
            <a:r>
              <a:rPr lang="de-DE" sz="3200" dirty="0" err="1">
                <a:latin typeface="Arial Black" panose="020B0A04020102090204" pitchFamily="34" charset="0"/>
              </a:rPr>
              <a:t>cooperative</a:t>
            </a:r>
            <a:r>
              <a:rPr lang="de-DE" sz="3200" dirty="0">
                <a:latin typeface="Arial Black" panose="020B0A04020102090204" pitchFamily="34" charset="0"/>
              </a:rPr>
              <a:t> </a:t>
            </a:r>
            <a:r>
              <a:rPr lang="de-DE" sz="3200" dirty="0" err="1">
                <a:latin typeface="Arial Black" panose="020B0A04020102090204" pitchFamily="34" charset="0"/>
              </a:rPr>
              <a:t>learning</a:t>
            </a:r>
            <a:r>
              <a:rPr lang="de-DE" sz="3200" dirty="0">
                <a:latin typeface="Arial Black" panose="020B0A04020102090204" pitchFamily="34" charset="0"/>
              </a:rPr>
              <a:t> </a:t>
            </a:r>
            <a:r>
              <a:rPr lang="de-DE" sz="3200" dirty="0" err="1">
                <a:latin typeface="Arial Black" panose="020B0A04020102090204" pitchFamily="34" charset="0"/>
              </a:rPr>
              <a:t>there</a:t>
            </a:r>
            <a:r>
              <a:rPr lang="de-DE" sz="3200" dirty="0">
                <a:latin typeface="Arial Black" panose="020B0A04020102090204" pitchFamily="34" charset="0"/>
              </a:rPr>
              <a:t> </a:t>
            </a:r>
            <a:r>
              <a:rPr lang="de-DE" sz="3200" dirty="0" err="1">
                <a:latin typeface="Arial Black" panose="020B0A04020102090204" pitchFamily="34" charset="0"/>
              </a:rPr>
              <a:t>has</a:t>
            </a:r>
            <a:r>
              <a:rPr lang="de-DE" sz="3200" dirty="0">
                <a:latin typeface="Arial Black" panose="020B0A04020102090204" pitchFamily="34" charset="0"/>
              </a:rPr>
              <a:t> </a:t>
            </a:r>
            <a:r>
              <a:rPr lang="de-DE" sz="3200" dirty="0" err="1">
                <a:latin typeface="Arial Black" panose="020B0A04020102090204" pitchFamily="34" charset="0"/>
              </a:rPr>
              <a:t>to</a:t>
            </a:r>
            <a:r>
              <a:rPr lang="de-DE" sz="3200" dirty="0">
                <a:latin typeface="Arial Black" panose="020B0A04020102090204" pitchFamily="34" charset="0"/>
              </a:rPr>
              <a:t> </a:t>
            </a:r>
            <a:r>
              <a:rPr lang="de-DE" sz="3200" dirty="0" err="1">
                <a:latin typeface="Arial Black" panose="020B0A04020102090204" pitchFamily="34" charset="0"/>
              </a:rPr>
              <a:t>be</a:t>
            </a:r>
            <a:r>
              <a:rPr lang="de-DE" sz="3200" dirty="0">
                <a:latin typeface="Arial Black" panose="020B0A04020102090204" pitchFamily="34" charset="0"/>
              </a:rPr>
              <a:t> a </a:t>
            </a:r>
            <a:r>
              <a:rPr lang="de-DE" sz="3200" dirty="0" err="1">
                <a:latin typeface="Arial Black" panose="020B0A04020102090204" pitchFamily="34" charset="0"/>
              </a:rPr>
              <a:t>shift</a:t>
            </a:r>
            <a:r>
              <a:rPr lang="de-DE" sz="3200" dirty="0">
                <a:latin typeface="Arial Black" panose="020B0A04020102090204" pitchFamily="34" charset="0"/>
              </a:rPr>
              <a:t> in </a:t>
            </a:r>
            <a:r>
              <a:rPr lang="de-DE" sz="3200" dirty="0" err="1">
                <a:latin typeface="Arial Black" panose="020B0A04020102090204" pitchFamily="34" charset="0"/>
              </a:rPr>
              <a:t>attitudes</a:t>
            </a:r>
            <a:r>
              <a:rPr lang="de-DE" sz="3200" dirty="0">
                <a:latin typeface="Arial Black" panose="020B0A04020102090204" pitchFamily="34" charset="0"/>
              </a:rPr>
              <a:t> </a:t>
            </a:r>
            <a:r>
              <a:rPr lang="de-DE" sz="3200" dirty="0" err="1">
                <a:latin typeface="Arial Black" panose="020B0A04020102090204" pitchFamily="34" charset="0"/>
              </a:rPr>
              <a:t>towards</a:t>
            </a:r>
            <a:r>
              <a:rPr lang="de-DE" sz="3200" dirty="0">
                <a:latin typeface="Arial Black" panose="020B0A04020102090204" pitchFamily="34" charset="0"/>
              </a:rPr>
              <a:t> </a:t>
            </a:r>
            <a:r>
              <a:rPr lang="de-DE" sz="3200" dirty="0" err="1">
                <a:latin typeface="Arial Black" panose="020B0A04020102090204" pitchFamily="34" charset="0"/>
              </a:rPr>
              <a:t>teaching</a:t>
            </a:r>
            <a:r>
              <a:rPr lang="de-DE" sz="3200" dirty="0">
                <a:latin typeface="Arial Black" panose="020B0A04020102090204" pitchFamily="34" charset="0"/>
              </a:rPr>
              <a:t>:</a:t>
            </a:r>
          </a:p>
        </p:txBody>
      </p:sp>
      <p:sp>
        <p:nvSpPr>
          <p:cNvPr id="3" name="Inhaltsplatzhalter 2"/>
          <p:cNvSpPr>
            <a:spLocks noGrp="1"/>
          </p:cNvSpPr>
          <p:nvPr>
            <p:ph sz="half" idx="1"/>
          </p:nvPr>
        </p:nvSpPr>
        <p:spPr/>
        <p:txBody>
          <a:bodyPr>
            <a:normAutofit lnSpcReduction="10000"/>
          </a:bodyPr>
          <a:lstStyle/>
          <a:p>
            <a:pPr marL="0" indent="0">
              <a:buNone/>
            </a:pPr>
            <a:r>
              <a:rPr lang="de-DE" dirty="0"/>
              <a:t>• </a:t>
            </a:r>
            <a:r>
              <a:rPr lang="de-DE" dirty="0" err="1"/>
              <a:t>the</a:t>
            </a:r>
            <a:r>
              <a:rPr lang="de-DE" dirty="0"/>
              <a:t> </a:t>
            </a:r>
            <a:r>
              <a:rPr lang="de-DE" dirty="0" err="1"/>
              <a:t>teacher‘s</a:t>
            </a:r>
            <a:r>
              <a:rPr lang="de-DE" dirty="0"/>
              <a:t> </a:t>
            </a:r>
            <a:r>
              <a:rPr lang="de-DE" dirty="0" err="1"/>
              <a:t>role</a:t>
            </a: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 </a:t>
            </a:r>
            <a:r>
              <a:rPr lang="de-DE" dirty="0" err="1"/>
              <a:t>the</a:t>
            </a:r>
            <a:r>
              <a:rPr lang="de-DE" dirty="0"/>
              <a:t> </a:t>
            </a:r>
            <a:r>
              <a:rPr lang="de-DE" dirty="0" err="1"/>
              <a:t>student‘s</a:t>
            </a:r>
            <a:r>
              <a:rPr lang="de-DE" dirty="0"/>
              <a:t> </a:t>
            </a:r>
            <a:r>
              <a:rPr lang="de-DE" dirty="0" err="1"/>
              <a:t>role</a:t>
            </a:r>
            <a:endParaRPr lang="de-DE" dirty="0"/>
          </a:p>
          <a:p>
            <a:pPr marL="0" indent="0">
              <a:buNone/>
            </a:pPr>
            <a:endParaRPr lang="de-DE" dirty="0"/>
          </a:p>
          <a:p>
            <a:pPr marL="0" indent="0">
              <a:buNone/>
            </a:pPr>
            <a:endParaRPr lang="de-DE" dirty="0"/>
          </a:p>
          <a:p>
            <a:pPr marL="0" indent="0">
              <a:buNone/>
            </a:pPr>
            <a:r>
              <a:rPr lang="de-DE" dirty="0"/>
              <a:t>• </a:t>
            </a:r>
            <a:r>
              <a:rPr lang="de-DE" dirty="0" err="1"/>
              <a:t>the</a:t>
            </a:r>
            <a:r>
              <a:rPr lang="de-DE" dirty="0"/>
              <a:t> </a:t>
            </a:r>
            <a:r>
              <a:rPr lang="de-DE" dirty="0" err="1"/>
              <a:t>school‘s</a:t>
            </a:r>
            <a:r>
              <a:rPr lang="de-DE" dirty="0"/>
              <a:t> </a:t>
            </a:r>
            <a:r>
              <a:rPr lang="de-DE" dirty="0" err="1"/>
              <a:t>role</a:t>
            </a:r>
            <a:r>
              <a:rPr lang="de-DE" dirty="0"/>
              <a:t> </a:t>
            </a:r>
          </a:p>
          <a:p>
            <a:pPr marL="0" indent="0">
              <a:buNone/>
            </a:pPr>
            <a:endParaRPr lang="de-DE" dirty="0"/>
          </a:p>
        </p:txBody>
      </p:sp>
      <p:sp>
        <p:nvSpPr>
          <p:cNvPr id="4" name="Inhaltsplatzhalter 3"/>
          <p:cNvSpPr>
            <a:spLocks noGrp="1"/>
          </p:cNvSpPr>
          <p:nvPr>
            <p:ph sz="half" idx="2"/>
          </p:nvPr>
        </p:nvSpPr>
        <p:spPr>
          <a:xfrm>
            <a:off x="4648200" y="1600200"/>
            <a:ext cx="4038600" cy="4781128"/>
          </a:xfrm>
        </p:spPr>
        <p:txBody>
          <a:bodyPr>
            <a:normAutofit lnSpcReduction="10000"/>
          </a:bodyPr>
          <a:lstStyle/>
          <a:p>
            <a:pPr>
              <a:buFont typeface="Wingdings" pitchFamily="2" charset="2"/>
              <a:buChar char="à"/>
            </a:pPr>
            <a:r>
              <a:rPr lang="de-DE" dirty="0" err="1">
                <a:sym typeface="Wingdings" panose="05000000000000000000" pitchFamily="2" charset="2"/>
              </a:rPr>
              <a:t>from</a:t>
            </a:r>
            <a:r>
              <a:rPr lang="de-DE" dirty="0">
                <a:sym typeface="Wingdings" panose="05000000000000000000" pitchFamily="2" charset="2"/>
              </a:rPr>
              <a:t> pure </a:t>
            </a:r>
            <a:r>
              <a:rPr lang="de-DE" dirty="0" err="1">
                <a:sym typeface="Wingdings" panose="05000000000000000000" pitchFamily="2" charset="2"/>
              </a:rPr>
              <a:t>knowledge</a:t>
            </a:r>
            <a:r>
              <a:rPr lang="de-DE" dirty="0">
                <a:sym typeface="Wingdings" panose="05000000000000000000" pitchFamily="2" charset="2"/>
              </a:rPr>
              <a:t> </a:t>
            </a:r>
            <a:r>
              <a:rPr lang="de-DE" dirty="0" err="1">
                <a:sym typeface="Wingdings" panose="05000000000000000000" pitchFamily="2" charset="2"/>
              </a:rPr>
              <a:t>provider</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learning</a:t>
            </a:r>
            <a:r>
              <a:rPr lang="de-DE" dirty="0">
                <a:sym typeface="Wingdings" panose="05000000000000000000" pitchFamily="2" charset="2"/>
              </a:rPr>
              <a:t> </a:t>
            </a:r>
            <a:r>
              <a:rPr lang="de-DE" dirty="0" err="1">
                <a:sym typeface="Wingdings" panose="05000000000000000000" pitchFamily="2" charset="2"/>
              </a:rPr>
              <a:t>companion</a:t>
            </a:r>
            <a:r>
              <a:rPr lang="de-DE" dirty="0">
                <a:sym typeface="Wingdings" panose="05000000000000000000" pitchFamily="2" charset="2"/>
              </a:rPr>
              <a:t> </a:t>
            </a:r>
          </a:p>
          <a:p>
            <a:pPr marL="0" indent="0">
              <a:buNone/>
            </a:pPr>
            <a:endParaRPr lang="de-DE" sz="3500" dirty="0"/>
          </a:p>
          <a:p>
            <a:pPr>
              <a:buFont typeface="Wingdings" pitchFamily="2" charset="2"/>
              <a:buChar char="à"/>
            </a:pPr>
            <a:r>
              <a:rPr lang="de-DE" dirty="0" err="1">
                <a:sym typeface="Wingdings" panose="05000000000000000000" pitchFamily="2" charset="2"/>
              </a:rPr>
              <a:t>from</a:t>
            </a:r>
            <a:r>
              <a:rPr lang="de-DE" dirty="0">
                <a:sym typeface="Wingdings" panose="05000000000000000000" pitchFamily="2" charset="2"/>
              </a:rPr>
              <a:t> </a:t>
            </a:r>
            <a:r>
              <a:rPr lang="de-DE" dirty="0" err="1">
                <a:sym typeface="Wingdings" panose="05000000000000000000" pitchFamily="2" charset="2"/>
              </a:rPr>
              <a:t>simply</a:t>
            </a:r>
            <a:r>
              <a:rPr lang="de-DE" dirty="0">
                <a:sym typeface="Wingdings" panose="05000000000000000000" pitchFamily="2" charset="2"/>
              </a:rPr>
              <a:t> </a:t>
            </a:r>
            <a:r>
              <a:rPr lang="de-DE" dirty="0" err="1">
                <a:sym typeface="Wingdings" panose="05000000000000000000" pitchFamily="2" charset="2"/>
              </a:rPr>
              <a:t>storing</a:t>
            </a:r>
            <a:r>
              <a:rPr lang="de-DE" dirty="0">
                <a:sym typeface="Wingdings" panose="05000000000000000000" pitchFamily="2" charset="2"/>
              </a:rPr>
              <a:t> </a:t>
            </a:r>
            <a:r>
              <a:rPr lang="de-DE" dirty="0" err="1">
                <a:sym typeface="Wingdings" panose="05000000000000000000" pitchFamily="2" charset="2"/>
              </a:rPr>
              <a:t>information</a:t>
            </a:r>
            <a:r>
              <a:rPr lang="de-DE" dirty="0">
                <a:sym typeface="Wingdings" panose="05000000000000000000" pitchFamily="2" charset="2"/>
              </a:rPr>
              <a:t>/ </a:t>
            </a:r>
            <a:r>
              <a:rPr lang="de-DE" dirty="0" err="1">
                <a:sym typeface="Wingdings" panose="05000000000000000000" pitchFamily="2" charset="2"/>
              </a:rPr>
              <a:t>knowledge</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active</a:t>
            </a:r>
            <a:r>
              <a:rPr lang="de-DE" dirty="0">
                <a:sym typeface="Wingdings" panose="05000000000000000000" pitchFamily="2" charset="2"/>
              </a:rPr>
              <a:t> </a:t>
            </a:r>
            <a:r>
              <a:rPr lang="de-DE" dirty="0" err="1">
                <a:sym typeface="Wingdings" panose="05000000000000000000" pitchFamily="2" charset="2"/>
              </a:rPr>
              <a:t>actor</a:t>
            </a:r>
            <a:r>
              <a:rPr lang="de-DE" dirty="0">
                <a:sym typeface="Wingdings" panose="05000000000000000000" pitchFamily="2" charset="2"/>
              </a:rPr>
              <a:t> </a:t>
            </a:r>
          </a:p>
          <a:p>
            <a:pPr marL="0" indent="0">
              <a:buNone/>
            </a:pPr>
            <a:endParaRPr lang="de-DE" sz="1500" dirty="0">
              <a:sym typeface="Wingdings" panose="05000000000000000000" pitchFamily="2" charset="2"/>
            </a:endParaRPr>
          </a:p>
          <a:p>
            <a:pPr>
              <a:buFont typeface="Wingdings" pitchFamily="2" charset="2"/>
              <a:buChar char="à"/>
            </a:pPr>
            <a:r>
              <a:rPr lang="de-DE" dirty="0" err="1">
                <a:sym typeface="Wingdings" panose="05000000000000000000" pitchFamily="2" charset="2"/>
              </a:rPr>
              <a:t>from</a:t>
            </a:r>
            <a:r>
              <a:rPr lang="de-DE" dirty="0">
                <a:sym typeface="Wingdings" panose="05000000000000000000" pitchFamily="2" charset="2"/>
              </a:rPr>
              <a:t> </a:t>
            </a:r>
            <a:r>
              <a:rPr lang="de-DE" dirty="0" err="1">
                <a:sym typeface="Wingdings" panose="05000000000000000000" pitchFamily="2" charset="2"/>
              </a:rPr>
              <a:t>teaching</a:t>
            </a:r>
            <a:r>
              <a:rPr lang="de-DE" dirty="0">
                <a:sym typeface="Wingdings" panose="05000000000000000000" pitchFamily="2" charset="2"/>
              </a:rPr>
              <a:t> </a:t>
            </a:r>
            <a:r>
              <a:rPr lang="de-DE" dirty="0" err="1">
                <a:sym typeface="Wingdings" panose="05000000000000000000" pitchFamily="2" charset="2"/>
              </a:rPr>
              <a:t>institution</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learning</a:t>
            </a:r>
            <a:r>
              <a:rPr lang="de-DE" dirty="0">
                <a:sym typeface="Wingdings" panose="05000000000000000000" pitchFamily="2" charset="2"/>
              </a:rPr>
              <a:t> </a:t>
            </a:r>
            <a:r>
              <a:rPr lang="de-DE" dirty="0" err="1">
                <a:sym typeface="Wingdings" panose="05000000000000000000" pitchFamily="2" charset="2"/>
              </a:rPr>
              <a:t>institution</a:t>
            </a:r>
            <a:endParaRPr lang="de-DE" dirty="0"/>
          </a:p>
        </p:txBody>
      </p:sp>
    </p:spTree>
    <p:extLst>
      <p:ext uri="{BB962C8B-B14F-4D97-AF65-F5344CB8AC3E}">
        <p14:creationId xmlns:p14="http://schemas.microsoft.com/office/powerpoint/2010/main" val="185012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143000"/>
          </a:xfrm>
        </p:spPr>
        <p:txBody>
          <a:bodyPr>
            <a:normAutofit fontScale="90000"/>
          </a:bodyPr>
          <a:lstStyle/>
          <a:p>
            <a:r>
              <a:rPr lang="de-DE" sz="3600" dirty="0">
                <a:latin typeface="Arial Black" panose="020B0A04020102090204" pitchFamily="34" charset="0"/>
              </a:rPr>
              <a:t>The </a:t>
            </a:r>
            <a:r>
              <a:rPr lang="de-DE" sz="3600" dirty="0" err="1">
                <a:latin typeface="Arial Black" panose="020B0A04020102090204" pitchFamily="34" charset="0"/>
              </a:rPr>
              <a:t>choice</a:t>
            </a:r>
            <a:r>
              <a:rPr lang="de-DE" sz="3600" dirty="0">
                <a:latin typeface="Arial Black" panose="020B0A04020102090204" pitchFamily="34" charset="0"/>
              </a:rPr>
              <a:t> </a:t>
            </a:r>
            <a:r>
              <a:rPr lang="de-DE" sz="3600" dirty="0" err="1">
                <a:latin typeface="Arial Black" panose="020B0A04020102090204" pitchFamily="34" charset="0"/>
              </a:rPr>
              <a:t>of</a:t>
            </a:r>
            <a:r>
              <a:rPr lang="de-DE" sz="3600" dirty="0">
                <a:latin typeface="Arial Black" panose="020B0A04020102090204" pitchFamily="34" charset="0"/>
              </a:rPr>
              <a:t> </a:t>
            </a:r>
            <a:r>
              <a:rPr lang="de-DE" sz="3600" dirty="0" err="1">
                <a:latin typeface="Arial Black" panose="020B0A04020102090204" pitchFamily="34" charset="0"/>
              </a:rPr>
              <a:t>the</a:t>
            </a:r>
            <a:r>
              <a:rPr lang="de-DE" sz="3600" dirty="0">
                <a:latin typeface="Arial Black" panose="020B0A04020102090204" pitchFamily="34" charset="0"/>
              </a:rPr>
              <a:t> </a:t>
            </a:r>
            <a:r>
              <a:rPr lang="de-DE" sz="3600" dirty="0" err="1">
                <a:latin typeface="Arial Black" panose="020B0A04020102090204" pitchFamily="34" charset="0"/>
              </a:rPr>
              <a:t>following</a:t>
            </a:r>
            <a:r>
              <a:rPr lang="de-DE" sz="3600" dirty="0">
                <a:latin typeface="Arial Black" panose="020B0A04020102090204" pitchFamily="34" charset="0"/>
              </a:rPr>
              <a:t> </a:t>
            </a:r>
            <a:r>
              <a:rPr lang="de-DE" sz="3600" dirty="0" err="1">
                <a:latin typeface="Arial Black" panose="020B0A04020102090204" pitchFamily="34" charset="0"/>
              </a:rPr>
              <a:t>methods</a:t>
            </a:r>
            <a:r>
              <a:rPr lang="de-DE" sz="3600" dirty="0">
                <a:latin typeface="Arial Black" panose="020B0A04020102090204" pitchFamily="34" charset="0"/>
              </a:rPr>
              <a:t> </a:t>
            </a:r>
            <a:r>
              <a:rPr lang="de-DE" sz="3600" dirty="0" err="1">
                <a:latin typeface="Arial Black" panose="020B0A04020102090204" pitchFamily="34" charset="0"/>
              </a:rPr>
              <a:t>allows</a:t>
            </a:r>
            <a:r>
              <a:rPr lang="de-DE" sz="3600" dirty="0">
                <a:latin typeface="Arial Black" panose="020B0A04020102090204" pitchFamily="34" charset="0"/>
              </a:rPr>
              <a:t> </a:t>
            </a:r>
            <a:r>
              <a:rPr lang="de-DE" sz="3600" dirty="0" err="1">
                <a:latin typeface="Arial Black" panose="020B0A04020102090204" pitchFamily="34" charset="0"/>
              </a:rPr>
              <a:t>the</a:t>
            </a:r>
            <a:r>
              <a:rPr lang="de-DE" sz="3600" dirty="0">
                <a:latin typeface="Arial Black" panose="020B0A04020102090204" pitchFamily="34" charset="0"/>
              </a:rPr>
              <a:t> </a:t>
            </a:r>
            <a:r>
              <a:rPr lang="de-DE" sz="3600" dirty="0" err="1">
                <a:latin typeface="Arial Black" panose="020B0A04020102090204" pitchFamily="34" charset="0"/>
              </a:rPr>
              <a:t>teacher</a:t>
            </a:r>
            <a:r>
              <a:rPr lang="de-DE" sz="3600" dirty="0">
                <a:latin typeface="Arial Black" panose="020B0A04020102090204" pitchFamily="34" charset="0"/>
              </a:rPr>
              <a:t>...</a:t>
            </a:r>
          </a:p>
        </p:txBody>
      </p:sp>
      <p:sp>
        <p:nvSpPr>
          <p:cNvPr id="3" name="Inhaltsplatzhalter 2"/>
          <p:cNvSpPr>
            <a:spLocks noGrp="1"/>
          </p:cNvSpPr>
          <p:nvPr>
            <p:ph idx="1"/>
          </p:nvPr>
        </p:nvSpPr>
        <p:spPr>
          <a:xfrm>
            <a:off x="467544" y="2060848"/>
            <a:ext cx="8229600" cy="4281339"/>
          </a:xfrm>
        </p:spPr>
        <p:txBody>
          <a:bodyPr>
            <a:normAutofit/>
          </a:bodyPr>
          <a:lstStyle/>
          <a:p>
            <a:pPr lvl="1">
              <a:buFont typeface="Wingdings" panose="05000000000000000000" pitchFamily="2" charset="2"/>
              <a:buChar char="ü"/>
            </a:pPr>
            <a:r>
              <a:rPr lang="de-DE" sz="3200" dirty="0"/>
              <a:t> </a:t>
            </a:r>
            <a:r>
              <a:rPr lang="de-DE" sz="3200" dirty="0" err="1"/>
              <a:t>to</a:t>
            </a:r>
            <a:r>
              <a:rPr lang="de-DE" sz="3200" dirty="0"/>
              <a:t> </a:t>
            </a:r>
            <a:r>
              <a:rPr lang="de-DE" sz="3200" dirty="0" err="1"/>
              <a:t>modify</a:t>
            </a:r>
            <a:r>
              <a:rPr lang="de-DE" sz="3200" dirty="0"/>
              <a:t> </a:t>
            </a:r>
            <a:r>
              <a:rPr lang="de-DE" sz="3200" dirty="0" err="1"/>
              <a:t>his</a:t>
            </a:r>
            <a:r>
              <a:rPr lang="de-DE" sz="3200" dirty="0"/>
              <a:t>/ her </a:t>
            </a:r>
            <a:r>
              <a:rPr lang="de-DE" sz="3200" dirty="0" err="1"/>
              <a:t>teaching</a:t>
            </a:r>
            <a:r>
              <a:rPr lang="de-DE" sz="3200" dirty="0"/>
              <a:t> </a:t>
            </a:r>
          </a:p>
          <a:p>
            <a:pPr lvl="1">
              <a:buFont typeface="Wingdings" panose="05000000000000000000" pitchFamily="2" charset="2"/>
              <a:buChar char="ü"/>
            </a:pPr>
            <a:r>
              <a:rPr lang="de-DE" sz="3200" dirty="0"/>
              <a:t> </a:t>
            </a:r>
            <a:r>
              <a:rPr lang="de-DE" sz="3200" dirty="0" err="1"/>
              <a:t>to</a:t>
            </a:r>
            <a:r>
              <a:rPr lang="de-DE" sz="3200" dirty="0"/>
              <a:t> </a:t>
            </a:r>
            <a:r>
              <a:rPr lang="de-DE" sz="3200" dirty="0" err="1"/>
              <a:t>transfer</a:t>
            </a:r>
            <a:r>
              <a:rPr lang="de-DE" sz="3200" dirty="0"/>
              <a:t> </a:t>
            </a:r>
            <a:r>
              <a:rPr lang="de-DE" sz="3200" dirty="0" err="1"/>
              <a:t>responsibility</a:t>
            </a:r>
            <a:r>
              <a:rPr lang="de-DE" sz="3200" dirty="0"/>
              <a:t> </a:t>
            </a:r>
            <a:r>
              <a:rPr lang="de-DE" sz="3200" dirty="0" err="1"/>
              <a:t>for</a:t>
            </a:r>
            <a:r>
              <a:rPr lang="de-DE" sz="3200" dirty="0"/>
              <a:t> </a:t>
            </a:r>
            <a:r>
              <a:rPr lang="de-DE" sz="3200" dirty="0" err="1"/>
              <a:t>learning</a:t>
            </a:r>
            <a:r>
              <a:rPr lang="de-DE" sz="3200" dirty="0"/>
              <a:t> </a:t>
            </a:r>
            <a:r>
              <a:rPr lang="de-DE" sz="3200" dirty="0" err="1"/>
              <a:t>to</a:t>
            </a:r>
            <a:r>
              <a:rPr lang="de-DE" sz="3200" dirty="0"/>
              <a:t> </a:t>
            </a:r>
            <a:r>
              <a:rPr lang="de-DE" sz="3200" dirty="0" err="1"/>
              <a:t>the</a:t>
            </a:r>
            <a:r>
              <a:rPr lang="de-DE" sz="3200" dirty="0"/>
              <a:t> </a:t>
            </a:r>
            <a:r>
              <a:rPr lang="de-DE" sz="3200" dirty="0" err="1"/>
              <a:t>students</a:t>
            </a:r>
            <a:r>
              <a:rPr lang="de-DE" sz="3200" dirty="0"/>
              <a:t> </a:t>
            </a:r>
          </a:p>
          <a:p>
            <a:pPr lvl="1">
              <a:buFont typeface="Wingdings" panose="05000000000000000000" pitchFamily="2" charset="2"/>
              <a:buChar char="ü"/>
            </a:pPr>
            <a:r>
              <a:rPr lang="de-DE" sz="3200" dirty="0"/>
              <a:t> </a:t>
            </a:r>
            <a:r>
              <a:rPr lang="de-DE" sz="3200" dirty="0" err="1"/>
              <a:t>to</a:t>
            </a:r>
            <a:r>
              <a:rPr lang="de-DE" sz="3200" dirty="0"/>
              <a:t> </a:t>
            </a:r>
            <a:r>
              <a:rPr lang="de-DE" sz="3200" dirty="0" err="1"/>
              <a:t>encourage</a:t>
            </a:r>
            <a:r>
              <a:rPr lang="de-DE" sz="3200" dirty="0"/>
              <a:t> </a:t>
            </a:r>
            <a:r>
              <a:rPr lang="de-DE" sz="3200" dirty="0" err="1"/>
              <a:t>independent</a:t>
            </a:r>
            <a:r>
              <a:rPr lang="de-DE" sz="3200" dirty="0"/>
              <a:t> </a:t>
            </a:r>
            <a:r>
              <a:rPr lang="de-DE" sz="3200" dirty="0" err="1"/>
              <a:t>student</a:t>
            </a:r>
            <a:r>
              <a:rPr lang="de-DE" sz="3200" dirty="0"/>
              <a:t> </a:t>
            </a:r>
            <a:r>
              <a:rPr lang="de-DE" sz="3200" dirty="0" err="1"/>
              <a:t>work</a:t>
            </a:r>
            <a:r>
              <a:rPr lang="de-DE" sz="3200" dirty="0"/>
              <a:t> </a:t>
            </a:r>
          </a:p>
          <a:p>
            <a:pPr lvl="1">
              <a:buFont typeface="Wingdings" panose="05000000000000000000" pitchFamily="2" charset="2"/>
              <a:buChar char="ü"/>
            </a:pPr>
            <a:r>
              <a:rPr lang="de-DE" sz="3200" dirty="0" err="1"/>
              <a:t>to</a:t>
            </a:r>
            <a:r>
              <a:rPr lang="de-DE" sz="3200" dirty="0"/>
              <a:t> promote </a:t>
            </a:r>
            <a:r>
              <a:rPr lang="de-DE" sz="3200" dirty="0" err="1"/>
              <a:t>the</a:t>
            </a:r>
            <a:r>
              <a:rPr lang="de-DE" sz="3200" dirty="0"/>
              <a:t> </a:t>
            </a:r>
            <a:r>
              <a:rPr lang="de-DE" sz="3200" dirty="0" err="1"/>
              <a:t>students</a:t>
            </a:r>
            <a:r>
              <a:rPr lang="de-DE" sz="3200" dirty="0"/>
              <a:t>‘ </a:t>
            </a:r>
            <a:r>
              <a:rPr lang="de-DE" sz="3200" dirty="0" err="1"/>
              <a:t>social</a:t>
            </a:r>
            <a:r>
              <a:rPr lang="de-DE" sz="3200" dirty="0"/>
              <a:t> </a:t>
            </a:r>
            <a:r>
              <a:rPr lang="de-DE" sz="3200" dirty="0" err="1"/>
              <a:t>and</a:t>
            </a:r>
            <a:r>
              <a:rPr lang="de-DE" sz="3200" dirty="0"/>
              <a:t> </a:t>
            </a:r>
            <a:r>
              <a:rPr lang="de-DE" sz="3200" dirty="0" err="1"/>
              <a:t>communicative</a:t>
            </a:r>
            <a:r>
              <a:rPr lang="de-DE" sz="3200" dirty="0"/>
              <a:t> </a:t>
            </a:r>
            <a:r>
              <a:rPr lang="de-DE" sz="3200" dirty="0" err="1"/>
              <a:t>skills</a:t>
            </a:r>
            <a:endParaRPr lang="de-DE" sz="3200" dirty="0"/>
          </a:p>
        </p:txBody>
      </p:sp>
    </p:spTree>
    <p:extLst>
      <p:ext uri="{BB962C8B-B14F-4D97-AF65-F5344CB8AC3E}">
        <p14:creationId xmlns:p14="http://schemas.microsoft.com/office/powerpoint/2010/main" val="14712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4234365069"/>
              </p:ext>
            </p:extLst>
          </p:nvPr>
        </p:nvGraphicFramePr>
        <p:xfrm>
          <a:off x="539552" y="695014"/>
          <a:ext cx="5228668" cy="6120671"/>
        </p:xfrm>
        <a:graphic>
          <a:graphicData uri="http://schemas.openxmlformats.org/drawingml/2006/table">
            <a:tbl>
              <a:tblPr firstRow="1" firstCol="1" lastRow="1" lastCol="1" bandRow="1" bandCol="1"/>
              <a:tblGrid>
                <a:gridCol w="3228470">
                  <a:extLst>
                    <a:ext uri="{9D8B030D-6E8A-4147-A177-3AD203B41FA5}">
                      <a16:colId xmlns:a16="http://schemas.microsoft.com/office/drawing/2014/main" val="20000"/>
                    </a:ext>
                  </a:extLst>
                </a:gridCol>
                <a:gridCol w="510834">
                  <a:extLst>
                    <a:ext uri="{9D8B030D-6E8A-4147-A177-3AD203B41FA5}">
                      <a16:colId xmlns:a16="http://schemas.microsoft.com/office/drawing/2014/main" val="20001"/>
                    </a:ext>
                  </a:extLst>
                </a:gridCol>
                <a:gridCol w="510834">
                  <a:extLst>
                    <a:ext uri="{9D8B030D-6E8A-4147-A177-3AD203B41FA5}">
                      <a16:colId xmlns:a16="http://schemas.microsoft.com/office/drawing/2014/main" val="20002"/>
                    </a:ext>
                  </a:extLst>
                </a:gridCol>
                <a:gridCol w="510834">
                  <a:extLst>
                    <a:ext uri="{9D8B030D-6E8A-4147-A177-3AD203B41FA5}">
                      <a16:colId xmlns:a16="http://schemas.microsoft.com/office/drawing/2014/main" val="20003"/>
                    </a:ext>
                  </a:extLst>
                </a:gridCol>
                <a:gridCol w="467696">
                  <a:extLst>
                    <a:ext uri="{9D8B030D-6E8A-4147-A177-3AD203B41FA5}">
                      <a16:colId xmlns:a16="http://schemas.microsoft.com/office/drawing/2014/main" val="20004"/>
                    </a:ext>
                  </a:extLst>
                </a:gridCol>
              </a:tblGrid>
              <a:tr h="520151">
                <a:tc>
                  <a:txBody>
                    <a:bodyPr/>
                    <a:lstStyle/>
                    <a:p>
                      <a:pPr algn="l">
                        <a:spcAft>
                          <a:spcPts val="0"/>
                        </a:spcAft>
                      </a:pPr>
                      <a:r>
                        <a:rPr lang="de-DE" sz="900" b="1" dirty="0">
                          <a:effectLst/>
                          <a:latin typeface="Arial"/>
                          <a:ea typeface="Times New Roman"/>
                        </a:rPr>
                        <a:t> </a:t>
                      </a:r>
                      <a:endParaRPr lang="de-DE" sz="800" dirty="0">
                        <a:effectLst/>
                        <a:latin typeface="Times New Roman"/>
                        <a:ea typeface="Times New Roman"/>
                      </a:endParaRPr>
                    </a:p>
                    <a:p>
                      <a:pPr algn="l">
                        <a:spcAft>
                          <a:spcPts val="0"/>
                        </a:spcAft>
                      </a:pPr>
                      <a:r>
                        <a:rPr lang="de-DE" sz="900" b="1" dirty="0">
                          <a:effectLst/>
                          <a:latin typeface="Arial"/>
                          <a:ea typeface="Times New Roman"/>
                        </a:rPr>
                        <a:t>Knowledge </a:t>
                      </a:r>
                      <a:r>
                        <a:rPr lang="de-DE" sz="900" b="1" dirty="0" err="1">
                          <a:effectLst/>
                          <a:latin typeface="Arial"/>
                          <a:ea typeface="Times New Roman"/>
                        </a:rPr>
                        <a:t>of</a:t>
                      </a:r>
                      <a:r>
                        <a:rPr lang="de-DE" sz="900" b="1" dirty="0">
                          <a:effectLst/>
                          <a:latin typeface="Arial"/>
                          <a:ea typeface="Times New Roman"/>
                        </a:rPr>
                        <a:t> </a:t>
                      </a:r>
                      <a:r>
                        <a:rPr lang="de-DE" sz="900" b="1" dirty="0" err="1">
                          <a:effectLst/>
                          <a:latin typeface="Arial"/>
                          <a:ea typeface="Times New Roman"/>
                        </a:rPr>
                        <a:t>the</a:t>
                      </a:r>
                      <a:r>
                        <a:rPr lang="de-DE" sz="900" b="1" dirty="0">
                          <a:effectLst/>
                          <a:latin typeface="Arial"/>
                          <a:ea typeface="Times New Roman"/>
                        </a:rPr>
                        <a:t> </a:t>
                      </a:r>
                      <a:r>
                        <a:rPr lang="de-DE" sz="900" b="1" dirty="0" err="1">
                          <a:effectLst/>
                          <a:latin typeface="Arial"/>
                          <a:ea typeface="Times New Roman"/>
                        </a:rPr>
                        <a:t>methods</a:t>
                      </a:r>
                      <a:r>
                        <a:rPr lang="de-DE" sz="900" b="1" dirty="0">
                          <a:effectLst/>
                          <a:latin typeface="Arial"/>
                          <a:ea typeface="Times New Roman"/>
                        </a:rPr>
                        <a:t>/ end </a:t>
                      </a:r>
                      <a:r>
                        <a:rPr lang="de-DE" sz="900" b="1" dirty="0" err="1">
                          <a:effectLst/>
                          <a:latin typeface="Arial"/>
                          <a:ea typeface="Times New Roman"/>
                        </a:rPr>
                        <a:t>of</a:t>
                      </a:r>
                      <a:r>
                        <a:rPr lang="de-DE" sz="900" b="1" dirty="0">
                          <a:effectLst/>
                          <a:latin typeface="Arial"/>
                          <a:ea typeface="Times New Roman"/>
                        </a:rPr>
                        <a:t> </a:t>
                      </a:r>
                      <a:r>
                        <a:rPr lang="de-DE" sz="900" b="1" dirty="0" err="1">
                          <a:effectLst/>
                          <a:latin typeface="Arial"/>
                          <a:ea typeface="Times New Roman"/>
                        </a:rPr>
                        <a:t>class</a:t>
                      </a:r>
                      <a:r>
                        <a:rPr lang="de-DE" sz="900" b="1" dirty="0">
                          <a:effectLst/>
                          <a:latin typeface="Arial"/>
                          <a:ea typeface="Times New Roman"/>
                        </a:rPr>
                        <a:t> </a:t>
                      </a:r>
                      <a:endParaRPr lang="de-DE" sz="800" dirty="0">
                        <a:effectLst/>
                        <a:latin typeface="Times New Roman"/>
                        <a:ea typeface="Times New Roman"/>
                      </a:endParaRPr>
                    </a:p>
                    <a:p>
                      <a:pPr algn="l">
                        <a:spcAft>
                          <a:spcPts val="0"/>
                        </a:spcAft>
                      </a:pPr>
                      <a:r>
                        <a:rPr lang="de-DE" sz="900" b="1"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900" b="1">
                          <a:effectLst/>
                          <a:latin typeface="Arial"/>
                          <a:ea typeface="Times New Roman"/>
                        </a:rPr>
                        <a:t> </a:t>
                      </a:r>
                      <a:endParaRPr lang="de-DE" sz="800">
                        <a:effectLst/>
                        <a:latin typeface="Times New Roman"/>
                        <a:ea typeface="Times New Roman"/>
                      </a:endParaRPr>
                    </a:p>
                    <a:p>
                      <a:pPr algn="l">
                        <a:spcAft>
                          <a:spcPts val="0"/>
                        </a:spcAft>
                      </a:pPr>
                      <a:r>
                        <a:rPr lang="de-DE" sz="900" b="1">
                          <a:effectLst/>
                          <a:latin typeface="Arial"/>
                          <a:ea typeface="Times New Roman"/>
                        </a:rPr>
                        <a:t>   1</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900" b="1">
                          <a:effectLst/>
                          <a:latin typeface="Arial"/>
                          <a:ea typeface="Times New Roman"/>
                        </a:rPr>
                        <a:t> </a:t>
                      </a:r>
                      <a:endParaRPr lang="de-DE" sz="800">
                        <a:effectLst/>
                        <a:latin typeface="Times New Roman"/>
                        <a:ea typeface="Times New Roman"/>
                      </a:endParaRPr>
                    </a:p>
                    <a:p>
                      <a:pPr algn="l">
                        <a:spcAft>
                          <a:spcPts val="0"/>
                        </a:spcAft>
                      </a:pPr>
                      <a:r>
                        <a:rPr lang="de-DE" sz="900" b="1">
                          <a:effectLst/>
                          <a:latin typeface="Arial"/>
                          <a:ea typeface="Times New Roman"/>
                        </a:rPr>
                        <a:t>   2</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900" b="1">
                          <a:effectLst/>
                          <a:latin typeface="Arial"/>
                          <a:ea typeface="Times New Roman"/>
                        </a:rPr>
                        <a:t> </a:t>
                      </a:r>
                      <a:endParaRPr lang="de-DE" sz="800">
                        <a:effectLst/>
                        <a:latin typeface="Times New Roman"/>
                        <a:ea typeface="Times New Roman"/>
                      </a:endParaRPr>
                    </a:p>
                    <a:p>
                      <a:pPr algn="l">
                        <a:spcAft>
                          <a:spcPts val="0"/>
                        </a:spcAft>
                      </a:pPr>
                      <a:r>
                        <a:rPr lang="de-DE" sz="900" b="1">
                          <a:effectLst/>
                          <a:latin typeface="Arial"/>
                          <a:ea typeface="Times New Roman"/>
                        </a:rPr>
                        <a:t>   3</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900" b="1">
                          <a:effectLst/>
                          <a:latin typeface="Arial"/>
                          <a:ea typeface="Times New Roman"/>
                        </a:rPr>
                        <a:t> </a:t>
                      </a:r>
                      <a:endParaRPr lang="de-DE" sz="800">
                        <a:effectLst/>
                        <a:latin typeface="Times New Roman"/>
                        <a:ea typeface="Times New Roman"/>
                      </a:endParaRPr>
                    </a:p>
                    <a:p>
                      <a:pPr algn="l">
                        <a:spcAft>
                          <a:spcPts val="0"/>
                        </a:spcAft>
                      </a:pPr>
                      <a:r>
                        <a:rPr lang="de-DE" sz="900" b="1">
                          <a:effectLst/>
                          <a:latin typeface="Arial"/>
                          <a:ea typeface="Times New Roman"/>
                        </a:rPr>
                        <a:t>   4</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2356">
                <a:tc>
                  <a:txBody>
                    <a:bodyPr/>
                    <a:lstStyle/>
                    <a:p>
                      <a:pPr algn="l">
                        <a:spcAft>
                          <a:spcPts val="0"/>
                        </a:spcAft>
                      </a:pPr>
                      <a:r>
                        <a:rPr lang="de-DE" sz="800" dirty="0">
                          <a:effectLst/>
                          <a:latin typeface="Arial"/>
                          <a:ea typeface="Times New Roman"/>
                        </a:rPr>
                        <a:t> </a:t>
                      </a:r>
                      <a:endParaRPr lang="de-DE" sz="800" dirty="0">
                        <a:effectLst/>
                        <a:latin typeface="Times New Roman"/>
                        <a:ea typeface="Times New Roman"/>
                      </a:endParaRPr>
                    </a:p>
                    <a:p>
                      <a:pPr algn="l">
                        <a:spcAft>
                          <a:spcPts val="0"/>
                        </a:spcAft>
                      </a:pPr>
                      <a:r>
                        <a:rPr lang="de-DE" sz="800" dirty="0">
                          <a:effectLst/>
                          <a:latin typeface="Arial"/>
                          <a:ea typeface="Times New Roman"/>
                        </a:rPr>
                        <a:t>3-Finger-Evaluation</a:t>
                      </a:r>
                      <a:endParaRPr lang="de-DE" sz="800" dirty="0">
                        <a:effectLst/>
                        <a:latin typeface="Times New Roman"/>
                        <a:ea typeface="Times New Roman"/>
                      </a:endParaRPr>
                    </a:p>
                    <a:p>
                      <a:pPr algn="l">
                        <a:spcAft>
                          <a:spcPts val="0"/>
                        </a:spcAft>
                      </a:pPr>
                      <a:r>
                        <a:rPr lang="de-DE" sz="800"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dirty="0">
                          <a:effectLst/>
                          <a:latin typeface="Arial"/>
                          <a:ea typeface="Times New Roman"/>
                        </a:rPr>
                        <a:t> </a:t>
                      </a:r>
                      <a:endParaRPr lang="de-DE" sz="800" dirty="0">
                        <a:effectLst/>
                        <a:latin typeface="Times New Roman"/>
                        <a:ea typeface="Times New Roman"/>
                      </a:endParaRPr>
                    </a:p>
                    <a:p>
                      <a:pPr algn="l">
                        <a:spcAft>
                          <a:spcPts val="0"/>
                        </a:spcAft>
                      </a:pPr>
                      <a:r>
                        <a:rPr lang="de-DE" sz="800" dirty="0">
                          <a:effectLst/>
                          <a:latin typeface="Arial"/>
                          <a:ea typeface="Times New Roman"/>
                        </a:rPr>
                        <a:t>   </a:t>
                      </a:r>
                      <a:r>
                        <a:rPr lang="de-DE" sz="800" baseline="0" dirty="0">
                          <a:effectLst/>
                          <a:latin typeface="Arial"/>
                          <a:ea typeface="Times New Roman"/>
                        </a:rPr>
                        <a:t> </a:t>
                      </a:r>
                      <a:r>
                        <a:rPr lang="de-DE" sz="800" dirty="0">
                          <a:effectLst/>
                          <a:latin typeface="Arial"/>
                          <a:ea typeface="Times New Roman"/>
                        </a:rPr>
                        <a:t> +</a:t>
                      </a:r>
                      <a:endParaRPr lang="de-DE" sz="800" dirty="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dirty="0">
                          <a:effectLst/>
                          <a:latin typeface="Arial"/>
                          <a:ea typeface="Times New Roman"/>
                        </a:rPr>
                        <a:t> </a:t>
                      </a:r>
                      <a:endParaRPr lang="de-DE" sz="800" dirty="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356">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l">
                        <a:spcAft>
                          <a:spcPts val="0"/>
                        </a:spcAft>
                      </a:pPr>
                      <a:r>
                        <a:rPr lang="de-DE" sz="800">
                          <a:effectLst/>
                          <a:latin typeface="Arial"/>
                          <a:ea typeface="Times New Roman"/>
                        </a:rPr>
                        <a:t>Pair-Check</a:t>
                      </a:r>
                      <a:endParaRPr lang="de-DE" sz="800">
                        <a:effectLst/>
                        <a:latin typeface="Times New Roman"/>
                        <a:ea typeface="Times New Roman"/>
                      </a:endParaRPr>
                    </a:p>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dirty="0">
                          <a:effectLst/>
                          <a:latin typeface="Arial"/>
                          <a:ea typeface="Times New Roman"/>
                        </a:rPr>
                        <a:t> </a:t>
                      </a:r>
                      <a:endParaRPr lang="de-DE" sz="800" dirty="0">
                        <a:effectLst/>
                        <a:latin typeface="Times New Roman"/>
                        <a:ea typeface="Times New Roman"/>
                      </a:endParaRPr>
                    </a:p>
                    <a:p>
                      <a:pPr algn="l">
                        <a:spcAft>
                          <a:spcPts val="0"/>
                        </a:spcAft>
                      </a:pPr>
                      <a:r>
                        <a:rPr lang="de-DE" sz="800">
                          <a:effectLst/>
                          <a:latin typeface="Arial"/>
                          <a:ea typeface="Times New Roman"/>
                        </a:rPr>
                        <a:t>     +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2356">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l">
                        <a:spcAft>
                          <a:spcPts val="0"/>
                        </a:spcAft>
                      </a:pPr>
                      <a:r>
                        <a:rPr lang="de-DE" sz="800">
                          <a:effectLst/>
                          <a:latin typeface="Arial"/>
                          <a:ea typeface="Times New Roman"/>
                        </a:rPr>
                        <a:t>Mind-Map</a:t>
                      </a:r>
                      <a:endParaRPr lang="de-DE" sz="800">
                        <a:effectLst/>
                        <a:latin typeface="Times New Roman"/>
                        <a:ea typeface="Times New Roman"/>
                      </a:endParaRPr>
                    </a:p>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ctr">
                        <a:spcAft>
                          <a:spcPts val="0"/>
                        </a:spcAft>
                      </a:pPr>
                      <a:r>
                        <a:rPr lang="de-DE" sz="800">
                          <a:effectLst/>
                          <a:latin typeface="Arial"/>
                          <a:ea typeface="Times New Roman"/>
                        </a:rPr>
                        <a:t>+</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356">
                <a:tc>
                  <a:txBody>
                    <a:bodyPr/>
                    <a:lstStyle/>
                    <a:p>
                      <a:pPr algn="l">
                        <a:spcAft>
                          <a:spcPts val="0"/>
                        </a:spcAft>
                      </a:pPr>
                      <a:r>
                        <a:rPr lang="en-US" sz="800" dirty="0">
                          <a:effectLst/>
                          <a:latin typeface="Arial"/>
                          <a:ea typeface="Times New Roman"/>
                        </a:rPr>
                        <a:t> </a:t>
                      </a:r>
                      <a:endParaRPr lang="de-DE" sz="800" dirty="0">
                        <a:effectLst/>
                        <a:latin typeface="Times New Roman"/>
                        <a:ea typeface="Times New Roman"/>
                      </a:endParaRPr>
                    </a:p>
                    <a:p>
                      <a:pPr algn="l">
                        <a:spcAft>
                          <a:spcPts val="0"/>
                        </a:spcAft>
                      </a:pPr>
                      <a:r>
                        <a:rPr lang="en-GB" sz="800" dirty="0">
                          <a:effectLst/>
                          <a:latin typeface="Arial"/>
                          <a:ea typeface="Times New Roman"/>
                        </a:rPr>
                        <a:t>Meeting-Point &amp; Check-Point </a:t>
                      </a:r>
                      <a:endParaRPr lang="de-DE" sz="800" dirty="0">
                        <a:effectLst/>
                        <a:latin typeface="Times New Roman"/>
                        <a:ea typeface="Times New Roman"/>
                      </a:endParaRPr>
                    </a:p>
                    <a:p>
                      <a:pPr algn="l">
                        <a:spcAft>
                          <a:spcPts val="0"/>
                        </a:spcAft>
                      </a:pPr>
                      <a:r>
                        <a:rPr lang="en-GB" sz="800"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p>
                      <a:pPr algn="ctr">
                        <a:spcAft>
                          <a:spcPts val="0"/>
                        </a:spcAft>
                      </a:pPr>
                      <a:r>
                        <a:rPr lang="de-DE" sz="800">
                          <a:effectLst/>
                          <a:latin typeface="Arial"/>
                          <a:ea typeface="Times New Roman"/>
                        </a:rPr>
                        <a:t>+</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2356">
                <a:tc>
                  <a:txBody>
                    <a:bodyPr/>
                    <a:lstStyle/>
                    <a:p>
                      <a:pPr algn="l">
                        <a:spcAft>
                          <a:spcPts val="0"/>
                        </a:spcAft>
                      </a:pPr>
                      <a:r>
                        <a:rPr lang="en-GB" sz="800" dirty="0">
                          <a:effectLst/>
                          <a:latin typeface="Arial"/>
                          <a:ea typeface="Times New Roman"/>
                        </a:rPr>
                        <a:t> </a:t>
                      </a:r>
                      <a:endParaRPr lang="de-DE" sz="800" dirty="0">
                        <a:effectLst/>
                        <a:latin typeface="Times New Roman"/>
                        <a:ea typeface="Times New Roman"/>
                      </a:endParaRPr>
                    </a:p>
                    <a:p>
                      <a:pPr algn="l">
                        <a:spcAft>
                          <a:spcPts val="0"/>
                        </a:spcAft>
                      </a:pPr>
                      <a:r>
                        <a:rPr lang="en-GB" sz="800" dirty="0">
                          <a:effectLst/>
                          <a:latin typeface="Arial"/>
                          <a:ea typeface="Times New Roman"/>
                        </a:rPr>
                        <a:t>Date Calendar </a:t>
                      </a:r>
                      <a:endParaRPr lang="de-DE" sz="800" dirty="0">
                        <a:effectLst/>
                        <a:latin typeface="Times New Roman"/>
                        <a:ea typeface="Times New Roman"/>
                      </a:endParaRPr>
                    </a:p>
                    <a:p>
                      <a:pPr algn="l">
                        <a:spcAft>
                          <a:spcPts val="0"/>
                        </a:spcAft>
                      </a:pPr>
                      <a:r>
                        <a:rPr lang="en-GB" sz="800"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dirty="0">
                          <a:effectLst/>
                          <a:latin typeface="Arial"/>
                          <a:ea typeface="Times New Roman"/>
                        </a:rPr>
                        <a:t> </a:t>
                      </a:r>
                      <a:endParaRPr lang="de-DE" sz="800" dirty="0">
                        <a:effectLst/>
                        <a:latin typeface="Times New Roman"/>
                        <a:ea typeface="Times New Roman"/>
                      </a:endParaRPr>
                    </a:p>
                    <a:p>
                      <a:pPr algn="ctr">
                        <a:spcAft>
                          <a:spcPts val="0"/>
                        </a:spcAft>
                      </a:pPr>
                      <a:r>
                        <a:rPr lang="de-DE" sz="800" dirty="0">
                          <a:effectLst/>
                          <a:latin typeface="Times New Roman"/>
                          <a:ea typeface="Times New Roman"/>
                        </a:rPr>
                        <a:t>+</a:t>
                      </a: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dirty="0">
                          <a:effectLst/>
                          <a:latin typeface="Arial"/>
                          <a:ea typeface="Times New Roman"/>
                        </a:rPr>
                        <a:t> </a:t>
                      </a:r>
                      <a:endParaRPr lang="de-DE" sz="800" dirty="0">
                        <a:effectLst/>
                        <a:latin typeface="Times New Roman"/>
                        <a:ea typeface="Times New Roman"/>
                      </a:endParaRPr>
                    </a:p>
                    <a:p>
                      <a:pPr algn="ctr">
                        <a:spcAft>
                          <a:spcPts val="0"/>
                        </a:spcAft>
                      </a:pPr>
                      <a:endParaRPr lang="de-DE" sz="800" dirty="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356">
                <a:tc>
                  <a:txBody>
                    <a:bodyPr/>
                    <a:lstStyle/>
                    <a:p>
                      <a:pPr algn="l">
                        <a:spcAft>
                          <a:spcPts val="0"/>
                        </a:spcAft>
                      </a:pPr>
                      <a:r>
                        <a:rPr lang="en-GB" sz="800" dirty="0">
                          <a:effectLst/>
                          <a:latin typeface="Arial"/>
                          <a:ea typeface="Times New Roman"/>
                        </a:rPr>
                        <a:t> </a:t>
                      </a:r>
                    </a:p>
                    <a:p>
                      <a:pPr algn="l">
                        <a:spcAft>
                          <a:spcPts val="0"/>
                        </a:spcAft>
                      </a:pPr>
                      <a:r>
                        <a:rPr lang="en-GB" sz="800" dirty="0">
                          <a:effectLst/>
                          <a:latin typeface="Arial"/>
                          <a:ea typeface="Times New Roman"/>
                        </a:rPr>
                        <a:t>Double-circle</a:t>
                      </a:r>
                      <a:endParaRPr lang="de-DE" sz="800" dirty="0">
                        <a:effectLst/>
                        <a:latin typeface="Times New Roman"/>
                        <a:ea typeface="Times New Roman"/>
                      </a:endParaRPr>
                    </a:p>
                    <a:p>
                      <a:pPr algn="l">
                        <a:spcAft>
                          <a:spcPts val="0"/>
                        </a:spcAft>
                      </a:pPr>
                      <a:r>
                        <a:rPr lang="en-GB" sz="800"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dirty="0">
                          <a:effectLst/>
                          <a:latin typeface="Arial"/>
                          <a:ea typeface="Times New Roman"/>
                        </a:rPr>
                        <a:t> </a:t>
                      </a:r>
                      <a:endParaRPr lang="de-DE" sz="800" dirty="0">
                        <a:effectLst/>
                        <a:latin typeface="Times New Roman"/>
                        <a:ea typeface="Times New Roman"/>
                      </a:endParaRPr>
                    </a:p>
                    <a:p>
                      <a:pPr algn="l">
                        <a:spcAft>
                          <a:spcPts val="0"/>
                        </a:spcAft>
                      </a:pPr>
                      <a:r>
                        <a:rPr lang="de-DE" sz="800" dirty="0">
                          <a:effectLst/>
                          <a:latin typeface="Arial"/>
                          <a:ea typeface="Times New Roman"/>
                        </a:rPr>
                        <a:t>      +</a:t>
                      </a:r>
                      <a:endParaRPr lang="de-DE" sz="800" dirty="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2356">
                <a:tc>
                  <a:txBody>
                    <a:bodyPr/>
                    <a:lstStyle/>
                    <a:p>
                      <a:pPr algn="l">
                        <a:spcAft>
                          <a:spcPts val="0"/>
                        </a:spcAft>
                      </a:pPr>
                      <a:r>
                        <a:rPr lang="de-DE" sz="800" dirty="0">
                          <a:effectLst/>
                          <a:latin typeface="Arial"/>
                          <a:ea typeface="Times New Roman"/>
                        </a:rPr>
                        <a:t> </a:t>
                      </a:r>
                      <a:endParaRPr lang="de-DE" sz="800" dirty="0">
                        <a:effectLst/>
                        <a:latin typeface="Times New Roman"/>
                        <a:ea typeface="Times New Roman"/>
                      </a:endParaRPr>
                    </a:p>
                    <a:p>
                      <a:pPr algn="l">
                        <a:spcAft>
                          <a:spcPts val="0"/>
                        </a:spcAft>
                      </a:pPr>
                      <a:r>
                        <a:rPr lang="en-GB" sz="800" dirty="0">
                          <a:effectLst/>
                          <a:latin typeface="Arial"/>
                          <a:ea typeface="Times New Roman"/>
                        </a:rPr>
                        <a:t>Placemat</a:t>
                      </a:r>
                      <a:endParaRPr lang="de-DE" sz="800" dirty="0">
                        <a:effectLst/>
                        <a:latin typeface="Times New Roman"/>
                        <a:ea typeface="Times New Roman"/>
                      </a:endParaRPr>
                    </a:p>
                    <a:p>
                      <a:pPr algn="l">
                        <a:spcAft>
                          <a:spcPts val="0"/>
                        </a:spcAft>
                      </a:pPr>
                      <a:r>
                        <a:rPr lang="de-DE" sz="800"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ctr">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ctr">
                        <a:spcAft>
                          <a:spcPts val="0"/>
                        </a:spcAft>
                      </a:pPr>
                      <a:r>
                        <a:rPr lang="de-DE" sz="800">
                          <a:effectLst/>
                          <a:latin typeface="Arial"/>
                          <a:ea typeface="Times New Roman"/>
                        </a:rPr>
                        <a:t>+</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2356">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l">
                        <a:spcAft>
                          <a:spcPts val="0"/>
                        </a:spcAft>
                      </a:pPr>
                      <a:r>
                        <a:rPr lang="de-DE" sz="800">
                          <a:effectLst/>
                          <a:latin typeface="Arial"/>
                          <a:ea typeface="Times New Roman"/>
                        </a:rPr>
                        <a:t>Think-Pair-Share</a:t>
                      </a:r>
                      <a:endParaRPr lang="de-DE" sz="800">
                        <a:effectLst/>
                        <a:latin typeface="Times New Roman"/>
                        <a:ea typeface="Times New Roman"/>
                      </a:endParaRPr>
                    </a:p>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ctr">
                        <a:spcAft>
                          <a:spcPts val="0"/>
                        </a:spcAft>
                      </a:pPr>
                      <a:r>
                        <a:rPr lang="de-DE" sz="800">
                          <a:effectLst/>
                          <a:latin typeface="Arial"/>
                          <a:ea typeface="Times New Roman"/>
                        </a:rPr>
                        <a:t>+</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2356">
                <a:tc>
                  <a:txBody>
                    <a:bodyPr/>
                    <a:lstStyle/>
                    <a:p>
                      <a:pPr algn="l">
                        <a:spcAft>
                          <a:spcPts val="0"/>
                        </a:spcAft>
                      </a:pPr>
                      <a:r>
                        <a:rPr lang="en-GB" sz="800" dirty="0">
                          <a:effectLst/>
                          <a:latin typeface="Arial"/>
                          <a:ea typeface="Times New Roman"/>
                        </a:rPr>
                        <a:t> </a:t>
                      </a:r>
                      <a:endParaRPr lang="de-DE" sz="800" dirty="0">
                        <a:effectLst/>
                        <a:latin typeface="Times New Roman"/>
                        <a:ea typeface="Times New Roman"/>
                      </a:endParaRPr>
                    </a:p>
                    <a:p>
                      <a:pPr algn="l">
                        <a:spcAft>
                          <a:spcPts val="0"/>
                        </a:spcAft>
                      </a:pPr>
                      <a:r>
                        <a:rPr lang="en-GB" sz="800" dirty="0">
                          <a:effectLst/>
                          <a:latin typeface="Arial"/>
                          <a:ea typeface="Times New Roman"/>
                        </a:rPr>
                        <a:t>Learning diary</a:t>
                      </a:r>
                      <a:endParaRPr lang="de-DE" sz="800" dirty="0">
                        <a:effectLst/>
                        <a:latin typeface="Times New Roman"/>
                        <a:ea typeface="Times New Roman"/>
                      </a:endParaRPr>
                    </a:p>
                    <a:p>
                      <a:pPr algn="l">
                        <a:spcAft>
                          <a:spcPts val="0"/>
                        </a:spcAft>
                      </a:pPr>
                      <a:r>
                        <a:rPr lang="en-GB" sz="800"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p>
                      <a:pPr algn="ctr">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p>
                      <a:pPr algn="ctr">
                        <a:spcAft>
                          <a:spcPts val="0"/>
                        </a:spcAft>
                      </a:pPr>
                      <a:r>
                        <a:rPr lang="de-DE" sz="800">
                          <a:effectLst/>
                          <a:latin typeface="Arial"/>
                          <a:ea typeface="Times New Roman"/>
                        </a:rPr>
                        <a:t>+</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2356">
                <a:tc>
                  <a:txBody>
                    <a:bodyPr/>
                    <a:lstStyle/>
                    <a:p>
                      <a:pPr algn="l">
                        <a:spcAft>
                          <a:spcPts val="0"/>
                        </a:spcAft>
                      </a:pPr>
                      <a:r>
                        <a:rPr lang="de-DE" sz="800" dirty="0">
                          <a:effectLst/>
                          <a:latin typeface="Arial"/>
                          <a:ea typeface="Times New Roman"/>
                        </a:rPr>
                        <a:t> </a:t>
                      </a:r>
                      <a:endParaRPr lang="de-DE" sz="800" dirty="0">
                        <a:effectLst/>
                        <a:latin typeface="Times New Roman"/>
                        <a:ea typeface="Times New Roman"/>
                      </a:endParaRPr>
                    </a:p>
                    <a:p>
                      <a:pPr algn="l">
                        <a:spcAft>
                          <a:spcPts val="0"/>
                        </a:spcAft>
                      </a:pPr>
                      <a:r>
                        <a:rPr lang="de-DE" sz="800" dirty="0" err="1">
                          <a:effectLst/>
                          <a:latin typeface="Arial"/>
                          <a:ea typeface="Times New Roman"/>
                        </a:rPr>
                        <a:t>Jigsaw</a:t>
                      </a:r>
                      <a:r>
                        <a:rPr lang="de-DE" sz="800" dirty="0">
                          <a:effectLst/>
                          <a:latin typeface="Arial"/>
                          <a:ea typeface="Times New Roman"/>
                        </a:rPr>
                        <a:t> (</a:t>
                      </a:r>
                      <a:r>
                        <a:rPr lang="de-DE" sz="800" dirty="0" err="1">
                          <a:effectLst/>
                          <a:latin typeface="Arial"/>
                          <a:ea typeface="Times New Roman"/>
                        </a:rPr>
                        <a:t>group</a:t>
                      </a:r>
                      <a:r>
                        <a:rPr lang="de-DE" sz="800" dirty="0">
                          <a:effectLst/>
                          <a:latin typeface="Arial"/>
                          <a:ea typeface="Times New Roman"/>
                        </a:rPr>
                        <a:t>- puzzle)</a:t>
                      </a:r>
                      <a:endParaRPr lang="de-DE" sz="800" dirty="0">
                        <a:effectLst/>
                        <a:latin typeface="Times New Roman"/>
                        <a:ea typeface="Times New Roman"/>
                      </a:endParaRPr>
                    </a:p>
                    <a:p>
                      <a:pPr algn="l">
                        <a:spcAft>
                          <a:spcPts val="0"/>
                        </a:spcAft>
                      </a:pPr>
                      <a:r>
                        <a:rPr lang="de-DE" sz="800"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800">
                          <a:effectLst/>
                          <a:latin typeface="Arial"/>
                          <a:ea typeface="Times New Roman"/>
                        </a:rPr>
                        <a:t> </a:t>
                      </a:r>
                      <a:endParaRPr lang="de-DE" sz="800">
                        <a:effectLst/>
                        <a:latin typeface="Times New Roman"/>
                        <a:ea typeface="Times New Roman"/>
                      </a:endParaRPr>
                    </a:p>
                    <a:p>
                      <a:pPr algn="ctr">
                        <a:spcAft>
                          <a:spcPts val="0"/>
                        </a:spcAft>
                      </a:pPr>
                      <a:r>
                        <a:rPr lang="de-DE" sz="800">
                          <a:effectLst/>
                          <a:latin typeface="Arial"/>
                          <a:ea typeface="Times New Roman"/>
                        </a:rPr>
                        <a:t>+</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14604">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p>
                      <a:pPr algn="l">
                        <a:spcAft>
                          <a:spcPts val="0"/>
                        </a:spcAft>
                      </a:pPr>
                      <a:r>
                        <a:rPr lang="de-DE" sz="800" i="1">
                          <a:effectLst/>
                          <a:latin typeface="Arial"/>
                          <a:ea typeface="Times New Roman"/>
                        </a:rPr>
                        <a:t>Line-up</a:t>
                      </a:r>
                      <a:endParaRPr lang="de-DE" sz="800">
                        <a:effectLst/>
                        <a:latin typeface="Times New Roman"/>
                        <a:ea typeface="Times New Roman"/>
                      </a:endParaRPr>
                    </a:p>
                    <a:p>
                      <a:pPr algn="l">
                        <a:spcAft>
                          <a:spcPts val="0"/>
                        </a:spcAft>
                      </a:pPr>
                      <a:r>
                        <a:rPr lang="en-GB" sz="800" i="1">
                          <a:effectLst/>
                          <a:latin typeface="Arial"/>
                          <a:ea typeface="Times New Roman"/>
                        </a:rPr>
                        <a:t> </a:t>
                      </a:r>
                      <a:endParaRPr lang="de-DE" sz="80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62356">
                <a:tc>
                  <a:txBody>
                    <a:bodyPr/>
                    <a:lstStyle/>
                    <a:p>
                      <a:pPr algn="l">
                        <a:spcAft>
                          <a:spcPts val="0"/>
                        </a:spcAft>
                      </a:pPr>
                      <a:r>
                        <a:rPr lang="en-GB" sz="800" i="1" dirty="0">
                          <a:effectLst/>
                          <a:latin typeface="Arial"/>
                          <a:ea typeface="Times New Roman"/>
                        </a:rPr>
                        <a:t> </a:t>
                      </a:r>
                      <a:endParaRPr lang="de-DE" sz="800" dirty="0">
                        <a:effectLst/>
                        <a:latin typeface="Times New Roman"/>
                        <a:ea typeface="Times New Roman"/>
                      </a:endParaRPr>
                    </a:p>
                    <a:p>
                      <a:pPr algn="l">
                        <a:spcAft>
                          <a:spcPts val="0"/>
                        </a:spcAft>
                      </a:pPr>
                      <a:r>
                        <a:rPr lang="en-GB" sz="800" i="1" dirty="0">
                          <a:effectLst/>
                          <a:latin typeface="Arial"/>
                          <a:ea typeface="Times New Roman"/>
                        </a:rPr>
                        <a:t>Graffiti</a:t>
                      </a:r>
                      <a:endParaRPr lang="de-DE" sz="800" dirty="0">
                        <a:effectLst/>
                        <a:latin typeface="Times New Roman"/>
                        <a:ea typeface="Times New Roman"/>
                      </a:endParaRPr>
                    </a:p>
                    <a:p>
                      <a:pPr algn="l">
                        <a:spcAft>
                          <a:spcPts val="0"/>
                        </a:spcAft>
                      </a:pPr>
                      <a:r>
                        <a:rPr lang="en-GB" sz="800" i="1" dirty="0">
                          <a:effectLst/>
                          <a:latin typeface="Arial"/>
                          <a:ea typeface="Times New Roman"/>
                        </a:rPr>
                        <a:t> </a:t>
                      </a:r>
                      <a:endParaRPr lang="de-DE" sz="800" dirty="0">
                        <a:effectLst/>
                        <a:latin typeface="Times New Roman"/>
                        <a:ea typeface="Times New Roman"/>
                      </a:endParaRPr>
                    </a:p>
                  </a:txBody>
                  <a:tcPr marL="42968" marR="429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a:effectLst/>
                          <a:latin typeface="Arial"/>
                          <a:ea typeface="Times New Roman"/>
                        </a:rPr>
                        <a:t> </a:t>
                      </a:r>
                      <a:endParaRPr lang="de-DE" sz="80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800" dirty="0">
                          <a:effectLst/>
                          <a:latin typeface="Arial"/>
                          <a:ea typeface="Times New Roman"/>
                        </a:rPr>
                        <a:t> </a:t>
                      </a:r>
                      <a:endParaRPr lang="de-DE" sz="800" dirty="0">
                        <a:effectLst/>
                        <a:latin typeface="Times New Roman"/>
                        <a:ea typeface="Times New Roman"/>
                      </a:endParaRPr>
                    </a:p>
                  </a:txBody>
                  <a:tcPr marL="42968" marR="4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 name="Rectangle 1"/>
          <p:cNvSpPr>
            <a:spLocks noChangeArrowheads="1"/>
          </p:cNvSpPr>
          <p:nvPr/>
        </p:nvSpPr>
        <p:spPr bwMode="auto">
          <a:xfrm>
            <a:off x="336710" y="188640"/>
            <a:ext cx="5227906" cy="400110"/>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METHODS OF COOPERATIVE LEARNING</a:t>
            </a:r>
            <a:endParaRPr kumimoji="0" lang="de-DE" altLang="de-DE" sz="800" b="0" i="0" u="none" strike="noStrike" cap="none" normalizeH="0" baseline="0" dirty="0">
              <a:ln>
                <a:noFill/>
              </a:ln>
              <a:solidFill>
                <a:schemeClr val="tx1"/>
              </a:solidFill>
              <a:effectLst/>
              <a:latin typeface="Arial" pitchFamily="34" charset="0"/>
              <a:cs typeface="Arial" pitchFamily="34" charset="0"/>
            </a:endParaRPr>
          </a:p>
        </p:txBody>
      </p:sp>
      <p:sp>
        <p:nvSpPr>
          <p:cNvPr id="4" name="Rechteck 3"/>
          <p:cNvSpPr/>
          <p:nvPr/>
        </p:nvSpPr>
        <p:spPr>
          <a:xfrm>
            <a:off x="5868144" y="5517232"/>
            <a:ext cx="3168352" cy="1200329"/>
          </a:xfrm>
          <a:prstGeom prst="rect">
            <a:avLst/>
          </a:prstGeom>
        </p:spPr>
        <p:txBody>
          <a:bodyPr wrap="square">
            <a:spAutoFit/>
          </a:bodyPr>
          <a:lstStyle/>
          <a:p>
            <a:pPr lvl="0" eaLnBrk="0" fontAlgn="base" hangingPunct="0">
              <a:spcBef>
                <a:spcPct val="0"/>
              </a:spcBef>
              <a:spcAft>
                <a:spcPct val="0"/>
              </a:spcAft>
            </a:pPr>
            <a:r>
              <a:rPr lang="de-DE" altLang="de-DE" dirty="0">
                <a:latin typeface="Arial" pitchFamily="34" charset="0"/>
                <a:ea typeface="Times New Roman" pitchFamily="18" charset="0"/>
                <a:cs typeface="Arial" pitchFamily="34" charset="0"/>
              </a:rPr>
              <a:t>The </a:t>
            </a:r>
            <a:r>
              <a:rPr lang="de-DE" altLang="de-DE" dirty="0" err="1">
                <a:latin typeface="Arial" pitchFamily="34" charset="0"/>
                <a:ea typeface="Times New Roman" pitchFamily="18" charset="0"/>
                <a:cs typeface="Arial" pitchFamily="34" charset="0"/>
              </a:rPr>
              <a:t>methods</a:t>
            </a:r>
            <a:r>
              <a:rPr lang="de-DE" altLang="de-DE" dirty="0">
                <a:latin typeface="Arial" pitchFamily="34" charset="0"/>
                <a:ea typeface="Times New Roman" pitchFamily="18" charset="0"/>
                <a:cs typeface="Arial" pitchFamily="34" charset="0"/>
              </a:rPr>
              <a:t> in</a:t>
            </a:r>
            <a:r>
              <a:rPr kumimoji="0" lang="de-DE" altLang="de-DE"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lang="de-DE" altLang="de-DE" i="1" dirty="0" err="1">
                <a:latin typeface="Arial" pitchFamily="34" charset="0"/>
                <a:ea typeface="Times New Roman" pitchFamily="18" charset="0"/>
                <a:cs typeface="Arial" pitchFamily="34" charset="0"/>
              </a:rPr>
              <a:t>italics</a:t>
            </a:r>
            <a:r>
              <a:rPr lang="de-DE" altLang="de-DE" i="1"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are</a:t>
            </a:r>
            <a:r>
              <a:rPr lang="de-DE" altLang="de-DE" dirty="0">
                <a:latin typeface="Arial" pitchFamily="34" charset="0"/>
                <a:ea typeface="Times New Roman" pitchFamily="18" charset="0"/>
                <a:cs typeface="Arial" pitchFamily="34" charset="0"/>
              </a:rPr>
              <a:t> additional </a:t>
            </a:r>
            <a:r>
              <a:rPr lang="de-DE" altLang="de-DE" dirty="0" err="1">
                <a:latin typeface="Arial" pitchFamily="34" charset="0"/>
                <a:ea typeface="Times New Roman" pitchFamily="18" charset="0"/>
                <a:cs typeface="Arial" pitchFamily="34" charset="0"/>
              </a:rPr>
              <a:t>methods</a:t>
            </a:r>
            <a:r>
              <a:rPr lang="de-DE" altLang="de-DE"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which</a:t>
            </a:r>
            <a:r>
              <a:rPr lang="de-DE" altLang="de-DE"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can</a:t>
            </a:r>
            <a:r>
              <a:rPr lang="de-DE" altLang="de-DE"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be</a:t>
            </a:r>
            <a:r>
              <a:rPr lang="de-DE" altLang="de-DE"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used</a:t>
            </a:r>
            <a:r>
              <a:rPr lang="de-DE" altLang="de-DE"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if</a:t>
            </a:r>
            <a:r>
              <a:rPr lang="de-DE" altLang="de-DE"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needed</a:t>
            </a:r>
            <a:r>
              <a:rPr lang="de-DE" altLang="de-DE"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and</a:t>
            </a:r>
            <a:r>
              <a:rPr lang="de-DE" altLang="de-DE" dirty="0">
                <a:latin typeface="Arial" pitchFamily="34" charset="0"/>
                <a:ea typeface="Times New Roman" pitchFamily="18" charset="0"/>
                <a:cs typeface="Arial" pitchFamily="34" charset="0"/>
              </a:rPr>
              <a:t> </a:t>
            </a:r>
            <a:r>
              <a:rPr lang="de-DE" altLang="de-DE" dirty="0" err="1">
                <a:latin typeface="Arial" pitchFamily="34" charset="0"/>
                <a:ea typeface="Times New Roman" pitchFamily="18" charset="0"/>
                <a:cs typeface="Arial" pitchFamily="34" charset="0"/>
              </a:rPr>
              <a:t>interested</a:t>
            </a:r>
            <a:r>
              <a:rPr lang="de-DE" altLang="de-DE" dirty="0">
                <a:latin typeface="Arial" pitchFamily="34" charset="0"/>
                <a:ea typeface="Times New Roman" pitchFamily="18" charset="0"/>
                <a:cs typeface="Arial" pitchFamily="34" charset="0"/>
              </a:rPr>
              <a:t>. </a:t>
            </a:r>
            <a:endParaRPr kumimoji="0" lang="de-DE" altLang="de-DE"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346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atin typeface="Arial Black" panose="020B0A04020102090204" pitchFamily="34" charset="0"/>
              </a:rPr>
              <a:t>3 – Finger – Evaluation</a:t>
            </a:r>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49093" y="1600200"/>
            <a:ext cx="385481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sz="half" idx="2"/>
          </p:nvPr>
        </p:nvSpPr>
        <p:spPr>
          <a:xfrm>
            <a:off x="4648200" y="2132856"/>
            <a:ext cx="4038600" cy="3384376"/>
          </a:xfrm>
        </p:spPr>
        <p:txBody>
          <a:bodyPr>
            <a:normAutofit lnSpcReduction="10000"/>
          </a:bodyPr>
          <a:lstStyle/>
          <a:p>
            <a:pPr>
              <a:lnSpc>
                <a:spcPct val="115000"/>
              </a:lnSpc>
              <a:spcAft>
                <a:spcPts val="0"/>
              </a:spcAft>
              <a:buFont typeface="Wingdings" panose="05000000000000000000" pitchFamily="2" charset="2"/>
              <a:buChar char="Ø"/>
            </a:pPr>
            <a:r>
              <a:rPr lang="de-DE" sz="3400" dirty="0" err="1">
                <a:ea typeface="Calibri"/>
                <a:cs typeface="Times New Roman"/>
              </a:rPr>
              <a:t>students</a:t>
            </a:r>
            <a:r>
              <a:rPr lang="de-DE" sz="3400" dirty="0">
                <a:ea typeface="Calibri"/>
                <a:cs typeface="Times New Roman"/>
              </a:rPr>
              <a:t> </a:t>
            </a:r>
            <a:r>
              <a:rPr lang="de-DE" sz="3400" dirty="0" err="1">
                <a:ea typeface="Calibri"/>
                <a:cs typeface="Times New Roman"/>
              </a:rPr>
              <a:t>show</a:t>
            </a:r>
            <a:r>
              <a:rPr lang="de-DE" sz="3400" dirty="0">
                <a:ea typeface="Calibri"/>
                <a:cs typeface="Times New Roman"/>
              </a:rPr>
              <a:t> </a:t>
            </a:r>
            <a:r>
              <a:rPr lang="de-DE" sz="3400" dirty="0" err="1">
                <a:ea typeface="Calibri"/>
                <a:cs typeface="Times New Roman"/>
              </a:rPr>
              <a:t>with</a:t>
            </a:r>
            <a:r>
              <a:rPr lang="de-DE" sz="3400" dirty="0">
                <a:ea typeface="Calibri"/>
                <a:cs typeface="Times New Roman"/>
              </a:rPr>
              <a:t> </a:t>
            </a:r>
            <a:r>
              <a:rPr lang="de-DE" sz="3400" dirty="0" err="1">
                <a:ea typeface="Calibri"/>
                <a:cs typeface="Times New Roman"/>
              </a:rPr>
              <a:t>three</a:t>
            </a:r>
            <a:r>
              <a:rPr lang="de-DE" sz="3400" dirty="0">
                <a:ea typeface="Calibri"/>
                <a:cs typeface="Times New Roman"/>
              </a:rPr>
              <a:t> </a:t>
            </a:r>
            <a:r>
              <a:rPr lang="de-DE" sz="3400" dirty="0" err="1">
                <a:ea typeface="Calibri"/>
                <a:cs typeface="Times New Roman"/>
              </a:rPr>
              <a:t>fingers</a:t>
            </a:r>
            <a:r>
              <a:rPr lang="de-DE" sz="3400" dirty="0">
                <a:ea typeface="Calibri"/>
                <a:cs typeface="Times New Roman"/>
              </a:rPr>
              <a:t>, </a:t>
            </a:r>
            <a:r>
              <a:rPr lang="de-DE" sz="3400" dirty="0" err="1">
                <a:ea typeface="Calibri"/>
                <a:cs typeface="Times New Roman"/>
              </a:rPr>
              <a:t>if</a:t>
            </a:r>
            <a:r>
              <a:rPr lang="de-DE" sz="3400" dirty="0">
                <a:ea typeface="Calibri"/>
                <a:cs typeface="Times New Roman"/>
              </a:rPr>
              <a:t> </a:t>
            </a:r>
            <a:r>
              <a:rPr lang="de-DE" sz="3400" dirty="0" err="1">
                <a:ea typeface="Calibri"/>
                <a:cs typeface="Times New Roman"/>
              </a:rPr>
              <a:t>and</a:t>
            </a:r>
            <a:r>
              <a:rPr lang="de-DE" sz="3400" dirty="0">
                <a:ea typeface="Calibri"/>
                <a:cs typeface="Times New Roman"/>
              </a:rPr>
              <a:t> </a:t>
            </a:r>
            <a:r>
              <a:rPr lang="de-DE" sz="3400" dirty="0" err="1">
                <a:ea typeface="Calibri"/>
                <a:cs typeface="Times New Roman"/>
              </a:rPr>
              <a:t>to</a:t>
            </a:r>
            <a:r>
              <a:rPr lang="de-DE" sz="3400" dirty="0">
                <a:ea typeface="Calibri"/>
                <a:cs typeface="Times New Roman"/>
              </a:rPr>
              <a:t> </a:t>
            </a:r>
            <a:r>
              <a:rPr lang="de-DE" sz="3400" dirty="0" err="1">
                <a:ea typeface="Calibri"/>
                <a:cs typeface="Times New Roman"/>
              </a:rPr>
              <a:t>which</a:t>
            </a:r>
            <a:r>
              <a:rPr lang="de-DE" sz="3400" dirty="0">
                <a:ea typeface="Calibri"/>
                <a:cs typeface="Times New Roman"/>
              </a:rPr>
              <a:t> </a:t>
            </a:r>
            <a:r>
              <a:rPr lang="de-DE" sz="3400" dirty="0" err="1">
                <a:ea typeface="Calibri"/>
                <a:cs typeface="Times New Roman"/>
              </a:rPr>
              <a:t>extend</a:t>
            </a:r>
            <a:r>
              <a:rPr lang="de-DE" sz="3400" dirty="0">
                <a:ea typeface="Calibri"/>
                <a:cs typeface="Times New Roman"/>
              </a:rPr>
              <a:t> </a:t>
            </a:r>
            <a:r>
              <a:rPr lang="de-DE" sz="3400" dirty="0" err="1">
                <a:ea typeface="Calibri"/>
                <a:cs typeface="Times New Roman"/>
              </a:rPr>
              <a:t>they</a:t>
            </a:r>
            <a:r>
              <a:rPr lang="de-DE" sz="3400" dirty="0">
                <a:ea typeface="Calibri"/>
                <a:cs typeface="Times New Roman"/>
              </a:rPr>
              <a:t> </a:t>
            </a:r>
            <a:r>
              <a:rPr lang="de-DE" sz="3400" dirty="0" err="1">
                <a:ea typeface="Calibri"/>
                <a:cs typeface="Times New Roman"/>
              </a:rPr>
              <a:t>have</a:t>
            </a:r>
            <a:r>
              <a:rPr lang="de-DE" sz="3400" dirty="0">
                <a:ea typeface="Calibri"/>
                <a:cs typeface="Times New Roman"/>
              </a:rPr>
              <a:t> </a:t>
            </a:r>
            <a:r>
              <a:rPr lang="de-DE" sz="3400" dirty="0" err="1">
                <a:ea typeface="Calibri"/>
                <a:cs typeface="Times New Roman"/>
              </a:rPr>
              <a:t>reached</a:t>
            </a:r>
            <a:r>
              <a:rPr lang="de-DE" sz="3400" dirty="0">
                <a:ea typeface="Calibri"/>
                <a:cs typeface="Times New Roman"/>
              </a:rPr>
              <a:t> </a:t>
            </a:r>
            <a:r>
              <a:rPr lang="de-DE" sz="3400" dirty="0" err="1">
                <a:ea typeface="Calibri"/>
                <a:cs typeface="Times New Roman"/>
              </a:rPr>
              <a:t>the</a:t>
            </a:r>
            <a:r>
              <a:rPr lang="de-DE" sz="3400" dirty="0">
                <a:ea typeface="Calibri"/>
                <a:cs typeface="Times New Roman"/>
              </a:rPr>
              <a:t> </a:t>
            </a:r>
            <a:r>
              <a:rPr lang="de-DE" sz="3400" dirty="0" err="1">
                <a:ea typeface="Calibri"/>
                <a:cs typeface="Times New Roman"/>
              </a:rPr>
              <a:t>requested</a:t>
            </a:r>
            <a:r>
              <a:rPr lang="de-DE" sz="3400" dirty="0">
                <a:ea typeface="Calibri"/>
                <a:cs typeface="Times New Roman"/>
              </a:rPr>
              <a:t> </a:t>
            </a:r>
            <a:r>
              <a:rPr lang="de-DE" sz="3400" dirty="0" err="1">
                <a:ea typeface="Calibri"/>
                <a:cs typeface="Times New Roman"/>
              </a:rPr>
              <a:t>teaching</a:t>
            </a:r>
            <a:r>
              <a:rPr lang="de-DE" sz="3400" dirty="0">
                <a:ea typeface="Calibri"/>
                <a:cs typeface="Times New Roman"/>
              </a:rPr>
              <a:t> </a:t>
            </a:r>
            <a:r>
              <a:rPr lang="de-DE" sz="3400" dirty="0" err="1">
                <a:ea typeface="Calibri"/>
                <a:cs typeface="Times New Roman"/>
              </a:rPr>
              <a:t>goal</a:t>
            </a:r>
            <a:r>
              <a:rPr lang="de-DE" sz="3400" dirty="0">
                <a:ea typeface="Calibri"/>
                <a:cs typeface="Times New Roman"/>
              </a:rPr>
              <a:t>.</a:t>
            </a:r>
          </a:p>
          <a:p>
            <a:endParaRPr lang="de-DE" dirty="0"/>
          </a:p>
        </p:txBody>
      </p:sp>
    </p:spTree>
    <p:extLst>
      <p:ext uri="{BB962C8B-B14F-4D97-AF65-F5344CB8AC3E}">
        <p14:creationId xmlns:p14="http://schemas.microsoft.com/office/powerpoint/2010/main" val="235048996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881</Words>
  <Application>Microsoft Macintosh PowerPoint</Application>
  <PresentationFormat>On-screen Show (4:3)</PresentationFormat>
  <Paragraphs>234</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Times New Roman</vt:lpstr>
      <vt:lpstr>Wingdings</vt:lpstr>
      <vt:lpstr>Larissa</vt:lpstr>
      <vt:lpstr>Cooperative learning - …because unfortunately this does not work:</vt:lpstr>
      <vt:lpstr>Cooperative learning - What does it mean?</vt:lpstr>
      <vt:lpstr>Cooperative learning - Why?</vt:lpstr>
      <vt:lpstr>Cooperative learning  - Why?</vt:lpstr>
      <vt:lpstr>PowerPoint Presentation</vt:lpstr>
      <vt:lpstr>In order to introduce cooperative learning there has to be a shift in attitudes towards teaching:</vt:lpstr>
      <vt:lpstr>The choice of the following methods allows the teacher...</vt:lpstr>
      <vt:lpstr>PowerPoint Presentation</vt:lpstr>
      <vt:lpstr>3 – Finger – Evaluation</vt:lpstr>
      <vt:lpstr>Pair – Check </vt:lpstr>
      <vt:lpstr>Mindmap (brain-storming)</vt:lpstr>
      <vt:lpstr>Meeting – Point/ Check – Point </vt:lpstr>
      <vt:lpstr>Date- calendar </vt:lpstr>
      <vt:lpstr>Double- circle</vt:lpstr>
      <vt:lpstr>Placemat</vt:lpstr>
      <vt:lpstr>Think – Pair - Share</vt:lpstr>
      <vt:lpstr>Learning diary</vt:lpstr>
      <vt:lpstr>Jigsaw/ group- puzzle</vt:lpstr>
      <vt:lpstr>PowerPoint Presentation</vt:lpstr>
      <vt:lpstr>If needed and interested: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Anke</dc:creator>
  <cp:lastModifiedBy>Kristina Kristina</cp:lastModifiedBy>
  <cp:revision>54</cp:revision>
  <cp:lastPrinted>2016-10-19T14:33:47Z</cp:lastPrinted>
  <dcterms:created xsi:type="dcterms:W3CDTF">2016-10-15T16:48:07Z</dcterms:created>
  <dcterms:modified xsi:type="dcterms:W3CDTF">2020-02-10T15:40:31Z</dcterms:modified>
</cp:coreProperties>
</file>