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40CE-D641-9D43-8283-FE6209DEFE9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9F6BF-CB7B-9446-9CF8-48966C40DA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18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9F6BF-CB7B-9446-9CF8-48966C40DA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CA63F-58A0-FF40-905A-6D7F269A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24B64B-DE62-404A-8535-16D9E47A2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CE33A-89B2-D047-8BDB-D2CEED54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F2059-8CD3-3849-8516-69534445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FD6712-E0E6-B349-AEFB-53BF1D8A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AE929-82C9-FF47-AAFF-C23A512A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86224A-DEE5-324B-BE49-008113ACC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EA79B6-1902-7543-8DB8-CF1064E2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A17A0A-214E-FD42-B1F8-ACD8BCD2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F4C86-CA7D-6C40-8460-594DF0A0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0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0BFBA2-CBB4-D049-8B81-5883F081F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EF9A94-65BE-0749-A638-AF019BDF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7D08B1-D626-DD48-8149-79F28533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3111C8-F57D-724B-B9EF-13C0B214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7421CB-6990-2B4C-953B-AF30842A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5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207E6-CDD2-014A-B7A3-C8C2C79A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43F3F-422E-9940-B33A-C39E3C39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5DD57-BCBD-C643-8195-C1A6DC05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CADC42-FF81-5C40-BEC8-B6E7468E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BFEA5-8575-0746-8B34-6CB20BFF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1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E7FCA-7E05-D144-9154-AA9514B4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A4F273-17E8-D145-97EE-476382F2E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5BED3A-93B1-DA4F-A60F-051FAA07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1E112D-4F0E-7745-A3D3-785857FF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CE5959-DBA6-2049-ADA3-1BCC0D0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34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0F65B2-13A8-714B-A351-A8175A95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C0FAA-16EF-1B40-8071-526422C9D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C30C94-8FB0-1E4A-BD20-0E37FA03D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00CB5A-E8F6-EF4F-A07F-884F82A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93C36F-43CD-2F4A-BF10-4A672B7D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61CC0-BAEE-FF47-B6D7-BE2C3F84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18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800A6-6D17-2D47-BE4C-080EC809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F7D1E1-3B53-3440-95E8-79FE84370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8B2FA-129E-A843-9381-8DD750ED9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233E02-C731-D746-9B5B-31685A6D7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2DA307-76DD-5042-9C09-5F5C1D38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7CD580-C88A-CF48-B1FE-266A29DA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E7F6D5-51C0-E94E-8028-899801DC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281C62-F47F-1D4B-AFC2-2A4FF865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8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790D0-5A7F-EB4C-BC6F-5B33F434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EA6296-B0DB-ED48-82F6-E6521641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62ACA1-C029-C243-87BF-F45F83F9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C5E6B0-9383-6E49-B87D-163E0820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5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F7571A-DBD9-3643-8C8A-541D8722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E06F5D-0158-2547-BAE4-5FB24992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B7261C-DC30-5943-9ECA-E47C94AF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5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0FC3E-4C2D-C749-9883-D6C4C5BD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29AFE-806D-9B4E-A569-B8A346E5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C96E3D-8730-874F-A235-C129FC46B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B6C45E-ABA5-6241-9BD9-0EA7FEA1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E1402C-C42B-514B-924C-DC655A43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EE3D14-BAFA-BA41-8A44-6C68C7A25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8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A1F3A-1BCC-A144-BB5B-9C961CC8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5465B1-2B7C-6E4E-A418-156806253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9B6BCF-EBEB-5946-8362-BA6E3C4D7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C574B7-ABE4-3643-AD11-C5EE6B0C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ED4B9D-5DE3-3E4D-BEA9-BAE7EC62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FEE259-1524-1342-9C7F-F6731AC1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50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FF392-36E0-D947-A5FD-929D2701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C0E9F4-CA93-EB4E-807F-DACFBA1B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06D582-13DE-2348-9628-3081C9906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4131-DB1B-654C-B520-A0B7D0C3C345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A9D72-B772-6F47-8A74-D2B9FB9C6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A66EF-E49C-5640-88D7-804FBC4D0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C117-394F-0247-8462-D024A9CABB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9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35C07-08C3-FD4F-8F86-F06365E27B05}"/>
              </a:ext>
            </a:extLst>
          </p:cNvPr>
          <p:cNvSpPr txBox="1"/>
          <p:nvPr/>
        </p:nvSpPr>
        <p:spPr>
          <a:xfrm>
            <a:off x="4346089" y="602429"/>
            <a:ext cx="3151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Bordeaux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2F18B2-FC87-B84E-A0FB-8F11A7E5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1" y="1871830"/>
            <a:ext cx="4226560" cy="42265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7CEE14-B31A-0549-9E22-FB9A0B4BB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984" y="3985110"/>
            <a:ext cx="1270000" cy="1511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0E3B5D-F4FE-7D41-BB7A-6CF21892D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826" y="513528"/>
            <a:ext cx="2159000" cy="16891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BD749F-0DF4-7F47-B06B-19E9BB077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76" y="1714799"/>
            <a:ext cx="1917700" cy="2159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65ABD7D-10DC-0A40-84DD-F673D1EFE975}"/>
              </a:ext>
            </a:extLst>
          </p:cNvPr>
          <p:cNvSpPr txBox="1"/>
          <p:nvPr/>
        </p:nvSpPr>
        <p:spPr>
          <a:xfrm>
            <a:off x="230544" y="4097941"/>
            <a:ext cx="2899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city's</a:t>
            </a:r>
            <a:r>
              <a:rPr lang="fr-FR" dirty="0"/>
              <a:t> </a:t>
            </a:r>
            <a:r>
              <a:rPr lang="fr-FR" dirty="0" err="1"/>
              <a:t>coat</a:t>
            </a:r>
            <a:r>
              <a:rPr lang="fr-FR" dirty="0"/>
              <a:t> of </a:t>
            </a:r>
            <a:r>
              <a:rPr lang="fr-FR" dirty="0" err="1"/>
              <a:t>arms</a:t>
            </a:r>
            <a:r>
              <a:rPr lang="fr-FR" dirty="0"/>
              <a:t> in the </a:t>
            </a:r>
            <a:r>
              <a:rPr lang="fr-FR" dirty="0" err="1"/>
              <a:t>days</a:t>
            </a:r>
            <a:r>
              <a:rPr lang="fr-FR" dirty="0"/>
              <a:t> of Richard the </a:t>
            </a:r>
            <a:r>
              <a:rPr lang="fr-FR" dirty="0" err="1"/>
              <a:t>Lionheart</a:t>
            </a:r>
            <a:r>
              <a:rPr lang="fr-FR" dirty="0"/>
              <a:t> (Richard I, </a:t>
            </a:r>
            <a:r>
              <a:rPr lang="fr-FR" dirty="0" err="1"/>
              <a:t>king</a:t>
            </a:r>
            <a:r>
              <a:rPr lang="fr-FR" dirty="0"/>
              <a:t> of </a:t>
            </a:r>
            <a:r>
              <a:rPr lang="fr-FR" dirty="0" err="1"/>
              <a:t>England</a:t>
            </a:r>
            <a:r>
              <a:rPr lang="fr-FR" dirty="0"/>
              <a:t>, </a:t>
            </a:r>
            <a:r>
              <a:rPr lang="fr-FR" dirty="0" err="1"/>
              <a:t>when</a:t>
            </a:r>
            <a:r>
              <a:rPr lang="fr-FR" dirty="0"/>
              <a:t> Bordeaux </a:t>
            </a:r>
            <a:r>
              <a:rPr lang="fr-FR" dirty="0" err="1"/>
              <a:t>belonged</a:t>
            </a:r>
            <a:r>
              <a:rPr lang="fr-FR" dirty="0"/>
              <a:t> to </a:t>
            </a:r>
            <a:r>
              <a:rPr lang="fr-FR" dirty="0" err="1"/>
              <a:t>England</a:t>
            </a:r>
            <a:r>
              <a:rPr lang="fr-FR" dirty="0"/>
              <a:t> in the Middle Ages)
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2EF8C8-85BF-D34D-B9F7-7551DE60EC48}"/>
              </a:ext>
            </a:extLst>
          </p:cNvPr>
          <p:cNvSpPr txBox="1"/>
          <p:nvPr/>
        </p:nvSpPr>
        <p:spPr>
          <a:xfrm>
            <a:off x="8526483" y="2502237"/>
            <a:ext cx="289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city's</a:t>
            </a:r>
            <a:r>
              <a:rPr lang="fr-FR" dirty="0"/>
              <a:t> </a:t>
            </a:r>
            <a:r>
              <a:rPr lang="fr-FR" dirty="0" err="1"/>
              <a:t>coat</a:t>
            </a:r>
            <a:r>
              <a:rPr lang="fr-FR" dirty="0"/>
              <a:t> of </a:t>
            </a:r>
            <a:r>
              <a:rPr lang="fr-FR" dirty="0" err="1"/>
              <a:t>arms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(</a:t>
            </a:r>
            <a:r>
              <a:rPr lang="fr-FR" dirty="0" err="1"/>
              <a:t>after</a:t>
            </a:r>
            <a:r>
              <a:rPr lang="fr-FR" dirty="0"/>
              <a:t> Bordeaux </a:t>
            </a:r>
            <a:r>
              <a:rPr lang="fr-FR" dirty="0" err="1"/>
              <a:t>went</a:t>
            </a:r>
            <a:r>
              <a:rPr lang="fr-FR" dirty="0"/>
              <a:t> back to France)
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02E8D8-3F44-6146-A8A4-333039F83A43}"/>
              </a:ext>
            </a:extLst>
          </p:cNvPr>
          <p:cNvSpPr txBox="1"/>
          <p:nvPr/>
        </p:nvSpPr>
        <p:spPr>
          <a:xfrm>
            <a:off x="9348096" y="5594288"/>
            <a:ext cx="153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Bordeaux logo</a:t>
            </a:r>
          </a:p>
        </p:txBody>
      </p:sp>
    </p:spTree>
    <p:extLst>
      <p:ext uri="{BB962C8B-B14F-4D97-AF65-F5344CB8AC3E}">
        <p14:creationId xmlns:p14="http://schemas.microsoft.com/office/powerpoint/2010/main" val="15920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2220D15-C6C9-A443-A95B-7228A5E8C742}"/>
              </a:ext>
            </a:extLst>
          </p:cNvPr>
          <p:cNvSpPr txBox="1"/>
          <p:nvPr/>
        </p:nvSpPr>
        <p:spPr>
          <a:xfrm>
            <a:off x="4238512" y="236669"/>
            <a:ext cx="3151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Bordeaux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E25CB5-EF39-774A-9D63-E63002A3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67" y="1067666"/>
            <a:ext cx="8263666" cy="41318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83BFF2-5E2B-9D4E-AE00-4AB1CF710E22}"/>
              </a:ext>
            </a:extLst>
          </p:cNvPr>
          <p:cNvSpPr txBox="1"/>
          <p:nvPr/>
        </p:nvSpPr>
        <p:spPr>
          <a:xfrm>
            <a:off x="577327" y="5605202"/>
            <a:ext cx="11037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Bordeaux </a:t>
            </a:r>
            <a:r>
              <a:rPr lang="fr-FR" sz="2800" dirty="0" err="1"/>
              <a:t>was</a:t>
            </a:r>
            <a:r>
              <a:rPr lang="fr-FR" sz="2800" dirty="0"/>
              <a:t> </a:t>
            </a:r>
            <a:r>
              <a:rPr lang="fr-FR" sz="2800" dirty="0" err="1"/>
              <a:t>built</a:t>
            </a:r>
            <a:r>
              <a:rPr lang="fr-FR" sz="2800" dirty="0"/>
              <a:t> </a:t>
            </a:r>
            <a:r>
              <a:rPr lang="fr-FR" sz="2800" dirty="0" err="1"/>
              <a:t>around</a:t>
            </a:r>
            <a:r>
              <a:rPr lang="fr-FR" sz="2800" dirty="0"/>
              <a:t> the river Garonne. </a:t>
            </a:r>
            <a:r>
              <a:rPr lang="fr-FR" sz="2800" dirty="0" err="1"/>
              <a:t>Many</a:t>
            </a:r>
            <a:r>
              <a:rPr lang="fr-FR" sz="2800" dirty="0"/>
              <a:t> monuments </a:t>
            </a:r>
            <a:r>
              <a:rPr lang="fr-FR" sz="2800" dirty="0" err="1"/>
              <a:t>run</a:t>
            </a:r>
            <a:r>
              <a:rPr lang="fr-FR" sz="2800" dirty="0"/>
              <a:t> </a:t>
            </a:r>
            <a:r>
              <a:rPr lang="fr-FR" sz="2800" dirty="0" err="1"/>
              <a:t>along</a:t>
            </a:r>
            <a:r>
              <a:rPr lang="fr-FR" sz="2800" dirty="0"/>
              <a:t> the river and </a:t>
            </a:r>
            <a:r>
              <a:rPr lang="fr-FR" sz="2800" dirty="0" err="1"/>
              <a:t>there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a lot of </a:t>
            </a:r>
            <a:r>
              <a:rPr lang="fr-FR" sz="2800" dirty="0" err="1"/>
              <a:t>entertainment</a:t>
            </a:r>
            <a:r>
              <a:rPr lang="fr-FR" sz="2800" dirty="0"/>
              <a:t> </a:t>
            </a:r>
            <a:r>
              <a:rPr lang="fr-FR" sz="2800" dirty="0" err="1"/>
              <a:t>around</a:t>
            </a:r>
            <a:r>
              <a:rPr lang="fr-FR" sz="2800" dirty="0"/>
              <a:t> the river.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439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BDA856-FEB6-A340-AAF9-DC9AC0466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33"/>
          <a:stretch/>
        </p:blipFill>
        <p:spPr>
          <a:xfrm>
            <a:off x="4250985" y="825045"/>
            <a:ext cx="4669229" cy="28143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388B6B-E222-7943-8EA0-C7C0ED74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9" y="1004944"/>
            <a:ext cx="3532093" cy="19426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29DAF0-C033-2541-BAF7-44FC87936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8" y="3956989"/>
            <a:ext cx="3557699" cy="22769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FC62244-7B8F-4C42-A964-3FBE181175E3}"/>
              </a:ext>
            </a:extLst>
          </p:cNvPr>
          <p:cNvSpPr txBox="1"/>
          <p:nvPr/>
        </p:nvSpPr>
        <p:spPr>
          <a:xfrm>
            <a:off x="3356386" y="118334"/>
            <a:ext cx="4241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La place des Quinconces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8AB50D3-4421-E14C-A0F9-5F1A00DD6676}"/>
              </a:ext>
            </a:extLst>
          </p:cNvPr>
          <p:cNvSpPr/>
          <p:nvPr/>
        </p:nvSpPr>
        <p:spPr>
          <a:xfrm>
            <a:off x="4702806" y="1242508"/>
            <a:ext cx="311972" cy="39803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688109F-ACD4-564B-AEAA-C58ABB2D2787}"/>
              </a:ext>
            </a:extLst>
          </p:cNvPr>
          <p:cNvCxnSpPr>
            <a:cxnSpLocks/>
          </p:cNvCxnSpPr>
          <p:nvPr/>
        </p:nvCxnSpPr>
        <p:spPr>
          <a:xfrm flipH="1" flipV="1">
            <a:off x="3089158" y="1441524"/>
            <a:ext cx="161364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F2020A8-AFCA-A04E-B045-6B3749CB829C}"/>
              </a:ext>
            </a:extLst>
          </p:cNvPr>
          <p:cNvSpPr txBox="1"/>
          <p:nvPr/>
        </p:nvSpPr>
        <p:spPr>
          <a:xfrm>
            <a:off x="5348132" y="4226008"/>
            <a:ext cx="6313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The Esplanade des Quinconces, </a:t>
            </a:r>
            <a:r>
              <a:rPr lang="fr-FR" i="1" dirty="0" err="1"/>
              <a:t>lined</a:t>
            </a:r>
            <a:r>
              <a:rPr lang="fr-FR" i="1" dirty="0"/>
              <a:t>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trees</a:t>
            </a:r>
            <a:r>
              <a:rPr lang="fr-FR" i="1" dirty="0"/>
              <a:t> </a:t>
            </a:r>
            <a:r>
              <a:rPr lang="fr-FR" i="1" dirty="0" err="1"/>
              <a:t>planted</a:t>
            </a:r>
            <a:r>
              <a:rPr lang="fr-FR" i="1" dirty="0"/>
              <a:t> in quinconces, </a:t>
            </a:r>
            <a:r>
              <a:rPr lang="fr-FR" i="1" dirty="0" err="1"/>
              <a:t>occupies</a:t>
            </a:r>
            <a:r>
              <a:rPr lang="fr-FR" i="1" dirty="0"/>
              <a:t> a </a:t>
            </a:r>
            <a:r>
              <a:rPr lang="fr-FR" i="1" dirty="0" err="1"/>
              <a:t>vast</a:t>
            </a:r>
            <a:r>
              <a:rPr lang="fr-FR" i="1" dirty="0"/>
              <a:t> site of 12 hectares (</a:t>
            </a:r>
            <a:r>
              <a:rPr lang="fr-FR" i="1" dirty="0" err="1"/>
              <a:t>including</a:t>
            </a:r>
            <a:r>
              <a:rPr lang="fr-FR" i="1" dirty="0"/>
              <a:t> 6 green </a:t>
            </a:r>
            <a:r>
              <a:rPr lang="fr-FR" i="1" dirty="0" err="1"/>
              <a:t>spaces</a:t>
            </a:r>
            <a:r>
              <a:rPr lang="fr-FR" i="1" dirty="0"/>
              <a:t>) on the </a:t>
            </a:r>
            <a:r>
              <a:rPr lang="fr-FR" i="1" dirty="0" err="1"/>
              <a:t>edge</a:t>
            </a:r>
            <a:r>
              <a:rPr lang="fr-FR" i="1" dirty="0"/>
              <a:t> of the Garonne, </a:t>
            </a:r>
            <a:r>
              <a:rPr lang="fr-FR" i="1" dirty="0" err="1"/>
              <a:t>making</a:t>
            </a:r>
            <a:r>
              <a:rPr lang="fr-FR" i="1" dirty="0"/>
              <a:t> </a:t>
            </a:r>
            <a:r>
              <a:rPr lang="fr-FR" i="1" dirty="0" err="1"/>
              <a:t>it</a:t>
            </a:r>
            <a:r>
              <a:rPr lang="fr-FR" i="1" dirty="0"/>
              <a:t> the </a:t>
            </a:r>
            <a:r>
              <a:rPr lang="fr-FR" i="1" dirty="0" err="1"/>
              <a:t>largest</a:t>
            </a:r>
            <a:r>
              <a:rPr lang="fr-FR" i="1" dirty="0"/>
              <a:t> square in Europe. It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decorated</a:t>
            </a:r>
            <a:r>
              <a:rPr lang="fr-FR" i="1" dirty="0"/>
              <a:t> to the </a:t>
            </a:r>
            <a:r>
              <a:rPr lang="fr-FR" i="1" dirty="0" err="1"/>
              <a:t>east</a:t>
            </a:r>
            <a:r>
              <a:rPr lang="fr-FR" i="1" dirty="0"/>
              <a:t> by </a:t>
            </a:r>
            <a:r>
              <a:rPr lang="fr-FR" i="1" dirty="0" err="1"/>
              <a:t>two</a:t>
            </a:r>
            <a:r>
              <a:rPr lang="fr-FR" i="1" dirty="0"/>
              <a:t> rostral </a:t>
            </a:r>
            <a:r>
              <a:rPr lang="fr-FR" i="1" dirty="0" err="1"/>
              <a:t>columns</a:t>
            </a:r>
            <a:r>
              <a:rPr lang="fr-FR" i="1" dirty="0"/>
              <a:t> and, to the </a:t>
            </a:r>
            <a:r>
              <a:rPr lang="fr-FR" i="1" dirty="0" err="1"/>
              <a:t>west</a:t>
            </a:r>
            <a:r>
              <a:rPr lang="fr-FR" i="1" dirty="0"/>
              <a:t>, by the Monument to the Girondins. </a:t>
            </a:r>
            <a:r>
              <a:rPr lang="fr-FR" i="1" dirty="0" err="1"/>
              <a:t>Many</a:t>
            </a:r>
            <a:r>
              <a:rPr lang="fr-FR" i="1" dirty="0"/>
              <a:t> </a:t>
            </a:r>
            <a:r>
              <a:rPr lang="fr-FR" i="1" dirty="0" err="1"/>
              <a:t>events</a:t>
            </a:r>
            <a:r>
              <a:rPr lang="fr-FR" i="1" dirty="0"/>
              <a:t> </a:t>
            </a:r>
            <a:r>
              <a:rPr lang="fr-FR" i="1" dirty="0" err="1"/>
              <a:t>take</a:t>
            </a:r>
            <a:r>
              <a:rPr lang="fr-FR" i="1" dirty="0"/>
              <a:t> place </a:t>
            </a:r>
            <a:r>
              <a:rPr lang="fr-FR" i="1" dirty="0" err="1"/>
              <a:t>throughout</a:t>
            </a:r>
            <a:r>
              <a:rPr lang="fr-FR" i="1" dirty="0"/>
              <a:t> the </a:t>
            </a:r>
            <a:r>
              <a:rPr lang="fr-FR" i="1" dirty="0" err="1"/>
              <a:t>year</a:t>
            </a:r>
            <a:r>
              <a:rPr lang="fr-FR" i="1" dirty="0"/>
              <a:t>: Festival of the River, </a:t>
            </a:r>
            <a:r>
              <a:rPr lang="fr-FR" i="1" dirty="0" err="1"/>
              <a:t>Wine</a:t>
            </a:r>
            <a:r>
              <a:rPr lang="fr-FR" i="1" dirty="0"/>
              <a:t> Festival, </a:t>
            </a:r>
            <a:r>
              <a:rPr lang="fr-FR" i="1" dirty="0" err="1"/>
              <a:t>Flea</a:t>
            </a:r>
            <a:r>
              <a:rPr lang="fr-FR" i="1" dirty="0"/>
              <a:t> </a:t>
            </a:r>
            <a:r>
              <a:rPr lang="fr-FR" i="1" dirty="0" err="1"/>
              <a:t>Fair</a:t>
            </a:r>
            <a:r>
              <a:rPr lang="fr-FR" i="1" dirty="0"/>
              <a:t>, </a:t>
            </a:r>
            <a:r>
              <a:rPr lang="fr-FR" i="1" dirty="0" err="1"/>
              <a:t>Pleasure</a:t>
            </a:r>
            <a:r>
              <a:rPr lang="fr-FR" i="1" dirty="0"/>
              <a:t> </a:t>
            </a:r>
            <a:r>
              <a:rPr lang="fr-FR" i="1" dirty="0" err="1"/>
              <a:t>Fair</a:t>
            </a:r>
            <a:r>
              <a:rPr lang="fr-FR" i="1" dirty="0"/>
              <a:t>, concerts, </a:t>
            </a:r>
            <a:r>
              <a:rPr lang="fr-FR" i="1" dirty="0" err="1"/>
              <a:t>circuses</a:t>
            </a:r>
            <a:r>
              <a:rPr lang="fr-FR" i="1" dirty="0"/>
              <a:t>, sports </a:t>
            </a:r>
            <a:r>
              <a:rPr lang="fr-FR" i="1" dirty="0" err="1"/>
              <a:t>activities</a:t>
            </a:r>
            <a:r>
              <a:rPr lang="fr-FR" i="1" dirty="0"/>
              <a:t>...
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CBDA93-5289-AF47-A884-91B0280E9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0882" b="24412"/>
          <a:stretch/>
        </p:blipFill>
        <p:spPr>
          <a:xfrm>
            <a:off x="9232187" y="1441524"/>
            <a:ext cx="2743200" cy="1581375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CF923A6-93B5-244E-BE9A-F95620EA42F9}"/>
              </a:ext>
            </a:extLst>
          </p:cNvPr>
          <p:cNvSpPr/>
          <p:nvPr/>
        </p:nvSpPr>
        <p:spPr>
          <a:xfrm rot="1599692">
            <a:off x="7230484" y="2439266"/>
            <a:ext cx="311972" cy="4743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E2458DD-8207-2141-9980-0C7D972E7E5A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7560289" y="2576050"/>
            <a:ext cx="155143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BAE3880-38B1-0944-85C7-CAEBF8B2F92A}"/>
              </a:ext>
            </a:extLst>
          </p:cNvPr>
          <p:cNvSpPr txBox="1"/>
          <p:nvPr/>
        </p:nvSpPr>
        <p:spPr>
          <a:xfrm>
            <a:off x="461643" y="2990627"/>
            <a:ext cx="333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Monument to the Girondins (Girondins = </a:t>
            </a:r>
            <a:r>
              <a:rPr lang="fr-FR" dirty="0" err="1"/>
              <a:t>political</a:t>
            </a:r>
            <a:r>
              <a:rPr lang="fr-FR" dirty="0"/>
              <a:t> group </a:t>
            </a:r>
            <a:r>
              <a:rPr lang="fr-FR" dirty="0" err="1"/>
              <a:t>during</a:t>
            </a:r>
            <a:r>
              <a:rPr lang="fr-FR" dirty="0"/>
              <a:t> French </a:t>
            </a:r>
            <a:r>
              <a:rPr lang="fr-FR" dirty="0" err="1"/>
              <a:t>Revolution</a:t>
            </a:r>
            <a:r>
              <a:rPr lang="fr-FR" dirty="0"/>
              <a:t>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6B05920-0B26-A541-AA41-3F670797AB29}"/>
              </a:ext>
            </a:extLst>
          </p:cNvPr>
          <p:cNvSpPr txBox="1"/>
          <p:nvPr/>
        </p:nvSpPr>
        <p:spPr>
          <a:xfrm>
            <a:off x="1116659" y="6314600"/>
            <a:ext cx="268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Fan zone </a:t>
            </a:r>
            <a:r>
              <a:rPr lang="fr-FR" dirty="0" err="1"/>
              <a:t>during</a:t>
            </a:r>
            <a:r>
              <a:rPr lang="fr-FR" dirty="0"/>
              <a:t> Euro 2016</a:t>
            </a:r>
          </a:p>
        </p:txBody>
      </p:sp>
    </p:spTree>
    <p:extLst>
      <p:ext uri="{BB962C8B-B14F-4D97-AF65-F5344CB8AC3E}">
        <p14:creationId xmlns:p14="http://schemas.microsoft.com/office/powerpoint/2010/main" val="162608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A20FC9-EC70-324E-AA7E-B4BB9FD3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9" y="881368"/>
            <a:ext cx="4733364" cy="26625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E4C7AE-5D9B-EF4C-910B-FAFE692CE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069" y="902968"/>
            <a:ext cx="3895144" cy="2589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91CA98-37B1-B848-A2AB-A529A0880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35" y="4027841"/>
            <a:ext cx="4767433" cy="23837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9B5C54-EABA-E342-9707-55AB4CE34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498" y="4027841"/>
            <a:ext cx="4122715" cy="231902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EDB0DA2-BFD7-5D44-B0C1-B5794B2366A3}"/>
              </a:ext>
            </a:extLst>
          </p:cNvPr>
          <p:cNvSpPr txBox="1"/>
          <p:nvPr/>
        </p:nvSpPr>
        <p:spPr>
          <a:xfrm>
            <a:off x="3356386" y="118334"/>
            <a:ext cx="419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Along the river Garonne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FD3A99-BFFC-DB49-A1E4-F78377EF4DED}"/>
              </a:ext>
            </a:extLst>
          </p:cNvPr>
          <p:cNvSpPr txBox="1"/>
          <p:nvPr/>
        </p:nvSpPr>
        <p:spPr>
          <a:xfrm>
            <a:off x="2194560" y="3537479"/>
            <a:ext cx="189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place de la Bourse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B9ECE3-F0C4-C64C-81DA-A4EC9B4513CE}"/>
              </a:ext>
            </a:extLst>
          </p:cNvPr>
          <p:cNvSpPr txBox="1"/>
          <p:nvPr/>
        </p:nvSpPr>
        <p:spPr>
          <a:xfrm>
            <a:off x="2340458" y="6375713"/>
            <a:ext cx="115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cité du vin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5FD142-3B60-3F43-A8FD-4309FCB0B350}"/>
              </a:ext>
            </a:extLst>
          </p:cNvPr>
          <p:cNvSpPr txBox="1"/>
          <p:nvPr/>
        </p:nvSpPr>
        <p:spPr>
          <a:xfrm>
            <a:off x="8005483" y="3492093"/>
            <a:ext cx="15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pont de pierre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8316D9-8C30-2743-AF71-8A29DE1FFECA}"/>
              </a:ext>
            </a:extLst>
          </p:cNvPr>
          <p:cNvSpPr txBox="1"/>
          <p:nvPr/>
        </p:nvSpPr>
        <p:spPr>
          <a:xfrm>
            <a:off x="8190156" y="6375713"/>
            <a:ext cx="21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pont </a:t>
            </a:r>
            <a:r>
              <a:rPr lang="fr-FR" dirty="0" err="1"/>
              <a:t>Chaban</a:t>
            </a:r>
            <a:r>
              <a:rPr lang="fr-FR" dirty="0"/>
              <a:t> Delmas</a:t>
            </a:r>
          </a:p>
        </p:txBody>
      </p:sp>
    </p:spTree>
    <p:extLst>
      <p:ext uri="{BB962C8B-B14F-4D97-AF65-F5344CB8AC3E}">
        <p14:creationId xmlns:p14="http://schemas.microsoft.com/office/powerpoint/2010/main" val="173159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BACB31-EC64-AB45-A3AC-B70321549651}"/>
              </a:ext>
            </a:extLst>
          </p:cNvPr>
          <p:cNvSpPr txBox="1"/>
          <p:nvPr/>
        </p:nvSpPr>
        <p:spPr>
          <a:xfrm>
            <a:off x="5367691" y="107576"/>
            <a:ext cx="1456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In </a:t>
            </a:r>
            <a:r>
              <a:rPr lang="fr-FR" sz="3200" dirty="0" err="1"/>
              <a:t>town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F86162-E155-B341-83EC-194E28701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57" y="798961"/>
            <a:ext cx="3475063" cy="24296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A3E012-0CF7-4242-87E0-1E9AC008E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8" y="3976530"/>
            <a:ext cx="4044876" cy="22752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508011-FD9D-8F48-8A29-3BE282CDC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30" y="3976530"/>
            <a:ext cx="4352065" cy="24480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F64D96D-D135-E542-BDD4-B4380E08F249}"/>
              </a:ext>
            </a:extLst>
          </p:cNvPr>
          <p:cNvSpPr txBox="1"/>
          <p:nvPr/>
        </p:nvSpPr>
        <p:spPr>
          <a:xfrm>
            <a:off x="1520510" y="3296336"/>
            <a:ext cx="279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porte de la Grosse Cloche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D83ABA-BFEA-994F-9911-A0A60026AF2C}"/>
              </a:ext>
            </a:extLst>
          </p:cNvPr>
          <p:cNvSpPr txBox="1"/>
          <p:nvPr/>
        </p:nvSpPr>
        <p:spPr>
          <a:xfrm>
            <a:off x="1396105" y="6319500"/>
            <a:ext cx="235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cathédrale Pey-Berland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20A637-DC62-1142-8F06-435B9B9BE730}"/>
              </a:ext>
            </a:extLst>
          </p:cNvPr>
          <p:cNvSpPr txBox="1"/>
          <p:nvPr/>
        </p:nvSpPr>
        <p:spPr>
          <a:xfrm>
            <a:off x="8166051" y="639347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city hall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9AFA515-97C8-4844-B15E-B34090BE5C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6"/>
          <a:stretch/>
        </p:blipFill>
        <p:spPr>
          <a:xfrm>
            <a:off x="6250192" y="797008"/>
            <a:ext cx="4103102" cy="255779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AE344DA-BCFF-D943-9726-3A4BB47B2548}"/>
              </a:ext>
            </a:extLst>
          </p:cNvPr>
          <p:cNvSpPr/>
          <p:nvPr/>
        </p:nvSpPr>
        <p:spPr>
          <a:xfrm>
            <a:off x="2764202" y="1615752"/>
            <a:ext cx="311972" cy="6971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8C4552F-9668-0F46-8664-448CF3FF8568}"/>
              </a:ext>
            </a:extLst>
          </p:cNvPr>
          <p:cNvCxnSpPr>
            <a:cxnSpLocks/>
          </p:cNvCxnSpPr>
          <p:nvPr/>
        </p:nvCxnSpPr>
        <p:spPr>
          <a:xfrm>
            <a:off x="3076174" y="1947781"/>
            <a:ext cx="3019825" cy="165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9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BACB31-EC64-AB45-A3AC-B70321549651}"/>
              </a:ext>
            </a:extLst>
          </p:cNvPr>
          <p:cNvSpPr txBox="1"/>
          <p:nvPr/>
        </p:nvSpPr>
        <p:spPr>
          <a:xfrm>
            <a:off x="5367691" y="107576"/>
            <a:ext cx="1456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In </a:t>
            </a:r>
            <a:r>
              <a:rPr lang="fr-FR" sz="3200" dirty="0" err="1"/>
              <a:t>town</a:t>
            </a:r>
            <a:endParaRPr lang="fr-FR" sz="3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64D96D-D135-E542-BDD4-B4380E08F249}"/>
              </a:ext>
            </a:extLst>
          </p:cNvPr>
          <p:cNvSpPr txBox="1"/>
          <p:nvPr/>
        </p:nvSpPr>
        <p:spPr>
          <a:xfrm>
            <a:off x="1597069" y="3500235"/>
            <a:ext cx="17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Grand Théâtre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3D2B58-A363-4040-99BC-670654547112}"/>
              </a:ext>
            </a:extLst>
          </p:cNvPr>
          <p:cNvSpPr txBox="1"/>
          <p:nvPr/>
        </p:nvSpPr>
        <p:spPr>
          <a:xfrm>
            <a:off x="7006366" y="3268956"/>
            <a:ext cx="263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entrance of Parc bordelais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E46F9C-8E12-4744-B03C-E2878731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28" y="791125"/>
            <a:ext cx="3773246" cy="25154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C3C998-D19E-6846-BE26-A4E30D22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86" y="4130106"/>
            <a:ext cx="3672056" cy="2448037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13F9F5-50A7-1B41-8A4D-3F792939C6C1}"/>
              </a:ext>
            </a:extLst>
          </p:cNvPr>
          <p:cNvCxnSpPr>
            <a:cxnSpLocks/>
          </p:cNvCxnSpPr>
          <p:nvPr/>
        </p:nvCxnSpPr>
        <p:spPr>
          <a:xfrm flipV="1">
            <a:off x="2499314" y="3204446"/>
            <a:ext cx="0" cy="398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29B46F2-73FE-C64F-A125-69169622FA12}"/>
              </a:ext>
            </a:extLst>
          </p:cNvPr>
          <p:cNvCxnSpPr>
            <a:cxnSpLocks/>
          </p:cNvCxnSpPr>
          <p:nvPr/>
        </p:nvCxnSpPr>
        <p:spPr>
          <a:xfrm>
            <a:off x="2499314" y="3869567"/>
            <a:ext cx="0" cy="4618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1DB3743F-12C7-D64B-9E1D-16A583A99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30" y="799484"/>
            <a:ext cx="3748557" cy="244803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30D3591-BFE9-8743-B8F2-FB5258642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830" y="3801058"/>
            <a:ext cx="3644472" cy="242964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2F6793D-E26E-4749-BF4C-241BD75C3BC3}"/>
              </a:ext>
            </a:extLst>
          </p:cNvPr>
          <p:cNvSpPr txBox="1"/>
          <p:nvPr/>
        </p:nvSpPr>
        <p:spPr>
          <a:xfrm>
            <a:off x="7373198" y="6243667"/>
            <a:ext cx="23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Sainte Catherine Street</a:t>
            </a:r>
          </a:p>
        </p:txBody>
      </p:sp>
    </p:spTree>
    <p:extLst>
      <p:ext uri="{BB962C8B-B14F-4D97-AF65-F5344CB8AC3E}">
        <p14:creationId xmlns:p14="http://schemas.microsoft.com/office/powerpoint/2010/main" val="25934282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232</Words>
  <Application>Microsoft Macintosh PowerPoint</Application>
  <PresentationFormat>Grand écran</PresentationFormat>
  <Paragraphs>24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 Combrisson</dc:creator>
  <cp:lastModifiedBy>Bénédicte Combrisson</cp:lastModifiedBy>
  <cp:revision>5</cp:revision>
  <dcterms:created xsi:type="dcterms:W3CDTF">2021-05-06T11:48:41Z</dcterms:created>
  <dcterms:modified xsi:type="dcterms:W3CDTF">2021-05-06T12:30:30Z</dcterms:modified>
</cp:coreProperties>
</file>