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65" r:id="rId17"/>
    <p:sldId id="276" r:id="rId18"/>
    <p:sldId id="277" r:id="rId19"/>
    <p:sldId id="266" r:id="rId20"/>
    <p:sldId id="267" r:id="rId21"/>
    <p:sldId id="278" r:id="rId22"/>
    <p:sldId id="279" r:id="rId23"/>
    <p:sldId id="268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63F690-DFCF-4762-BEF0-0952E0BE6842}" type="datetimeFigureOut">
              <a:rPr lang="sr-Latn-CS" smtClean="0"/>
              <a:pPr/>
              <a:t>16.4.2018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D5BDFD-061B-43E3-8D22-4C0940DA0B0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5861497"/>
          </a:xfrm>
        </p:spPr>
        <p:txBody>
          <a:bodyPr>
            <a:noAutofit/>
          </a:bodyPr>
          <a:lstStyle/>
          <a:p>
            <a:pPr algn="ctr"/>
            <a:r>
              <a:rPr lang="hr-HR" sz="9600" dirty="0" smtClean="0">
                <a:solidFill>
                  <a:srgbClr val="FF0000"/>
                </a:solidFill>
              </a:rPr>
              <a:t/>
            </a:r>
            <a:br>
              <a:rPr lang="hr-HR" sz="9600" dirty="0" smtClean="0">
                <a:solidFill>
                  <a:srgbClr val="FF0000"/>
                </a:solidFill>
              </a:rPr>
            </a:br>
            <a:r>
              <a:rPr lang="hr-HR" sz="9600" dirty="0" smtClean="0">
                <a:solidFill>
                  <a:srgbClr val="FF0000"/>
                </a:solidFill>
              </a:rPr>
              <a:t>MY SPANISH ADVENTURE</a:t>
            </a:r>
            <a:endParaRPr lang="hr-HR" sz="9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29190" y="5857892"/>
            <a:ext cx="3757610" cy="857256"/>
          </a:xfrm>
        </p:spPr>
        <p:txBody>
          <a:bodyPr/>
          <a:lstStyle/>
          <a:p>
            <a:r>
              <a:rPr lang="hr-HR" b="1" dirty="0" err="1" smtClean="0">
                <a:solidFill>
                  <a:srgbClr val="FFFF00"/>
                </a:solidFill>
              </a:rPr>
              <a:t>Made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by</a:t>
            </a:r>
            <a:r>
              <a:rPr lang="hr-HR" b="1" dirty="0" smtClean="0">
                <a:solidFill>
                  <a:srgbClr val="FFFF00"/>
                </a:solidFill>
              </a:rPr>
              <a:t> Leon </a:t>
            </a:r>
            <a:r>
              <a:rPr lang="hr-HR" b="1" dirty="0" err="1" smtClean="0">
                <a:solidFill>
                  <a:srgbClr val="FFFF00"/>
                </a:solidFill>
              </a:rPr>
              <a:t>Udarović</a:t>
            </a:r>
            <a:r>
              <a:rPr lang="hr-HR" b="1" dirty="0" smtClean="0">
                <a:solidFill>
                  <a:srgbClr val="FFFF00"/>
                </a:solidFill>
              </a:rPr>
              <a:t> 5th d</a:t>
            </a:r>
            <a:endParaRPr lang="hr-H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At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smtClean="0"/>
              <a:t>had a </a:t>
            </a:r>
            <a:r>
              <a:rPr lang="hr-HR" dirty="0" err="1" smtClean="0"/>
              <a:t>Maths</a:t>
            </a:r>
            <a:r>
              <a:rPr lang="hr-HR" dirty="0" smtClean="0"/>
              <a:t> </a:t>
            </a:r>
            <a:r>
              <a:rPr lang="hr-HR" dirty="0" err="1" smtClean="0"/>
              <a:t>competition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sport </a:t>
            </a:r>
            <a:r>
              <a:rPr lang="hr-HR" dirty="0" err="1" smtClean="0"/>
              <a:t>activities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8685924_10156466790894349_90391215549275039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4714908" cy="2652136"/>
          </a:xfrm>
          <a:prstGeom prst="rect">
            <a:avLst/>
          </a:prstGeom>
        </p:spPr>
      </p:pic>
      <p:pic>
        <p:nvPicPr>
          <p:cNvPr id="7" name="Slika 6" descr="28783503_10160515297645455_54783951084342560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857628"/>
            <a:ext cx="450056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795329_10156467597574349_40785874301801790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5643538" cy="3174490"/>
          </a:xfrm>
          <a:prstGeom prst="rect">
            <a:avLst/>
          </a:prstGeom>
        </p:spPr>
      </p:pic>
      <p:pic>
        <p:nvPicPr>
          <p:cNvPr id="3" name="Slika 2" descr="28577022_10156470098399349_811412216919871242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67" y="3571876"/>
            <a:ext cx="5484819" cy="3085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8662" y="500042"/>
            <a:ext cx="7772400" cy="600076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walked</a:t>
            </a:r>
            <a:r>
              <a:rPr lang="hr-HR" dirty="0" smtClean="0"/>
              <a:t> </a:t>
            </a:r>
            <a:r>
              <a:rPr lang="hr-HR" dirty="0" err="1" smtClean="0"/>
              <a:t>around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city </a:t>
            </a:r>
            <a:r>
              <a:rPr lang="hr-HR" dirty="0" err="1" smtClean="0"/>
              <a:t>with</a:t>
            </a:r>
            <a:r>
              <a:rPr lang="hr-HR" dirty="0" smtClean="0"/>
              <a:t> a </a:t>
            </a:r>
            <a:r>
              <a:rPr lang="hr-HR" dirty="0" err="1" smtClean="0"/>
              <a:t>guide</a:t>
            </a:r>
            <a:r>
              <a:rPr lang="hr-HR" dirty="0" smtClean="0"/>
              <a:t>,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err="1" smtClean="0"/>
              <a:t>bowling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on </a:t>
            </a:r>
            <a:r>
              <a:rPr lang="hr-HR" dirty="0" err="1" smtClean="0"/>
              <a:t>Murcia</a:t>
            </a:r>
            <a:r>
              <a:rPr lang="hr-HR" dirty="0" smtClean="0"/>
              <a:t> </a:t>
            </a:r>
            <a:r>
              <a:rPr lang="hr-HR" dirty="0" err="1" smtClean="0"/>
              <a:t>jump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8576509_10156465157554349_691508831172167919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00240"/>
            <a:ext cx="7643834" cy="429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575895_10156465169159349_11286875750793039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4429156" cy="2491400"/>
          </a:xfrm>
          <a:prstGeom prst="rect">
            <a:avLst/>
          </a:prstGeom>
        </p:spPr>
      </p:pic>
      <p:pic>
        <p:nvPicPr>
          <p:cNvPr id="4" name="Slika 3" descr="28782929_10156465171694349_2476287946945517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000504"/>
            <a:ext cx="4572000" cy="2571750"/>
          </a:xfrm>
          <a:prstGeom prst="rect">
            <a:avLst/>
          </a:prstGeom>
        </p:spPr>
      </p:pic>
      <p:pic>
        <p:nvPicPr>
          <p:cNvPr id="5" name="Slika 4" descr="28685021_10213117494545019_834700982434746035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85728"/>
            <a:ext cx="4214842" cy="3161132"/>
          </a:xfrm>
          <a:prstGeom prst="rect">
            <a:avLst/>
          </a:prstGeom>
        </p:spPr>
      </p:pic>
      <p:pic>
        <p:nvPicPr>
          <p:cNvPr id="6" name="Slika 5" descr="28783220_10213117477664597_233294853893261267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31" y="3429000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On </a:t>
            </a:r>
            <a:r>
              <a:rPr lang="hr-HR" dirty="0" err="1" smtClean="0"/>
              <a:t>Thursday</a:t>
            </a:r>
            <a:r>
              <a:rPr lang="hr-HR" dirty="0" smtClean="0"/>
              <a:t>,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visited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mayor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Murcia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after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err="1" smtClean="0"/>
              <a:t>sightseeing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city.</a:t>
            </a:r>
            <a:endParaRPr lang="hr-HR" dirty="0"/>
          </a:p>
        </p:txBody>
      </p:sp>
      <p:pic>
        <p:nvPicPr>
          <p:cNvPr id="4" name="Slika 3" descr="28685765_10156473918389349_63542447098566819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739" y="2000240"/>
            <a:ext cx="2411019" cy="4286256"/>
          </a:xfrm>
          <a:prstGeom prst="rect">
            <a:avLst/>
          </a:prstGeom>
        </p:spPr>
      </p:pic>
      <p:pic>
        <p:nvPicPr>
          <p:cNvPr id="5" name="Slika 4" descr="28684937_10156473914389349_52124448706987510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71744"/>
            <a:ext cx="4175121" cy="2482230"/>
          </a:xfrm>
          <a:prstGeom prst="rect">
            <a:avLst/>
          </a:prstGeom>
        </p:spPr>
      </p:pic>
      <p:pic>
        <p:nvPicPr>
          <p:cNvPr id="6" name="Slika 5" descr="28958999_10156473915319349_833629800960496369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214554"/>
            <a:ext cx="2500316" cy="444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782795_10156473627259349_63444536594547232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375432" cy="6000768"/>
          </a:xfrm>
          <a:prstGeom prst="rect">
            <a:avLst/>
          </a:prstGeom>
        </p:spPr>
      </p:pic>
      <p:pic>
        <p:nvPicPr>
          <p:cNvPr id="4" name="Slika 3" descr="28685505_10160523586735455_4275011812790894592_n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-857280"/>
            <a:ext cx="4471987" cy="2819400"/>
          </a:xfrm>
          <a:prstGeom prst="rect">
            <a:avLst/>
          </a:prstGeom>
        </p:spPr>
      </p:pic>
      <p:pic>
        <p:nvPicPr>
          <p:cNvPr id="6" name="Slika 5" descr="28871888_10213122391267434_3331649207348230639_n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928802"/>
            <a:ext cx="4686308" cy="2979810"/>
          </a:xfrm>
          <a:prstGeom prst="rect">
            <a:avLst/>
          </a:prstGeom>
        </p:spPr>
      </p:pic>
      <p:pic>
        <p:nvPicPr>
          <p:cNvPr id="8" name="Slika 7" descr="28870797_10160523586635455_2366753552505765888_n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237826"/>
            <a:ext cx="5143504" cy="262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On </a:t>
            </a:r>
            <a:r>
              <a:rPr lang="hr-HR" dirty="0" err="1" smtClean="0"/>
              <a:t>Friday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to </a:t>
            </a:r>
            <a:r>
              <a:rPr lang="hr-HR" dirty="0" err="1" smtClean="0"/>
              <a:t>Cartagena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visited</a:t>
            </a:r>
            <a:r>
              <a:rPr lang="hr-HR" dirty="0" smtClean="0"/>
              <a:t> </a:t>
            </a:r>
            <a:r>
              <a:rPr lang="hr-HR" dirty="0" err="1" smtClean="0"/>
              <a:t>its</a:t>
            </a:r>
            <a:r>
              <a:rPr lang="hr-HR" dirty="0" smtClean="0"/>
              <a:t> </a:t>
            </a:r>
            <a:r>
              <a:rPr lang="hr-HR" dirty="0" err="1" smtClean="0"/>
              <a:t>sights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Slika 3" descr="28872386_10160529231380455_76452511751256145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5334005" cy="4000504"/>
          </a:xfrm>
          <a:prstGeom prst="rect">
            <a:avLst/>
          </a:prstGeom>
        </p:spPr>
      </p:pic>
      <p:pic>
        <p:nvPicPr>
          <p:cNvPr id="5" name="Slika 4" descr="28870341_10156476873654349_290779654621503709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357298"/>
            <a:ext cx="5500694" cy="3094140"/>
          </a:xfrm>
          <a:prstGeom prst="rect">
            <a:avLst/>
          </a:prstGeom>
        </p:spPr>
      </p:pic>
      <p:pic>
        <p:nvPicPr>
          <p:cNvPr id="6" name="Slika 5" descr="29313525_1773112939405657_19673554031204626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572008"/>
            <a:ext cx="1557333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872156_10160529230505455_3394842335165546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482579"/>
          </a:xfrm>
          <a:prstGeom prst="rect">
            <a:avLst/>
          </a:prstGeom>
        </p:spPr>
      </p:pic>
      <p:pic>
        <p:nvPicPr>
          <p:cNvPr id="3" name="Slika 2" descr="28795127_10213131237248578_610140022563896549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321842"/>
            <a:ext cx="4714876" cy="3536158"/>
          </a:xfrm>
          <a:prstGeom prst="rect">
            <a:avLst/>
          </a:prstGeom>
        </p:spPr>
      </p:pic>
      <p:pic>
        <p:nvPicPr>
          <p:cNvPr id="5" name="Slika 4" descr="29215951_1773112682739016_175280573612373855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3643314"/>
          </a:xfrm>
          <a:prstGeom prst="rect">
            <a:avLst/>
          </a:prstGeom>
        </p:spPr>
      </p:pic>
      <p:pic>
        <p:nvPicPr>
          <p:cNvPr id="6" name="Slika 5" descr="28783508_10156476875834349_361667318556423888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429124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870276_10213131233808492_59125057537527817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643438" cy="6191252"/>
          </a:xfrm>
          <a:prstGeom prst="rect">
            <a:avLst/>
          </a:prstGeom>
        </p:spPr>
      </p:pic>
      <p:pic>
        <p:nvPicPr>
          <p:cNvPr id="3" name="Slika 2" descr="19059725_10160529230900455_52515381129028567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66684"/>
            <a:ext cx="4643438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I </a:t>
            </a:r>
            <a:r>
              <a:rPr lang="hr-HR" dirty="0" err="1" smtClean="0"/>
              <a:t>spent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free</a:t>
            </a:r>
            <a:r>
              <a:rPr lang="hr-HR" dirty="0" smtClean="0"/>
              <a:t> time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host</a:t>
            </a:r>
            <a:r>
              <a:rPr lang="hr-HR" dirty="0" smtClean="0"/>
              <a:t> </a:t>
            </a:r>
            <a:r>
              <a:rPr lang="hr-HR" dirty="0" err="1" smtClean="0"/>
              <a:t>family</a:t>
            </a:r>
            <a:r>
              <a:rPr lang="hr-HR" dirty="0" smtClean="0"/>
              <a:t>.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beach, </a:t>
            </a:r>
            <a:r>
              <a:rPr lang="hr-HR" dirty="0" err="1" smtClean="0"/>
              <a:t>socializing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friends</a:t>
            </a:r>
            <a:r>
              <a:rPr lang="hr-HR" dirty="0" smtClean="0"/>
              <a:t>, </a:t>
            </a:r>
            <a:r>
              <a:rPr lang="hr-HR" dirty="0" err="1" smtClean="0"/>
              <a:t>walking</a:t>
            </a:r>
            <a:r>
              <a:rPr lang="hr-HR" dirty="0" smtClean="0"/>
              <a:t> </a:t>
            </a:r>
            <a:r>
              <a:rPr lang="hr-HR" dirty="0" err="1" smtClean="0"/>
              <a:t>around</a:t>
            </a:r>
            <a:r>
              <a:rPr lang="hr-HR" dirty="0" smtClean="0"/>
              <a:t> town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going</a:t>
            </a:r>
            <a:r>
              <a:rPr lang="hr-HR" dirty="0" smtClean="0"/>
              <a:t> to </a:t>
            </a:r>
            <a:r>
              <a:rPr lang="hr-HR" dirty="0" err="1" smtClean="0"/>
              <a:t>restaurants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9216302_1773112526072365_29096439006838741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43314"/>
            <a:ext cx="3929058" cy="2946794"/>
          </a:xfrm>
          <a:prstGeom prst="rect">
            <a:avLst/>
          </a:prstGeom>
        </p:spPr>
      </p:pic>
      <p:pic>
        <p:nvPicPr>
          <p:cNvPr id="5" name="Slika 4" descr="29217045_1773230086060609_829135300294849806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71678"/>
            <a:ext cx="3589742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panish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15436" cy="607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err="1" smtClean="0"/>
              <a:t>Saturday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day</a:t>
            </a:r>
            <a:r>
              <a:rPr lang="hr-HR" dirty="0" smtClean="0"/>
              <a:t> for </a:t>
            </a:r>
            <a:r>
              <a:rPr lang="hr-HR" dirty="0" err="1" smtClean="0"/>
              <a:t>socializing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preparing</a:t>
            </a:r>
            <a:r>
              <a:rPr lang="hr-HR" dirty="0" smtClean="0"/>
              <a:t> </a:t>
            </a:r>
            <a:r>
              <a:rPr lang="hr-HR" dirty="0" err="1" smtClean="0"/>
              <a:t>for</a:t>
            </a:r>
            <a:r>
              <a:rPr lang="hr-HR" dirty="0" smtClean="0"/>
              <a:t> </a:t>
            </a:r>
            <a:r>
              <a:rPr lang="hr-HR" dirty="0" err="1" smtClean="0"/>
              <a:t>going</a:t>
            </a:r>
            <a:r>
              <a:rPr lang="hr-HR" dirty="0" smtClean="0"/>
              <a:t> home.</a:t>
            </a:r>
            <a:endParaRPr lang="hr-HR" dirty="0"/>
          </a:p>
        </p:txBody>
      </p:sp>
      <p:pic>
        <p:nvPicPr>
          <p:cNvPr id="4" name="Slika 3" descr="29243720_1773229356060682_13662407830821781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71612"/>
            <a:ext cx="7048517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9243723_1773232149393736_52311997504732857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4857752" cy="3643314"/>
          </a:xfrm>
          <a:prstGeom prst="rect">
            <a:avLst/>
          </a:prstGeom>
        </p:spPr>
      </p:pic>
      <p:pic>
        <p:nvPicPr>
          <p:cNvPr id="3" name="Slika 2" descr="29314051_1773231986060419_63890226694877732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5"/>
            <a:ext cx="4857752" cy="3643314"/>
          </a:xfrm>
          <a:prstGeom prst="rect">
            <a:avLst/>
          </a:prstGeom>
        </p:spPr>
      </p:pic>
      <p:pic>
        <p:nvPicPr>
          <p:cNvPr id="4" name="Slika 3" descr="29244083_1773231932727091_250049866630779540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714876" cy="3536157"/>
          </a:xfrm>
          <a:prstGeom prst="rect">
            <a:avLst/>
          </a:prstGeom>
        </p:spPr>
      </p:pic>
      <p:pic>
        <p:nvPicPr>
          <p:cNvPr id="5" name="Slika 4" descr="29314173_1773232039393747_170263247580437046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0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9258228_1773231879393763_61959718448298113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3286116" cy="2397976"/>
          </a:xfrm>
          <a:prstGeom prst="rect">
            <a:avLst/>
          </a:prstGeom>
        </p:spPr>
      </p:pic>
      <p:pic>
        <p:nvPicPr>
          <p:cNvPr id="3" name="Slika 2" descr="29257863_1773232116060406_16869802168650660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85728"/>
            <a:ext cx="3305960" cy="2428868"/>
          </a:xfrm>
          <a:prstGeom prst="rect">
            <a:avLst/>
          </a:prstGeom>
        </p:spPr>
      </p:pic>
      <p:pic>
        <p:nvPicPr>
          <p:cNvPr id="5" name="Slika 4" descr="28783510_10160506605990455_239496017213540669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8" y="3000372"/>
            <a:ext cx="5143502" cy="3857627"/>
          </a:xfrm>
          <a:prstGeom prst="rect">
            <a:avLst/>
          </a:prstGeom>
        </p:spPr>
      </p:pic>
      <p:pic>
        <p:nvPicPr>
          <p:cNvPr id="6" name="Slika 5" descr="29215943_1773232202727064_670883862197684580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357818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For me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a </a:t>
            </a:r>
            <a:r>
              <a:rPr lang="hr-HR" dirty="0" err="1" smtClean="0"/>
              <a:t>very</a:t>
            </a:r>
            <a:r>
              <a:rPr lang="hr-HR" dirty="0" smtClean="0"/>
              <a:t> nice </a:t>
            </a:r>
            <a:r>
              <a:rPr lang="hr-HR" dirty="0" err="1" smtClean="0"/>
              <a:t>experience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I </a:t>
            </a:r>
            <a:r>
              <a:rPr lang="hr-HR" dirty="0" err="1" smtClean="0"/>
              <a:t>would</a:t>
            </a:r>
            <a:r>
              <a:rPr lang="hr-HR" dirty="0" smtClean="0"/>
              <a:t> love to </a:t>
            </a:r>
            <a:r>
              <a:rPr lang="hr-HR" dirty="0" err="1" smtClean="0"/>
              <a:t>repeat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9250245_1773232242727060_18656267223989674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dirty="0" smtClean="0"/>
              <a:t>I’ve </a:t>
            </a:r>
            <a:r>
              <a:rPr lang="hr-HR" dirty="0" err="1" smtClean="0"/>
              <a:t>recently</a:t>
            </a:r>
            <a:r>
              <a:rPr lang="hr-HR" dirty="0" smtClean="0"/>
              <a:t> had a </a:t>
            </a:r>
            <a:r>
              <a:rPr lang="hr-HR" dirty="0" err="1" smtClean="0"/>
              <a:t>wonderful</a:t>
            </a:r>
            <a:r>
              <a:rPr lang="hr-HR" dirty="0" smtClean="0"/>
              <a:t> </a:t>
            </a:r>
            <a:r>
              <a:rPr lang="hr-HR" dirty="0" err="1" smtClean="0"/>
              <a:t>experience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   I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friends</a:t>
            </a:r>
            <a:r>
              <a:rPr lang="hr-HR" dirty="0" smtClean="0"/>
              <a:t> to student exchange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Spain</a:t>
            </a:r>
            <a:r>
              <a:rPr lang="hr-HR" dirty="0" smtClean="0"/>
              <a:t>. For </a:t>
            </a:r>
            <a:r>
              <a:rPr lang="hr-HR" dirty="0" err="1" smtClean="0"/>
              <a:t>the</a:t>
            </a:r>
            <a:r>
              <a:rPr lang="hr-HR" dirty="0" smtClean="0"/>
              <a:t> first time I </a:t>
            </a:r>
            <a:r>
              <a:rPr lang="hr-HR" dirty="0" err="1" smtClean="0"/>
              <a:t>travelled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plane.  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came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town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Murcia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families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staying</a:t>
            </a:r>
            <a:r>
              <a:rPr lang="hr-HR" dirty="0" smtClean="0"/>
              <a:t>.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hosting</a:t>
            </a:r>
            <a:r>
              <a:rPr lang="hr-HR" dirty="0" smtClean="0"/>
              <a:t> </a:t>
            </a:r>
            <a:r>
              <a:rPr lang="hr-HR" dirty="0" err="1" smtClean="0"/>
              <a:t>family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      </a:t>
            </a:r>
            <a:r>
              <a:rPr lang="hr-HR" dirty="0" err="1" smtClean="0"/>
              <a:t>Diego</a:t>
            </a:r>
            <a:r>
              <a:rPr lang="hr-HR" dirty="0" smtClean="0"/>
              <a:t> – 9 </a:t>
            </a:r>
            <a:r>
              <a:rPr lang="hr-HR" dirty="0" err="1" smtClean="0"/>
              <a:t>year</a:t>
            </a:r>
            <a:r>
              <a:rPr lang="hr-HR" dirty="0" smtClean="0"/>
              <a:t> old </a:t>
            </a:r>
            <a:r>
              <a:rPr lang="hr-HR" dirty="0" err="1" smtClean="0"/>
              <a:t>boy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</a:t>
            </a:r>
            <a:r>
              <a:rPr lang="hr-HR" dirty="0" err="1" smtClean="0"/>
              <a:t>Mayte</a:t>
            </a:r>
            <a:r>
              <a:rPr lang="hr-HR" dirty="0" smtClean="0"/>
              <a:t> – his </a:t>
            </a:r>
            <a:r>
              <a:rPr lang="hr-HR" dirty="0" err="1" smtClean="0"/>
              <a:t>mother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   </a:t>
            </a:r>
            <a:r>
              <a:rPr lang="hr-HR" dirty="0" err="1" smtClean="0"/>
              <a:t>Abel</a:t>
            </a:r>
            <a:r>
              <a:rPr lang="hr-HR" dirty="0" smtClean="0"/>
              <a:t> – his </a:t>
            </a:r>
            <a:r>
              <a:rPr lang="hr-HR" dirty="0" err="1" smtClean="0"/>
              <a:t>stepfather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dirty="0" err="1" smtClean="0"/>
              <a:t>They</a:t>
            </a:r>
            <a:r>
              <a:rPr lang="hr-HR" dirty="0" smtClean="0"/>
              <a:t> are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dear</a:t>
            </a:r>
            <a:r>
              <a:rPr lang="hr-HR" dirty="0" smtClean="0"/>
              <a:t>, </a:t>
            </a:r>
            <a:r>
              <a:rPr lang="hr-HR" dirty="0" err="1" smtClean="0"/>
              <a:t>kind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funny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First </a:t>
            </a:r>
            <a:r>
              <a:rPr lang="hr-HR" dirty="0" err="1" smtClean="0"/>
              <a:t>day</a:t>
            </a:r>
            <a:r>
              <a:rPr lang="hr-HR" dirty="0" smtClean="0"/>
              <a:t> I </a:t>
            </a:r>
            <a:r>
              <a:rPr lang="hr-HR" dirty="0" err="1" smtClean="0"/>
              <a:t>spent</a:t>
            </a:r>
            <a:r>
              <a:rPr lang="hr-HR" dirty="0" smtClean="0"/>
              <a:t> </a:t>
            </a:r>
            <a:r>
              <a:rPr lang="hr-HR" dirty="0" err="1" smtClean="0"/>
              <a:t>quality</a:t>
            </a:r>
            <a:r>
              <a:rPr lang="hr-HR" dirty="0" smtClean="0"/>
              <a:t> time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hosting</a:t>
            </a:r>
            <a:r>
              <a:rPr lang="hr-HR" dirty="0" smtClean="0"/>
              <a:t> </a:t>
            </a:r>
            <a:r>
              <a:rPr lang="hr-HR" dirty="0" err="1" smtClean="0"/>
              <a:t>family</a:t>
            </a:r>
            <a:r>
              <a:rPr lang="hr-HR" dirty="0" smtClean="0"/>
              <a:t>. </a:t>
            </a:r>
          </a:p>
          <a:p>
            <a:pPr>
              <a:buNone/>
            </a:pPr>
            <a:r>
              <a:rPr lang="hr-HR" dirty="0" smtClean="0"/>
              <a:t> 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smtClean="0"/>
              <a:t>to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beach </a:t>
            </a:r>
            <a:r>
              <a:rPr lang="hr-HR" dirty="0" err="1" smtClean="0"/>
              <a:t>house</a:t>
            </a:r>
            <a:r>
              <a:rPr lang="hr-HR" dirty="0" smtClean="0"/>
              <a:t>. </a:t>
            </a:r>
            <a:r>
              <a:rPr lang="hr-HR" dirty="0" err="1" smtClean="0"/>
              <a:t>There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</a:t>
            </a:r>
            <a:r>
              <a:rPr lang="hr-HR" dirty="0" err="1" smtClean="0"/>
              <a:t>Diego</a:t>
            </a:r>
            <a:r>
              <a:rPr lang="hr-HR" dirty="0" smtClean="0"/>
              <a:t>’s </a:t>
            </a:r>
            <a:r>
              <a:rPr lang="hr-HR" dirty="0" err="1" smtClean="0"/>
              <a:t>relatives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went</a:t>
            </a:r>
            <a:r>
              <a:rPr lang="hr-HR" dirty="0" smtClean="0"/>
              <a:t> </a:t>
            </a:r>
            <a:r>
              <a:rPr lang="hr-HR" dirty="0" err="1" smtClean="0"/>
              <a:t>swimming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them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having</a:t>
            </a:r>
            <a:r>
              <a:rPr lang="hr-HR" dirty="0" smtClean="0"/>
              <a:t> </a:t>
            </a:r>
            <a:r>
              <a:rPr lang="hr-HR" dirty="0" err="1" smtClean="0"/>
              <a:t>fun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9313199_1773111016072516_56469187954132955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71810"/>
            <a:ext cx="4545271" cy="3554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9257546_1773110912739193_38036667672610561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2928958" cy="3643314"/>
          </a:xfrm>
          <a:prstGeom prst="rect">
            <a:avLst/>
          </a:prstGeom>
        </p:spPr>
      </p:pic>
      <p:pic>
        <p:nvPicPr>
          <p:cNvPr id="3" name="Slika 2" descr="29214896_1773112362739048_30492534019427158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8"/>
            <a:ext cx="4214810" cy="3071834"/>
          </a:xfrm>
          <a:prstGeom prst="rect">
            <a:avLst/>
          </a:prstGeom>
        </p:spPr>
      </p:pic>
      <p:pic>
        <p:nvPicPr>
          <p:cNvPr id="4" name="Slika 3" descr="29244529_1773112436072374_3506063404360147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71942"/>
            <a:ext cx="3786181" cy="2625346"/>
          </a:xfrm>
          <a:prstGeom prst="rect">
            <a:avLst/>
          </a:prstGeom>
        </p:spPr>
      </p:pic>
      <p:pic>
        <p:nvPicPr>
          <p:cNvPr id="5" name="Slika 4" descr="29244387_1773111056072512_124331628946598682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428624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2940" y="692696"/>
            <a:ext cx="7772400" cy="134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dirty="0" err="1" smtClean="0"/>
              <a:t>The</a:t>
            </a:r>
            <a:r>
              <a:rPr lang="hr-HR" dirty="0" smtClean="0"/>
              <a:t> first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smtClean="0"/>
              <a:t>at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</a:t>
            </a:r>
            <a:r>
              <a:rPr lang="hr-HR" dirty="0" err="1" smtClean="0"/>
              <a:t>teachers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Poland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28660805_10213099065284299_42967223942257659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86058"/>
            <a:ext cx="2762268" cy="2071701"/>
          </a:xfrm>
          <a:prstGeom prst="rect">
            <a:avLst/>
          </a:prstGeom>
        </p:spPr>
      </p:pic>
      <p:pic>
        <p:nvPicPr>
          <p:cNvPr id="5" name="Slika 4" descr="28685163_10160506519060455_73503881597063468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500570"/>
            <a:ext cx="3357552" cy="2160998"/>
          </a:xfrm>
          <a:prstGeom prst="rect">
            <a:avLst/>
          </a:prstGeom>
        </p:spPr>
      </p:pic>
      <p:pic>
        <p:nvPicPr>
          <p:cNvPr id="6" name="Slika 5" descr="28471695_10160506519395455_365536207209710679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571744"/>
            <a:ext cx="32146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8471403_10160506516585455_75955154062166457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571868" cy="2678901"/>
          </a:xfrm>
          <a:prstGeom prst="rect">
            <a:avLst/>
          </a:prstGeom>
        </p:spPr>
      </p:pic>
      <p:pic>
        <p:nvPicPr>
          <p:cNvPr id="3" name="Slika 2" descr="28575849_10156464046044349_336480195389756701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00438"/>
            <a:ext cx="5357818" cy="3013773"/>
          </a:xfrm>
          <a:prstGeom prst="rect">
            <a:avLst/>
          </a:prstGeom>
        </p:spPr>
      </p:pic>
      <p:pic>
        <p:nvPicPr>
          <p:cNvPr id="5" name="Slika 4" descr="28661148_10160506514825455_2494327058598042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14290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Greece</a:t>
            </a:r>
            <a:r>
              <a:rPr lang="hr-HR" dirty="0" smtClean="0"/>
              <a:t> </a:t>
            </a:r>
            <a:r>
              <a:rPr lang="hr-HR" dirty="0" err="1" smtClean="0"/>
              <a:t>came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second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err="1" smtClean="0"/>
              <a:t>We</a:t>
            </a:r>
            <a:r>
              <a:rPr lang="hr-HR" dirty="0" smtClean="0"/>
              <a:t> had a </a:t>
            </a:r>
            <a:r>
              <a:rPr lang="hr-HR" dirty="0" err="1" smtClean="0"/>
              <a:t>welcome</a:t>
            </a:r>
            <a:r>
              <a:rPr lang="hr-HR" dirty="0" smtClean="0"/>
              <a:t> </a:t>
            </a:r>
            <a:r>
              <a:rPr lang="hr-HR" dirty="0" err="1" smtClean="0"/>
              <a:t>party</a:t>
            </a:r>
            <a:r>
              <a:rPr lang="hr-HR" dirty="0" smtClean="0"/>
              <a:t> </a:t>
            </a:r>
            <a:r>
              <a:rPr lang="hr-HR" dirty="0" smtClean="0"/>
              <a:t>at </a:t>
            </a:r>
            <a:r>
              <a:rPr lang="hr-HR" dirty="0" err="1" smtClean="0"/>
              <a:t>school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were</a:t>
            </a:r>
            <a:r>
              <a:rPr lang="hr-HR" dirty="0" smtClean="0"/>
              <a:t> all </a:t>
            </a:r>
            <a:r>
              <a:rPr lang="hr-HR" dirty="0" err="1" smtClean="0"/>
              <a:t>playing</a:t>
            </a:r>
            <a:r>
              <a:rPr lang="hr-HR" dirty="0" smtClean="0"/>
              <a:t>, </a:t>
            </a:r>
            <a:r>
              <a:rPr lang="hr-HR" dirty="0" err="1" smtClean="0"/>
              <a:t>singing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dancing</a:t>
            </a:r>
            <a:r>
              <a:rPr lang="hr-HR" dirty="0" smtClean="0"/>
              <a:t> </a:t>
            </a:r>
            <a:r>
              <a:rPr lang="hr-HR" dirty="0" err="1" smtClean="0"/>
              <a:t>Syrtaki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28660397_10160515296940455_78972938764806030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14554"/>
            <a:ext cx="5929322" cy="444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8782805_10156466792749349_59636807738685411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285860"/>
            <a:ext cx="2330651" cy="4143380"/>
          </a:xfrm>
          <a:prstGeom prst="rect">
            <a:avLst/>
          </a:prstGeom>
        </p:spPr>
      </p:pic>
      <p:pic>
        <p:nvPicPr>
          <p:cNvPr id="4" name="Slika 3" descr="28783289_10160515297410455_35418597710789329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214554"/>
            <a:ext cx="3714744" cy="2786058"/>
          </a:xfrm>
          <a:prstGeom prst="rect">
            <a:avLst/>
          </a:prstGeom>
        </p:spPr>
      </p:pic>
      <p:pic>
        <p:nvPicPr>
          <p:cNvPr id="5" name="Slika 4" descr="28783547_10156464046659349_813847550139555779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201169" cy="391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246</TotalTime>
  <Words>281</Words>
  <Application>Microsoft Office PowerPoint</Application>
  <PresentationFormat>Prikaz na zaslonu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Metro</vt:lpstr>
      <vt:lpstr> MY SPANISH ADVENTURE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SPANISH ADVENTURE</dc:title>
  <dc:creator>PC</dc:creator>
  <cp:lastModifiedBy>Kata Grgljanić</cp:lastModifiedBy>
  <cp:revision>27</cp:revision>
  <dcterms:created xsi:type="dcterms:W3CDTF">2018-03-16T06:08:22Z</dcterms:created>
  <dcterms:modified xsi:type="dcterms:W3CDTF">2018-04-16T14:07:33Z</dcterms:modified>
</cp:coreProperties>
</file>