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19"/>
  </p:notesMasterIdLst>
  <p:sldIdLst>
    <p:sldId id="310" r:id="rId2"/>
    <p:sldId id="311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5" r:id="rId13"/>
    <p:sldId id="324" r:id="rId14"/>
    <p:sldId id="326" r:id="rId15"/>
    <p:sldId id="327" r:id="rId16"/>
    <p:sldId id="328" r:id="rId17"/>
    <p:sldId id="32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21B"/>
    <a:srgbClr val="AE1135"/>
    <a:srgbClr val="E8BE3A"/>
    <a:srgbClr val="9C181C"/>
    <a:srgbClr val="2C602D"/>
    <a:srgbClr val="222622"/>
    <a:srgbClr val="E6C83C"/>
    <a:srgbClr val="1E367B"/>
    <a:srgbClr val="A6162F"/>
    <a:srgbClr val="B3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6087" autoAdjust="0"/>
  </p:normalViewPr>
  <p:slideViewPr>
    <p:cSldViewPr snapToGrid="0" showGuides="1">
      <p:cViewPr>
        <p:scale>
          <a:sx n="70" d="100"/>
          <a:sy n="70" d="100"/>
        </p:scale>
        <p:origin x="-13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Copyright </a:t>
            </a:r>
            <a:r>
              <a:rPr lang="en-US" b="1" dirty="0" smtClean="0"/>
              <a:t>PresentationGo.com</a:t>
            </a:r>
            <a:r>
              <a:rPr lang="en-US" dirty="0" smtClean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Copyright </a:t>
            </a:r>
            <a:r>
              <a:rPr lang="en-US" b="1" dirty="0" smtClean="0"/>
              <a:t>PresentationGo.com</a:t>
            </a:r>
            <a:r>
              <a:rPr lang="en-US" dirty="0" smtClean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2081" cy="5564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 flipH="1">
            <a:off x="0" y="3884023"/>
            <a:ext cx="9144000" cy="2973977"/>
            <a:chOff x="788988" y="3014663"/>
            <a:chExt cx="7566026" cy="3506788"/>
          </a:xfrm>
        </p:grpSpPr>
        <p:sp>
          <p:nvSpPr>
            <p:cNvPr id="16" name="Freeform 1723"/>
            <p:cNvSpPr>
              <a:spLocks/>
            </p:cNvSpPr>
            <p:nvPr/>
          </p:nvSpPr>
          <p:spPr bwMode="auto">
            <a:xfrm>
              <a:off x="788988" y="3351213"/>
              <a:ext cx="7566025" cy="3022600"/>
            </a:xfrm>
            <a:custGeom>
              <a:avLst/>
              <a:gdLst>
                <a:gd name="T0" fmla="*/ 14255 w 14299"/>
                <a:gd name="T1" fmla="*/ 1918 h 5714"/>
                <a:gd name="T2" fmla="*/ 14047 w 14299"/>
                <a:gd name="T3" fmla="*/ 2172 h 5714"/>
                <a:gd name="T4" fmla="*/ 13801 w 14299"/>
                <a:gd name="T5" fmla="*/ 2402 h 5714"/>
                <a:gd name="T6" fmla="*/ 13513 w 14299"/>
                <a:gd name="T7" fmla="*/ 2602 h 5714"/>
                <a:gd name="T8" fmla="*/ 13185 w 14299"/>
                <a:gd name="T9" fmla="*/ 2771 h 5714"/>
                <a:gd name="T10" fmla="*/ 12816 w 14299"/>
                <a:gd name="T11" fmla="*/ 2903 h 5714"/>
                <a:gd name="T12" fmla="*/ 12407 w 14299"/>
                <a:gd name="T13" fmla="*/ 2997 h 5714"/>
                <a:gd name="T14" fmla="*/ 11955 w 14299"/>
                <a:gd name="T15" fmla="*/ 3047 h 5714"/>
                <a:gd name="T16" fmla="*/ 11463 w 14299"/>
                <a:gd name="T17" fmla="*/ 3052 h 5714"/>
                <a:gd name="T18" fmla="*/ 10929 w 14299"/>
                <a:gd name="T19" fmla="*/ 3006 h 5714"/>
                <a:gd name="T20" fmla="*/ 10351 w 14299"/>
                <a:gd name="T21" fmla="*/ 2906 h 5714"/>
                <a:gd name="T22" fmla="*/ 9732 w 14299"/>
                <a:gd name="T23" fmla="*/ 2749 h 5714"/>
                <a:gd name="T24" fmla="*/ 9071 w 14299"/>
                <a:gd name="T25" fmla="*/ 2530 h 5714"/>
                <a:gd name="T26" fmla="*/ 8367 w 14299"/>
                <a:gd name="T27" fmla="*/ 2250 h 5714"/>
                <a:gd name="T28" fmla="*/ 7620 w 14299"/>
                <a:gd name="T29" fmla="*/ 1900 h 5714"/>
                <a:gd name="T30" fmla="*/ 6829 w 14299"/>
                <a:gd name="T31" fmla="*/ 1479 h 5714"/>
                <a:gd name="T32" fmla="*/ 6207 w 14299"/>
                <a:gd name="T33" fmla="*/ 1113 h 5714"/>
                <a:gd name="T34" fmla="*/ 5580 w 14299"/>
                <a:gd name="T35" fmla="*/ 758 h 5714"/>
                <a:gd name="T36" fmla="*/ 4805 w 14299"/>
                <a:gd name="T37" fmla="*/ 402 h 5714"/>
                <a:gd name="T38" fmla="*/ 4095 w 14299"/>
                <a:gd name="T39" fmla="*/ 167 h 5714"/>
                <a:gd name="T40" fmla="*/ 3450 w 14299"/>
                <a:gd name="T41" fmla="*/ 38 h 5714"/>
                <a:gd name="T42" fmla="*/ 2868 w 14299"/>
                <a:gd name="T43" fmla="*/ 0 h 5714"/>
                <a:gd name="T44" fmla="*/ 2346 w 14299"/>
                <a:gd name="T45" fmla="*/ 41 h 5714"/>
                <a:gd name="T46" fmla="*/ 1882 w 14299"/>
                <a:gd name="T47" fmla="*/ 146 h 5714"/>
                <a:gd name="T48" fmla="*/ 1474 w 14299"/>
                <a:gd name="T49" fmla="*/ 301 h 5714"/>
                <a:gd name="T50" fmla="*/ 1120 w 14299"/>
                <a:gd name="T51" fmla="*/ 493 h 5714"/>
                <a:gd name="T52" fmla="*/ 819 w 14299"/>
                <a:gd name="T53" fmla="*/ 706 h 5714"/>
                <a:gd name="T54" fmla="*/ 569 w 14299"/>
                <a:gd name="T55" fmla="*/ 928 h 5714"/>
                <a:gd name="T56" fmla="*/ 245 w 14299"/>
                <a:gd name="T57" fmla="*/ 1296 h 5714"/>
                <a:gd name="T58" fmla="*/ 13 w 14299"/>
                <a:gd name="T59" fmla="*/ 1652 h 5714"/>
                <a:gd name="T60" fmla="*/ 0 w 14299"/>
                <a:gd name="T61" fmla="*/ 5714 h 5714"/>
                <a:gd name="T62" fmla="*/ 14299 w 14299"/>
                <a:gd name="T63" fmla="*/ 1851 h 5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714">
                  <a:moveTo>
                    <a:pt x="14299" y="1851"/>
                  </a:moveTo>
                  <a:lnTo>
                    <a:pt x="14255" y="1918"/>
                  </a:lnTo>
                  <a:lnTo>
                    <a:pt x="14155" y="2048"/>
                  </a:lnTo>
                  <a:lnTo>
                    <a:pt x="14047" y="2172"/>
                  </a:lnTo>
                  <a:lnTo>
                    <a:pt x="13929" y="2290"/>
                  </a:lnTo>
                  <a:lnTo>
                    <a:pt x="13801" y="2402"/>
                  </a:lnTo>
                  <a:lnTo>
                    <a:pt x="13662" y="2506"/>
                  </a:lnTo>
                  <a:lnTo>
                    <a:pt x="13513" y="2602"/>
                  </a:lnTo>
                  <a:lnTo>
                    <a:pt x="13355" y="2692"/>
                  </a:lnTo>
                  <a:lnTo>
                    <a:pt x="13185" y="2771"/>
                  </a:lnTo>
                  <a:lnTo>
                    <a:pt x="13006" y="2841"/>
                  </a:lnTo>
                  <a:lnTo>
                    <a:pt x="12816" y="2903"/>
                  </a:lnTo>
                  <a:lnTo>
                    <a:pt x="12616" y="2955"/>
                  </a:lnTo>
                  <a:lnTo>
                    <a:pt x="12407" y="2997"/>
                  </a:lnTo>
                  <a:lnTo>
                    <a:pt x="12186" y="3027"/>
                  </a:lnTo>
                  <a:lnTo>
                    <a:pt x="11955" y="3047"/>
                  </a:lnTo>
                  <a:lnTo>
                    <a:pt x="11715" y="3056"/>
                  </a:lnTo>
                  <a:lnTo>
                    <a:pt x="11463" y="3052"/>
                  </a:lnTo>
                  <a:lnTo>
                    <a:pt x="11201" y="3034"/>
                  </a:lnTo>
                  <a:lnTo>
                    <a:pt x="10929" y="3006"/>
                  </a:lnTo>
                  <a:lnTo>
                    <a:pt x="10645" y="2962"/>
                  </a:lnTo>
                  <a:lnTo>
                    <a:pt x="10351" y="2906"/>
                  </a:lnTo>
                  <a:lnTo>
                    <a:pt x="10047" y="2834"/>
                  </a:lnTo>
                  <a:lnTo>
                    <a:pt x="9732" y="2749"/>
                  </a:lnTo>
                  <a:lnTo>
                    <a:pt x="9407" y="2647"/>
                  </a:lnTo>
                  <a:lnTo>
                    <a:pt x="9071" y="2530"/>
                  </a:lnTo>
                  <a:lnTo>
                    <a:pt x="8724" y="2398"/>
                  </a:lnTo>
                  <a:lnTo>
                    <a:pt x="8367" y="2250"/>
                  </a:lnTo>
                  <a:lnTo>
                    <a:pt x="7999" y="2083"/>
                  </a:lnTo>
                  <a:lnTo>
                    <a:pt x="7620" y="1900"/>
                  </a:lnTo>
                  <a:lnTo>
                    <a:pt x="7230" y="1698"/>
                  </a:lnTo>
                  <a:lnTo>
                    <a:pt x="6829" y="1479"/>
                  </a:lnTo>
                  <a:lnTo>
                    <a:pt x="6418" y="1240"/>
                  </a:lnTo>
                  <a:lnTo>
                    <a:pt x="6207" y="1113"/>
                  </a:lnTo>
                  <a:lnTo>
                    <a:pt x="5993" y="985"/>
                  </a:lnTo>
                  <a:lnTo>
                    <a:pt x="5580" y="758"/>
                  </a:lnTo>
                  <a:lnTo>
                    <a:pt x="5184" y="565"/>
                  </a:lnTo>
                  <a:lnTo>
                    <a:pt x="4805" y="402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0"/>
                  </a:lnTo>
                  <a:lnTo>
                    <a:pt x="3450" y="38"/>
                  </a:lnTo>
                  <a:lnTo>
                    <a:pt x="3152" y="8"/>
                  </a:lnTo>
                  <a:lnTo>
                    <a:pt x="2868" y="0"/>
                  </a:lnTo>
                  <a:lnTo>
                    <a:pt x="2599" y="12"/>
                  </a:lnTo>
                  <a:lnTo>
                    <a:pt x="2346" y="41"/>
                  </a:lnTo>
                  <a:lnTo>
                    <a:pt x="2107" y="85"/>
                  </a:lnTo>
                  <a:lnTo>
                    <a:pt x="1882" y="146"/>
                  </a:lnTo>
                  <a:lnTo>
                    <a:pt x="1670" y="218"/>
                  </a:lnTo>
                  <a:lnTo>
                    <a:pt x="1474" y="301"/>
                  </a:lnTo>
                  <a:lnTo>
                    <a:pt x="1290" y="394"/>
                  </a:lnTo>
                  <a:lnTo>
                    <a:pt x="1120" y="493"/>
                  </a:lnTo>
                  <a:lnTo>
                    <a:pt x="963" y="598"/>
                  </a:lnTo>
                  <a:lnTo>
                    <a:pt x="819" y="706"/>
                  </a:lnTo>
                  <a:lnTo>
                    <a:pt x="688" y="817"/>
                  </a:lnTo>
                  <a:lnTo>
                    <a:pt x="569" y="928"/>
                  </a:lnTo>
                  <a:lnTo>
                    <a:pt x="412" y="1093"/>
                  </a:lnTo>
                  <a:lnTo>
                    <a:pt x="245" y="1296"/>
                  </a:lnTo>
                  <a:lnTo>
                    <a:pt x="121" y="1471"/>
                  </a:lnTo>
                  <a:lnTo>
                    <a:pt x="13" y="1652"/>
                  </a:lnTo>
                  <a:lnTo>
                    <a:pt x="0" y="1678"/>
                  </a:lnTo>
                  <a:lnTo>
                    <a:pt x="0" y="5714"/>
                  </a:lnTo>
                  <a:lnTo>
                    <a:pt x="14299" y="5714"/>
                  </a:lnTo>
                  <a:lnTo>
                    <a:pt x="14299" y="1851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24"/>
            <p:cNvSpPr>
              <a:spLocks/>
            </p:cNvSpPr>
            <p:nvPr/>
          </p:nvSpPr>
          <p:spPr bwMode="auto">
            <a:xfrm>
              <a:off x="788988" y="3368675"/>
              <a:ext cx="7566025" cy="3092450"/>
            </a:xfrm>
            <a:custGeom>
              <a:avLst/>
              <a:gdLst>
                <a:gd name="T0" fmla="*/ 14255 w 14299"/>
                <a:gd name="T1" fmla="*/ 2196 h 5842"/>
                <a:gd name="T2" fmla="*/ 14047 w 14299"/>
                <a:gd name="T3" fmla="*/ 2445 h 5842"/>
                <a:gd name="T4" fmla="*/ 13801 w 14299"/>
                <a:gd name="T5" fmla="*/ 2662 h 5842"/>
                <a:gd name="T6" fmla="*/ 13513 w 14299"/>
                <a:gd name="T7" fmla="*/ 2848 h 5842"/>
                <a:gd name="T8" fmla="*/ 13185 w 14299"/>
                <a:gd name="T9" fmla="*/ 2996 h 5842"/>
                <a:gd name="T10" fmla="*/ 12816 w 14299"/>
                <a:gd name="T11" fmla="*/ 3107 h 5842"/>
                <a:gd name="T12" fmla="*/ 12407 w 14299"/>
                <a:gd name="T13" fmla="*/ 3178 h 5842"/>
                <a:gd name="T14" fmla="*/ 11955 w 14299"/>
                <a:gd name="T15" fmla="*/ 3202 h 5842"/>
                <a:gd name="T16" fmla="*/ 11463 w 14299"/>
                <a:gd name="T17" fmla="*/ 3181 h 5842"/>
                <a:gd name="T18" fmla="*/ 10929 w 14299"/>
                <a:gd name="T19" fmla="*/ 3110 h 5842"/>
                <a:gd name="T20" fmla="*/ 10351 w 14299"/>
                <a:gd name="T21" fmla="*/ 2986 h 5842"/>
                <a:gd name="T22" fmla="*/ 9732 w 14299"/>
                <a:gd name="T23" fmla="*/ 2806 h 5842"/>
                <a:gd name="T24" fmla="*/ 9071 w 14299"/>
                <a:gd name="T25" fmla="*/ 2569 h 5842"/>
                <a:gd name="T26" fmla="*/ 8367 w 14299"/>
                <a:gd name="T27" fmla="*/ 2271 h 5842"/>
                <a:gd name="T28" fmla="*/ 7620 w 14299"/>
                <a:gd name="T29" fmla="*/ 1909 h 5842"/>
                <a:gd name="T30" fmla="*/ 6829 w 14299"/>
                <a:gd name="T31" fmla="*/ 1482 h 5842"/>
                <a:gd name="T32" fmla="*/ 6207 w 14299"/>
                <a:gd name="T33" fmla="*/ 1114 h 5842"/>
                <a:gd name="T34" fmla="*/ 5580 w 14299"/>
                <a:gd name="T35" fmla="*/ 759 h 5842"/>
                <a:gd name="T36" fmla="*/ 4805 w 14299"/>
                <a:gd name="T37" fmla="*/ 403 h 5842"/>
                <a:gd name="T38" fmla="*/ 4095 w 14299"/>
                <a:gd name="T39" fmla="*/ 167 h 5842"/>
                <a:gd name="T40" fmla="*/ 3450 w 14299"/>
                <a:gd name="T41" fmla="*/ 37 h 5842"/>
                <a:gd name="T42" fmla="*/ 2868 w 14299"/>
                <a:gd name="T43" fmla="*/ 0 h 5842"/>
                <a:gd name="T44" fmla="*/ 2346 w 14299"/>
                <a:gd name="T45" fmla="*/ 40 h 5842"/>
                <a:gd name="T46" fmla="*/ 1882 w 14299"/>
                <a:gd name="T47" fmla="*/ 145 h 5842"/>
                <a:gd name="T48" fmla="*/ 1474 w 14299"/>
                <a:gd name="T49" fmla="*/ 299 h 5842"/>
                <a:gd name="T50" fmla="*/ 1120 w 14299"/>
                <a:gd name="T51" fmla="*/ 491 h 5842"/>
                <a:gd name="T52" fmla="*/ 819 w 14299"/>
                <a:gd name="T53" fmla="*/ 706 h 5842"/>
                <a:gd name="T54" fmla="*/ 569 w 14299"/>
                <a:gd name="T55" fmla="*/ 927 h 5842"/>
                <a:gd name="T56" fmla="*/ 245 w 14299"/>
                <a:gd name="T57" fmla="*/ 1294 h 5842"/>
                <a:gd name="T58" fmla="*/ 13 w 14299"/>
                <a:gd name="T59" fmla="*/ 1650 h 5842"/>
                <a:gd name="T60" fmla="*/ 0 w 14299"/>
                <a:gd name="T61" fmla="*/ 5842 h 5842"/>
                <a:gd name="T62" fmla="*/ 14299 w 14299"/>
                <a:gd name="T63" fmla="*/ 2130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842">
                  <a:moveTo>
                    <a:pt x="14299" y="2130"/>
                  </a:moveTo>
                  <a:lnTo>
                    <a:pt x="14255" y="2196"/>
                  </a:lnTo>
                  <a:lnTo>
                    <a:pt x="14155" y="2324"/>
                  </a:lnTo>
                  <a:lnTo>
                    <a:pt x="14047" y="2445"/>
                  </a:lnTo>
                  <a:lnTo>
                    <a:pt x="13929" y="2557"/>
                  </a:lnTo>
                  <a:lnTo>
                    <a:pt x="13801" y="2662"/>
                  </a:lnTo>
                  <a:lnTo>
                    <a:pt x="13662" y="2759"/>
                  </a:lnTo>
                  <a:lnTo>
                    <a:pt x="13513" y="2848"/>
                  </a:lnTo>
                  <a:lnTo>
                    <a:pt x="13355" y="2927"/>
                  </a:lnTo>
                  <a:lnTo>
                    <a:pt x="13185" y="2996"/>
                  </a:lnTo>
                  <a:lnTo>
                    <a:pt x="13006" y="3057"/>
                  </a:lnTo>
                  <a:lnTo>
                    <a:pt x="12816" y="3107"/>
                  </a:lnTo>
                  <a:lnTo>
                    <a:pt x="12616" y="3148"/>
                  </a:lnTo>
                  <a:lnTo>
                    <a:pt x="12407" y="3178"/>
                  </a:lnTo>
                  <a:lnTo>
                    <a:pt x="12186" y="3195"/>
                  </a:lnTo>
                  <a:lnTo>
                    <a:pt x="11955" y="3202"/>
                  </a:lnTo>
                  <a:lnTo>
                    <a:pt x="11715" y="3198"/>
                  </a:lnTo>
                  <a:lnTo>
                    <a:pt x="11463" y="3181"/>
                  </a:lnTo>
                  <a:lnTo>
                    <a:pt x="11201" y="3152"/>
                  </a:lnTo>
                  <a:lnTo>
                    <a:pt x="10929" y="3110"/>
                  </a:lnTo>
                  <a:lnTo>
                    <a:pt x="10645" y="3054"/>
                  </a:lnTo>
                  <a:lnTo>
                    <a:pt x="10351" y="2986"/>
                  </a:lnTo>
                  <a:lnTo>
                    <a:pt x="10047" y="2903"/>
                  </a:lnTo>
                  <a:lnTo>
                    <a:pt x="9732" y="2806"/>
                  </a:lnTo>
                  <a:lnTo>
                    <a:pt x="9407" y="2696"/>
                  </a:lnTo>
                  <a:lnTo>
                    <a:pt x="9071" y="2569"/>
                  </a:lnTo>
                  <a:lnTo>
                    <a:pt x="8724" y="2428"/>
                  </a:lnTo>
                  <a:lnTo>
                    <a:pt x="8367" y="2271"/>
                  </a:lnTo>
                  <a:lnTo>
                    <a:pt x="7999" y="2098"/>
                  </a:lnTo>
                  <a:lnTo>
                    <a:pt x="7620" y="1909"/>
                  </a:lnTo>
                  <a:lnTo>
                    <a:pt x="7230" y="1703"/>
                  </a:lnTo>
                  <a:lnTo>
                    <a:pt x="6829" y="1482"/>
                  </a:lnTo>
                  <a:lnTo>
                    <a:pt x="6418" y="1241"/>
                  </a:lnTo>
                  <a:lnTo>
                    <a:pt x="6207" y="1114"/>
                  </a:lnTo>
                  <a:lnTo>
                    <a:pt x="5993" y="986"/>
                  </a:lnTo>
                  <a:lnTo>
                    <a:pt x="5580" y="759"/>
                  </a:lnTo>
                  <a:lnTo>
                    <a:pt x="5184" y="564"/>
                  </a:lnTo>
                  <a:lnTo>
                    <a:pt x="4805" y="403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1"/>
                  </a:lnTo>
                  <a:lnTo>
                    <a:pt x="3450" y="37"/>
                  </a:lnTo>
                  <a:lnTo>
                    <a:pt x="3152" y="9"/>
                  </a:lnTo>
                  <a:lnTo>
                    <a:pt x="2868" y="0"/>
                  </a:lnTo>
                  <a:lnTo>
                    <a:pt x="2599" y="11"/>
                  </a:lnTo>
                  <a:lnTo>
                    <a:pt x="2346" y="40"/>
                  </a:lnTo>
                  <a:lnTo>
                    <a:pt x="2107" y="86"/>
                  </a:lnTo>
                  <a:lnTo>
                    <a:pt x="1882" y="145"/>
                  </a:lnTo>
                  <a:lnTo>
                    <a:pt x="1670" y="217"/>
                  </a:lnTo>
                  <a:lnTo>
                    <a:pt x="1474" y="299"/>
                  </a:lnTo>
                  <a:lnTo>
                    <a:pt x="1290" y="392"/>
                  </a:lnTo>
                  <a:lnTo>
                    <a:pt x="1120" y="491"/>
                  </a:lnTo>
                  <a:lnTo>
                    <a:pt x="963" y="596"/>
                  </a:lnTo>
                  <a:lnTo>
                    <a:pt x="819" y="706"/>
                  </a:lnTo>
                  <a:lnTo>
                    <a:pt x="688" y="815"/>
                  </a:lnTo>
                  <a:lnTo>
                    <a:pt x="569" y="927"/>
                  </a:lnTo>
                  <a:lnTo>
                    <a:pt x="412" y="1091"/>
                  </a:lnTo>
                  <a:lnTo>
                    <a:pt x="245" y="1294"/>
                  </a:lnTo>
                  <a:lnTo>
                    <a:pt x="121" y="1467"/>
                  </a:lnTo>
                  <a:lnTo>
                    <a:pt x="13" y="1650"/>
                  </a:lnTo>
                  <a:lnTo>
                    <a:pt x="0" y="1676"/>
                  </a:lnTo>
                  <a:lnTo>
                    <a:pt x="0" y="5842"/>
                  </a:lnTo>
                  <a:lnTo>
                    <a:pt x="14299" y="5842"/>
                  </a:lnTo>
                  <a:lnTo>
                    <a:pt x="14299" y="2130"/>
                  </a:lnTo>
                  <a:close/>
                </a:path>
              </a:pathLst>
            </a:custGeom>
            <a:solidFill>
              <a:srgbClr val="AE1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25"/>
            <p:cNvSpPr>
              <a:spLocks/>
            </p:cNvSpPr>
            <p:nvPr/>
          </p:nvSpPr>
          <p:spPr bwMode="auto">
            <a:xfrm>
              <a:off x="790576" y="3490913"/>
              <a:ext cx="7564438" cy="3030538"/>
            </a:xfrm>
            <a:custGeom>
              <a:avLst/>
              <a:gdLst>
                <a:gd name="T0" fmla="*/ 14252 w 14296"/>
                <a:gd name="T1" fmla="*/ 2771 h 5728"/>
                <a:gd name="T2" fmla="*/ 14044 w 14296"/>
                <a:gd name="T3" fmla="*/ 3007 h 5728"/>
                <a:gd name="T4" fmla="*/ 13797 w 14296"/>
                <a:gd name="T5" fmla="*/ 3201 h 5728"/>
                <a:gd name="T6" fmla="*/ 13509 w 14296"/>
                <a:gd name="T7" fmla="*/ 3355 h 5728"/>
                <a:gd name="T8" fmla="*/ 13182 w 14296"/>
                <a:gd name="T9" fmla="*/ 3466 h 5728"/>
                <a:gd name="T10" fmla="*/ 12813 w 14296"/>
                <a:gd name="T11" fmla="*/ 3534 h 5728"/>
                <a:gd name="T12" fmla="*/ 12403 w 14296"/>
                <a:gd name="T13" fmla="*/ 3556 h 5728"/>
                <a:gd name="T14" fmla="*/ 11952 w 14296"/>
                <a:gd name="T15" fmla="*/ 3530 h 5728"/>
                <a:gd name="T16" fmla="*/ 11460 w 14296"/>
                <a:gd name="T17" fmla="*/ 3458 h 5728"/>
                <a:gd name="T18" fmla="*/ 10924 w 14296"/>
                <a:gd name="T19" fmla="*/ 3335 h 5728"/>
                <a:gd name="T20" fmla="*/ 10348 w 14296"/>
                <a:gd name="T21" fmla="*/ 3164 h 5728"/>
                <a:gd name="T22" fmla="*/ 9729 w 14296"/>
                <a:gd name="T23" fmla="*/ 2941 h 5728"/>
                <a:gd name="T24" fmla="*/ 9068 w 14296"/>
                <a:gd name="T25" fmla="*/ 2664 h 5728"/>
                <a:gd name="T26" fmla="*/ 8364 w 14296"/>
                <a:gd name="T27" fmla="*/ 2333 h 5728"/>
                <a:gd name="T28" fmla="*/ 7618 w 14296"/>
                <a:gd name="T29" fmla="*/ 1947 h 5728"/>
                <a:gd name="T30" fmla="*/ 6828 w 14296"/>
                <a:gd name="T31" fmla="*/ 1505 h 5728"/>
                <a:gd name="T32" fmla="*/ 6206 w 14296"/>
                <a:gd name="T33" fmla="*/ 1135 h 5728"/>
                <a:gd name="T34" fmla="*/ 5579 w 14296"/>
                <a:gd name="T35" fmla="*/ 779 h 5728"/>
                <a:gd name="T36" fmla="*/ 4803 w 14296"/>
                <a:gd name="T37" fmla="*/ 421 h 5728"/>
                <a:gd name="T38" fmla="*/ 4095 w 14296"/>
                <a:gd name="T39" fmla="*/ 180 h 5728"/>
                <a:gd name="T40" fmla="*/ 3450 w 14296"/>
                <a:gd name="T41" fmla="*/ 45 h 5728"/>
                <a:gd name="T42" fmla="*/ 2867 w 14296"/>
                <a:gd name="T43" fmla="*/ 0 h 5728"/>
                <a:gd name="T44" fmla="*/ 2345 w 14296"/>
                <a:gd name="T45" fmla="*/ 32 h 5728"/>
                <a:gd name="T46" fmla="*/ 1880 w 14296"/>
                <a:gd name="T47" fmla="*/ 129 h 5728"/>
                <a:gd name="T48" fmla="*/ 1473 w 14296"/>
                <a:gd name="T49" fmla="*/ 274 h 5728"/>
                <a:gd name="T50" fmla="*/ 1120 w 14296"/>
                <a:gd name="T51" fmla="*/ 457 h 5728"/>
                <a:gd name="T52" fmla="*/ 819 w 14296"/>
                <a:gd name="T53" fmla="*/ 661 h 5728"/>
                <a:gd name="T54" fmla="*/ 569 w 14296"/>
                <a:gd name="T55" fmla="*/ 874 h 5728"/>
                <a:gd name="T56" fmla="*/ 243 w 14296"/>
                <a:gd name="T57" fmla="*/ 1229 h 5728"/>
                <a:gd name="T58" fmla="*/ 11 w 14296"/>
                <a:gd name="T59" fmla="*/ 1573 h 5728"/>
                <a:gd name="T60" fmla="*/ 0 w 14296"/>
                <a:gd name="T61" fmla="*/ 5728 h 5728"/>
                <a:gd name="T62" fmla="*/ 14296 w 14296"/>
                <a:gd name="T63" fmla="*/ 270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6" h="5728">
                  <a:moveTo>
                    <a:pt x="14296" y="2706"/>
                  </a:moveTo>
                  <a:lnTo>
                    <a:pt x="14252" y="2771"/>
                  </a:lnTo>
                  <a:lnTo>
                    <a:pt x="14152" y="2893"/>
                  </a:lnTo>
                  <a:lnTo>
                    <a:pt x="14044" y="3007"/>
                  </a:lnTo>
                  <a:lnTo>
                    <a:pt x="13925" y="3109"/>
                  </a:lnTo>
                  <a:lnTo>
                    <a:pt x="13797" y="3201"/>
                  </a:lnTo>
                  <a:lnTo>
                    <a:pt x="13659" y="3283"/>
                  </a:lnTo>
                  <a:lnTo>
                    <a:pt x="13509" y="3355"/>
                  </a:lnTo>
                  <a:lnTo>
                    <a:pt x="13350" y="3416"/>
                  </a:lnTo>
                  <a:lnTo>
                    <a:pt x="13182" y="3466"/>
                  </a:lnTo>
                  <a:lnTo>
                    <a:pt x="13002" y="3505"/>
                  </a:lnTo>
                  <a:lnTo>
                    <a:pt x="12813" y="3534"/>
                  </a:lnTo>
                  <a:lnTo>
                    <a:pt x="12613" y="3550"/>
                  </a:lnTo>
                  <a:lnTo>
                    <a:pt x="12403" y="3556"/>
                  </a:lnTo>
                  <a:lnTo>
                    <a:pt x="12183" y="3548"/>
                  </a:lnTo>
                  <a:lnTo>
                    <a:pt x="11952" y="3530"/>
                  </a:lnTo>
                  <a:lnTo>
                    <a:pt x="11710" y="3499"/>
                  </a:lnTo>
                  <a:lnTo>
                    <a:pt x="11460" y="3458"/>
                  </a:lnTo>
                  <a:lnTo>
                    <a:pt x="11198" y="3403"/>
                  </a:lnTo>
                  <a:lnTo>
                    <a:pt x="10924" y="3335"/>
                  </a:lnTo>
                  <a:lnTo>
                    <a:pt x="10642" y="3256"/>
                  </a:lnTo>
                  <a:lnTo>
                    <a:pt x="10348" y="3164"/>
                  </a:lnTo>
                  <a:lnTo>
                    <a:pt x="10044" y="3059"/>
                  </a:lnTo>
                  <a:lnTo>
                    <a:pt x="9729" y="2941"/>
                  </a:lnTo>
                  <a:lnTo>
                    <a:pt x="9405" y="2808"/>
                  </a:lnTo>
                  <a:lnTo>
                    <a:pt x="9068" y="2664"/>
                  </a:lnTo>
                  <a:lnTo>
                    <a:pt x="8723" y="2506"/>
                  </a:lnTo>
                  <a:lnTo>
                    <a:pt x="8364" y="2333"/>
                  </a:lnTo>
                  <a:lnTo>
                    <a:pt x="7997" y="2147"/>
                  </a:lnTo>
                  <a:lnTo>
                    <a:pt x="7618" y="1947"/>
                  </a:lnTo>
                  <a:lnTo>
                    <a:pt x="7228" y="1734"/>
                  </a:lnTo>
                  <a:lnTo>
                    <a:pt x="6828" y="1505"/>
                  </a:lnTo>
                  <a:lnTo>
                    <a:pt x="6416" y="1263"/>
                  </a:lnTo>
                  <a:lnTo>
                    <a:pt x="6206" y="1135"/>
                  </a:lnTo>
                  <a:lnTo>
                    <a:pt x="5993" y="1007"/>
                  </a:lnTo>
                  <a:lnTo>
                    <a:pt x="5579" y="779"/>
                  </a:lnTo>
                  <a:lnTo>
                    <a:pt x="5183" y="585"/>
                  </a:lnTo>
                  <a:lnTo>
                    <a:pt x="4803" y="421"/>
                  </a:lnTo>
                  <a:lnTo>
                    <a:pt x="4440" y="287"/>
                  </a:lnTo>
                  <a:lnTo>
                    <a:pt x="4095" y="180"/>
                  </a:lnTo>
                  <a:lnTo>
                    <a:pt x="3764" y="101"/>
                  </a:lnTo>
                  <a:lnTo>
                    <a:pt x="3450" y="45"/>
                  </a:lnTo>
                  <a:lnTo>
                    <a:pt x="3150" y="12"/>
                  </a:lnTo>
                  <a:lnTo>
                    <a:pt x="2867" y="0"/>
                  </a:lnTo>
                  <a:lnTo>
                    <a:pt x="2599" y="8"/>
                  </a:lnTo>
                  <a:lnTo>
                    <a:pt x="2345" y="32"/>
                  </a:lnTo>
                  <a:lnTo>
                    <a:pt x="2106" y="74"/>
                  </a:lnTo>
                  <a:lnTo>
                    <a:pt x="1880" y="129"/>
                  </a:lnTo>
                  <a:lnTo>
                    <a:pt x="1670" y="196"/>
                  </a:lnTo>
                  <a:lnTo>
                    <a:pt x="1473" y="274"/>
                  </a:lnTo>
                  <a:lnTo>
                    <a:pt x="1290" y="362"/>
                  </a:lnTo>
                  <a:lnTo>
                    <a:pt x="1120" y="457"/>
                  </a:lnTo>
                  <a:lnTo>
                    <a:pt x="963" y="556"/>
                  </a:lnTo>
                  <a:lnTo>
                    <a:pt x="819" y="661"/>
                  </a:lnTo>
                  <a:lnTo>
                    <a:pt x="688" y="768"/>
                  </a:lnTo>
                  <a:lnTo>
                    <a:pt x="569" y="874"/>
                  </a:lnTo>
                  <a:lnTo>
                    <a:pt x="410" y="1033"/>
                  </a:lnTo>
                  <a:lnTo>
                    <a:pt x="243" y="1229"/>
                  </a:lnTo>
                  <a:lnTo>
                    <a:pt x="121" y="1397"/>
                  </a:lnTo>
                  <a:lnTo>
                    <a:pt x="11" y="1573"/>
                  </a:lnTo>
                  <a:lnTo>
                    <a:pt x="0" y="1599"/>
                  </a:lnTo>
                  <a:lnTo>
                    <a:pt x="0" y="5728"/>
                  </a:lnTo>
                  <a:lnTo>
                    <a:pt x="14296" y="5728"/>
                  </a:lnTo>
                  <a:lnTo>
                    <a:pt x="14296" y="27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26"/>
            <p:cNvSpPr>
              <a:spLocks/>
            </p:cNvSpPr>
            <p:nvPr/>
          </p:nvSpPr>
          <p:spPr bwMode="auto">
            <a:xfrm>
              <a:off x="788988" y="3182938"/>
              <a:ext cx="7566025" cy="1530350"/>
            </a:xfrm>
            <a:custGeom>
              <a:avLst/>
              <a:gdLst>
                <a:gd name="T0" fmla="*/ 14188 w 14298"/>
                <a:gd name="T1" fmla="*/ 1065 h 2892"/>
                <a:gd name="T2" fmla="*/ 13760 w 14298"/>
                <a:gd name="T3" fmla="*/ 1555 h 2892"/>
                <a:gd name="T4" fmla="*/ 13485 w 14298"/>
                <a:gd name="T5" fmla="*/ 1815 h 2892"/>
                <a:gd name="T6" fmla="*/ 13183 w 14298"/>
                <a:gd name="T7" fmla="*/ 2054 h 2892"/>
                <a:gd name="T8" fmla="*/ 12847 w 14298"/>
                <a:gd name="T9" fmla="*/ 2265 h 2892"/>
                <a:gd name="T10" fmla="*/ 12477 w 14298"/>
                <a:gd name="T11" fmla="*/ 2442 h 2892"/>
                <a:gd name="T12" fmla="*/ 12068 w 14298"/>
                <a:gd name="T13" fmla="*/ 2577 h 2892"/>
                <a:gd name="T14" fmla="*/ 11615 w 14298"/>
                <a:gd name="T15" fmla="*/ 2666 h 2892"/>
                <a:gd name="T16" fmla="*/ 11113 w 14298"/>
                <a:gd name="T17" fmla="*/ 2704 h 2892"/>
                <a:gd name="T18" fmla="*/ 10561 w 14298"/>
                <a:gd name="T19" fmla="*/ 2681 h 2892"/>
                <a:gd name="T20" fmla="*/ 9951 w 14298"/>
                <a:gd name="T21" fmla="*/ 2594 h 2892"/>
                <a:gd name="T22" fmla="*/ 9283 w 14298"/>
                <a:gd name="T23" fmla="*/ 2435 h 2892"/>
                <a:gd name="T24" fmla="*/ 8550 w 14298"/>
                <a:gd name="T25" fmla="*/ 2198 h 2892"/>
                <a:gd name="T26" fmla="*/ 7751 w 14298"/>
                <a:gd name="T27" fmla="*/ 1879 h 2892"/>
                <a:gd name="T28" fmla="*/ 6879 w 14298"/>
                <a:gd name="T29" fmla="*/ 1470 h 2892"/>
                <a:gd name="T30" fmla="*/ 6175 w 14298"/>
                <a:gd name="T31" fmla="*/ 1100 h 2892"/>
                <a:gd name="T32" fmla="*/ 5531 w 14298"/>
                <a:gd name="T33" fmla="*/ 769 h 2892"/>
                <a:gd name="T34" fmla="*/ 4741 w 14298"/>
                <a:gd name="T35" fmla="*/ 432 h 2892"/>
                <a:gd name="T36" fmla="*/ 4021 w 14298"/>
                <a:gd name="T37" fmla="*/ 200 h 2892"/>
                <a:gd name="T38" fmla="*/ 3371 w 14298"/>
                <a:gd name="T39" fmla="*/ 60 h 2892"/>
                <a:gd name="T40" fmla="*/ 2788 w 14298"/>
                <a:gd name="T41" fmla="*/ 1 h 2892"/>
                <a:gd name="T42" fmla="*/ 2268 w 14298"/>
                <a:gd name="T43" fmla="*/ 13 h 2892"/>
                <a:gd name="T44" fmla="*/ 1809 w 14298"/>
                <a:gd name="T45" fmla="*/ 80 h 2892"/>
                <a:gd name="T46" fmla="*/ 1409 w 14298"/>
                <a:gd name="T47" fmla="*/ 193 h 2892"/>
                <a:gd name="T48" fmla="*/ 1065 w 14298"/>
                <a:gd name="T49" fmla="*/ 339 h 2892"/>
                <a:gd name="T50" fmla="*/ 774 w 14298"/>
                <a:gd name="T51" fmla="*/ 506 h 2892"/>
                <a:gd name="T52" fmla="*/ 535 w 14298"/>
                <a:gd name="T53" fmla="*/ 684 h 2892"/>
                <a:gd name="T54" fmla="*/ 227 w 14298"/>
                <a:gd name="T55" fmla="*/ 980 h 2892"/>
                <a:gd name="T56" fmla="*/ 12 w 14298"/>
                <a:gd name="T57" fmla="*/ 1271 h 2892"/>
                <a:gd name="T58" fmla="*/ 0 w 14298"/>
                <a:gd name="T59" fmla="*/ 1808 h 2892"/>
                <a:gd name="T60" fmla="*/ 113 w 14298"/>
                <a:gd name="T61" fmla="*/ 1608 h 2892"/>
                <a:gd name="T62" fmla="*/ 385 w 14298"/>
                <a:gd name="T63" fmla="*/ 1244 h 2892"/>
                <a:gd name="T64" fmla="*/ 648 w 14298"/>
                <a:gd name="T65" fmla="*/ 977 h 2892"/>
                <a:gd name="T66" fmla="*/ 913 w 14298"/>
                <a:gd name="T67" fmla="*/ 763 h 2892"/>
                <a:gd name="T68" fmla="*/ 1230 w 14298"/>
                <a:gd name="T69" fmla="*/ 563 h 2892"/>
                <a:gd name="T70" fmla="*/ 1602 w 14298"/>
                <a:gd name="T71" fmla="*/ 390 h 2892"/>
                <a:gd name="T72" fmla="*/ 2031 w 14298"/>
                <a:gd name="T73" fmla="*/ 257 h 2892"/>
                <a:gd name="T74" fmla="*/ 2520 w 14298"/>
                <a:gd name="T75" fmla="*/ 178 h 2892"/>
                <a:gd name="T76" fmla="*/ 3072 w 14298"/>
                <a:gd name="T77" fmla="*/ 165 h 2892"/>
                <a:gd name="T78" fmla="*/ 3688 w 14298"/>
                <a:gd name="T79" fmla="*/ 233 h 2892"/>
                <a:gd name="T80" fmla="*/ 4372 w 14298"/>
                <a:gd name="T81" fmla="*/ 393 h 2892"/>
                <a:gd name="T82" fmla="*/ 5126 w 14298"/>
                <a:gd name="T83" fmla="*/ 661 h 2892"/>
                <a:gd name="T84" fmla="*/ 5954 w 14298"/>
                <a:gd name="T85" fmla="*/ 1046 h 2892"/>
                <a:gd name="T86" fmla="*/ 6414 w 14298"/>
                <a:gd name="T87" fmla="*/ 1296 h 2892"/>
                <a:gd name="T88" fmla="*/ 7324 w 14298"/>
                <a:gd name="T89" fmla="*/ 1756 h 2892"/>
                <a:gd name="T90" fmla="*/ 8165 w 14298"/>
                <a:gd name="T91" fmla="*/ 2129 h 2892"/>
                <a:gd name="T92" fmla="*/ 8936 w 14298"/>
                <a:gd name="T93" fmla="*/ 2423 h 2892"/>
                <a:gd name="T94" fmla="*/ 9646 w 14298"/>
                <a:gd name="T95" fmla="*/ 2640 h 2892"/>
                <a:gd name="T96" fmla="*/ 10294 w 14298"/>
                <a:gd name="T97" fmla="*/ 2787 h 2892"/>
                <a:gd name="T98" fmla="*/ 10884 w 14298"/>
                <a:gd name="T99" fmla="*/ 2869 h 2892"/>
                <a:gd name="T100" fmla="*/ 11422 w 14298"/>
                <a:gd name="T101" fmla="*/ 2892 h 2892"/>
                <a:gd name="T102" fmla="*/ 11907 w 14298"/>
                <a:gd name="T103" fmla="*/ 2861 h 2892"/>
                <a:gd name="T104" fmla="*/ 12346 w 14298"/>
                <a:gd name="T105" fmla="*/ 2782 h 2892"/>
                <a:gd name="T106" fmla="*/ 12739 w 14298"/>
                <a:gd name="T107" fmla="*/ 2659 h 2892"/>
                <a:gd name="T108" fmla="*/ 13090 w 14298"/>
                <a:gd name="T109" fmla="*/ 2498 h 2892"/>
                <a:gd name="T110" fmla="*/ 13406 w 14298"/>
                <a:gd name="T111" fmla="*/ 2305 h 2892"/>
                <a:gd name="T112" fmla="*/ 13685 w 14298"/>
                <a:gd name="T113" fmla="*/ 2086 h 2892"/>
                <a:gd name="T114" fmla="*/ 13931 w 14298"/>
                <a:gd name="T115" fmla="*/ 1846 h 2892"/>
                <a:gd name="T116" fmla="*/ 14202 w 14298"/>
                <a:gd name="T117" fmla="*/ 1522 h 2892"/>
                <a:gd name="T118" fmla="*/ 14298 w 14298"/>
                <a:gd name="T119" fmla="*/ 921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98" h="2892">
                  <a:moveTo>
                    <a:pt x="14298" y="921"/>
                  </a:moveTo>
                  <a:lnTo>
                    <a:pt x="14188" y="1065"/>
                  </a:lnTo>
                  <a:lnTo>
                    <a:pt x="13951" y="1349"/>
                  </a:lnTo>
                  <a:lnTo>
                    <a:pt x="13760" y="1555"/>
                  </a:lnTo>
                  <a:lnTo>
                    <a:pt x="13626" y="1687"/>
                  </a:lnTo>
                  <a:lnTo>
                    <a:pt x="13485" y="1815"/>
                  </a:lnTo>
                  <a:lnTo>
                    <a:pt x="13337" y="1938"/>
                  </a:lnTo>
                  <a:lnTo>
                    <a:pt x="13183" y="2054"/>
                  </a:lnTo>
                  <a:lnTo>
                    <a:pt x="13018" y="2164"/>
                  </a:lnTo>
                  <a:lnTo>
                    <a:pt x="12847" y="2265"/>
                  </a:lnTo>
                  <a:lnTo>
                    <a:pt x="12667" y="2358"/>
                  </a:lnTo>
                  <a:lnTo>
                    <a:pt x="12477" y="2442"/>
                  </a:lnTo>
                  <a:lnTo>
                    <a:pt x="12278" y="2515"/>
                  </a:lnTo>
                  <a:lnTo>
                    <a:pt x="12068" y="2577"/>
                  </a:lnTo>
                  <a:lnTo>
                    <a:pt x="11846" y="2629"/>
                  </a:lnTo>
                  <a:lnTo>
                    <a:pt x="11615" y="2666"/>
                  </a:lnTo>
                  <a:lnTo>
                    <a:pt x="11370" y="2692"/>
                  </a:lnTo>
                  <a:lnTo>
                    <a:pt x="11113" y="2704"/>
                  </a:lnTo>
                  <a:lnTo>
                    <a:pt x="10844" y="2700"/>
                  </a:lnTo>
                  <a:lnTo>
                    <a:pt x="10561" y="2681"/>
                  </a:lnTo>
                  <a:lnTo>
                    <a:pt x="10264" y="2646"/>
                  </a:lnTo>
                  <a:lnTo>
                    <a:pt x="9951" y="2594"/>
                  </a:lnTo>
                  <a:lnTo>
                    <a:pt x="9626" y="2524"/>
                  </a:lnTo>
                  <a:lnTo>
                    <a:pt x="9283" y="2435"/>
                  </a:lnTo>
                  <a:lnTo>
                    <a:pt x="8925" y="2327"/>
                  </a:lnTo>
                  <a:lnTo>
                    <a:pt x="8550" y="2198"/>
                  </a:lnTo>
                  <a:lnTo>
                    <a:pt x="8160" y="2050"/>
                  </a:lnTo>
                  <a:lnTo>
                    <a:pt x="7751" y="1879"/>
                  </a:lnTo>
                  <a:lnTo>
                    <a:pt x="7324" y="1686"/>
                  </a:lnTo>
                  <a:lnTo>
                    <a:pt x="6879" y="1470"/>
                  </a:lnTo>
                  <a:lnTo>
                    <a:pt x="6414" y="1229"/>
                  </a:lnTo>
                  <a:lnTo>
                    <a:pt x="6175" y="1100"/>
                  </a:lnTo>
                  <a:lnTo>
                    <a:pt x="5954" y="980"/>
                  </a:lnTo>
                  <a:lnTo>
                    <a:pt x="5531" y="769"/>
                  </a:lnTo>
                  <a:lnTo>
                    <a:pt x="5126" y="587"/>
                  </a:lnTo>
                  <a:lnTo>
                    <a:pt x="4741" y="432"/>
                  </a:lnTo>
                  <a:lnTo>
                    <a:pt x="4372" y="303"/>
                  </a:lnTo>
                  <a:lnTo>
                    <a:pt x="4021" y="200"/>
                  </a:lnTo>
                  <a:lnTo>
                    <a:pt x="3688" y="119"/>
                  </a:lnTo>
                  <a:lnTo>
                    <a:pt x="3371" y="60"/>
                  </a:lnTo>
                  <a:lnTo>
                    <a:pt x="3072" y="21"/>
                  </a:lnTo>
                  <a:lnTo>
                    <a:pt x="2788" y="1"/>
                  </a:lnTo>
                  <a:lnTo>
                    <a:pt x="2520" y="0"/>
                  </a:lnTo>
                  <a:lnTo>
                    <a:pt x="2268" y="13"/>
                  </a:lnTo>
                  <a:lnTo>
                    <a:pt x="2031" y="40"/>
                  </a:lnTo>
                  <a:lnTo>
                    <a:pt x="1809" y="80"/>
                  </a:lnTo>
                  <a:lnTo>
                    <a:pt x="1602" y="132"/>
                  </a:lnTo>
                  <a:lnTo>
                    <a:pt x="1409" y="193"/>
                  </a:lnTo>
                  <a:lnTo>
                    <a:pt x="1230" y="263"/>
                  </a:lnTo>
                  <a:lnTo>
                    <a:pt x="1065" y="339"/>
                  </a:lnTo>
                  <a:lnTo>
                    <a:pt x="913" y="422"/>
                  </a:lnTo>
                  <a:lnTo>
                    <a:pt x="774" y="506"/>
                  </a:lnTo>
                  <a:lnTo>
                    <a:pt x="648" y="594"/>
                  </a:lnTo>
                  <a:lnTo>
                    <a:pt x="535" y="684"/>
                  </a:lnTo>
                  <a:lnTo>
                    <a:pt x="385" y="816"/>
                  </a:lnTo>
                  <a:lnTo>
                    <a:pt x="227" y="980"/>
                  </a:lnTo>
                  <a:lnTo>
                    <a:pt x="113" y="1123"/>
                  </a:lnTo>
                  <a:lnTo>
                    <a:pt x="12" y="1271"/>
                  </a:lnTo>
                  <a:lnTo>
                    <a:pt x="0" y="1294"/>
                  </a:lnTo>
                  <a:lnTo>
                    <a:pt x="0" y="1808"/>
                  </a:lnTo>
                  <a:lnTo>
                    <a:pt x="12" y="1782"/>
                  </a:lnTo>
                  <a:lnTo>
                    <a:pt x="113" y="1608"/>
                  </a:lnTo>
                  <a:lnTo>
                    <a:pt x="227" y="1441"/>
                  </a:lnTo>
                  <a:lnTo>
                    <a:pt x="385" y="1244"/>
                  </a:lnTo>
                  <a:lnTo>
                    <a:pt x="535" y="1085"/>
                  </a:lnTo>
                  <a:lnTo>
                    <a:pt x="648" y="977"/>
                  </a:lnTo>
                  <a:lnTo>
                    <a:pt x="774" y="869"/>
                  </a:lnTo>
                  <a:lnTo>
                    <a:pt x="913" y="763"/>
                  </a:lnTo>
                  <a:lnTo>
                    <a:pt x="1065" y="661"/>
                  </a:lnTo>
                  <a:lnTo>
                    <a:pt x="1230" y="563"/>
                  </a:lnTo>
                  <a:lnTo>
                    <a:pt x="1409" y="472"/>
                  </a:lnTo>
                  <a:lnTo>
                    <a:pt x="1602" y="390"/>
                  </a:lnTo>
                  <a:lnTo>
                    <a:pt x="1809" y="318"/>
                  </a:lnTo>
                  <a:lnTo>
                    <a:pt x="2031" y="257"/>
                  </a:lnTo>
                  <a:lnTo>
                    <a:pt x="2268" y="210"/>
                  </a:lnTo>
                  <a:lnTo>
                    <a:pt x="2520" y="178"/>
                  </a:lnTo>
                  <a:lnTo>
                    <a:pt x="2788" y="162"/>
                  </a:lnTo>
                  <a:lnTo>
                    <a:pt x="3072" y="165"/>
                  </a:lnTo>
                  <a:lnTo>
                    <a:pt x="3371" y="188"/>
                  </a:lnTo>
                  <a:lnTo>
                    <a:pt x="3688" y="233"/>
                  </a:lnTo>
                  <a:lnTo>
                    <a:pt x="4021" y="301"/>
                  </a:lnTo>
                  <a:lnTo>
                    <a:pt x="4372" y="393"/>
                  </a:lnTo>
                  <a:lnTo>
                    <a:pt x="4741" y="512"/>
                  </a:lnTo>
                  <a:lnTo>
                    <a:pt x="5126" y="661"/>
                  </a:lnTo>
                  <a:lnTo>
                    <a:pt x="5531" y="838"/>
                  </a:lnTo>
                  <a:lnTo>
                    <a:pt x="5954" y="1046"/>
                  </a:lnTo>
                  <a:lnTo>
                    <a:pt x="6175" y="1165"/>
                  </a:lnTo>
                  <a:lnTo>
                    <a:pt x="6414" y="1296"/>
                  </a:lnTo>
                  <a:lnTo>
                    <a:pt x="6877" y="1536"/>
                  </a:lnTo>
                  <a:lnTo>
                    <a:pt x="7324" y="1756"/>
                  </a:lnTo>
                  <a:lnTo>
                    <a:pt x="7753" y="1954"/>
                  </a:lnTo>
                  <a:lnTo>
                    <a:pt x="8165" y="2129"/>
                  </a:lnTo>
                  <a:lnTo>
                    <a:pt x="8559" y="2286"/>
                  </a:lnTo>
                  <a:lnTo>
                    <a:pt x="8936" y="2423"/>
                  </a:lnTo>
                  <a:lnTo>
                    <a:pt x="9299" y="2540"/>
                  </a:lnTo>
                  <a:lnTo>
                    <a:pt x="9646" y="2640"/>
                  </a:lnTo>
                  <a:lnTo>
                    <a:pt x="9977" y="2723"/>
                  </a:lnTo>
                  <a:lnTo>
                    <a:pt x="10294" y="2787"/>
                  </a:lnTo>
                  <a:lnTo>
                    <a:pt x="10597" y="2836"/>
                  </a:lnTo>
                  <a:lnTo>
                    <a:pt x="10884" y="2869"/>
                  </a:lnTo>
                  <a:lnTo>
                    <a:pt x="11160" y="2888"/>
                  </a:lnTo>
                  <a:lnTo>
                    <a:pt x="11422" y="2892"/>
                  </a:lnTo>
                  <a:lnTo>
                    <a:pt x="11671" y="2882"/>
                  </a:lnTo>
                  <a:lnTo>
                    <a:pt x="11907" y="2861"/>
                  </a:lnTo>
                  <a:lnTo>
                    <a:pt x="12133" y="2826"/>
                  </a:lnTo>
                  <a:lnTo>
                    <a:pt x="12346" y="2782"/>
                  </a:lnTo>
                  <a:lnTo>
                    <a:pt x="12548" y="2725"/>
                  </a:lnTo>
                  <a:lnTo>
                    <a:pt x="12739" y="2659"/>
                  </a:lnTo>
                  <a:lnTo>
                    <a:pt x="12920" y="2583"/>
                  </a:lnTo>
                  <a:lnTo>
                    <a:pt x="13090" y="2498"/>
                  </a:lnTo>
                  <a:lnTo>
                    <a:pt x="13253" y="2406"/>
                  </a:lnTo>
                  <a:lnTo>
                    <a:pt x="13406" y="2305"/>
                  </a:lnTo>
                  <a:lnTo>
                    <a:pt x="13548" y="2198"/>
                  </a:lnTo>
                  <a:lnTo>
                    <a:pt x="13685" y="2086"/>
                  </a:lnTo>
                  <a:lnTo>
                    <a:pt x="13812" y="1968"/>
                  </a:lnTo>
                  <a:lnTo>
                    <a:pt x="13931" y="1846"/>
                  </a:lnTo>
                  <a:lnTo>
                    <a:pt x="14045" y="1719"/>
                  </a:lnTo>
                  <a:lnTo>
                    <a:pt x="14202" y="1522"/>
                  </a:lnTo>
                  <a:lnTo>
                    <a:pt x="14298" y="1388"/>
                  </a:lnTo>
                  <a:lnTo>
                    <a:pt x="14298" y="921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27"/>
            <p:cNvSpPr>
              <a:spLocks/>
            </p:cNvSpPr>
            <p:nvPr/>
          </p:nvSpPr>
          <p:spPr bwMode="auto">
            <a:xfrm>
              <a:off x="788988" y="3014663"/>
              <a:ext cx="3432175" cy="808038"/>
            </a:xfrm>
            <a:custGeom>
              <a:avLst/>
              <a:gdLst>
                <a:gd name="T0" fmla="*/ 6455 w 6484"/>
                <a:gd name="T1" fmla="*/ 1352 h 1528"/>
                <a:gd name="T2" fmla="*/ 6306 w 6484"/>
                <a:gd name="T3" fmla="*/ 1266 h 1528"/>
                <a:gd name="T4" fmla="*/ 6152 w 6484"/>
                <a:gd name="T5" fmla="*/ 1177 h 1528"/>
                <a:gd name="T6" fmla="*/ 5957 w 6484"/>
                <a:gd name="T7" fmla="*/ 1066 h 1528"/>
                <a:gd name="T8" fmla="*/ 5579 w 6484"/>
                <a:gd name="T9" fmla="*/ 866 h 1528"/>
                <a:gd name="T10" fmla="*/ 5216 w 6484"/>
                <a:gd name="T11" fmla="*/ 690 h 1528"/>
                <a:gd name="T12" fmla="*/ 4866 w 6484"/>
                <a:gd name="T13" fmla="*/ 537 h 1528"/>
                <a:gd name="T14" fmla="*/ 4529 w 6484"/>
                <a:gd name="T15" fmla="*/ 405 h 1528"/>
                <a:gd name="T16" fmla="*/ 4206 w 6484"/>
                <a:gd name="T17" fmla="*/ 294 h 1528"/>
                <a:gd name="T18" fmla="*/ 3897 w 6484"/>
                <a:gd name="T19" fmla="*/ 203 h 1528"/>
                <a:gd name="T20" fmla="*/ 3600 w 6484"/>
                <a:gd name="T21" fmla="*/ 130 h 1528"/>
                <a:gd name="T22" fmla="*/ 3316 w 6484"/>
                <a:gd name="T23" fmla="*/ 75 h 1528"/>
                <a:gd name="T24" fmla="*/ 3044 w 6484"/>
                <a:gd name="T25" fmla="*/ 35 h 1528"/>
                <a:gd name="T26" fmla="*/ 2787 w 6484"/>
                <a:gd name="T27" fmla="*/ 10 h 1528"/>
                <a:gd name="T28" fmla="*/ 2540 w 6484"/>
                <a:gd name="T29" fmla="*/ 0 h 1528"/>
                <a:gd name="T30" fmla="*/ 2307 w 6484"/>
                <a:gd name="T31" fmla="*/ 2 h 1528"/>
                <a:gd name="T32" fmla="*/ 2087 w 6484"/>
                <a:gd name="T33" fmla="*/ 16 h 1528"/>
                <a:gd name="T34" fmla="*/ 1877 w 6484"/>
                <a:gd name="T35" fmla="*/ 42 h 1528"/>
                <a:gd name="T36" fmla="*/ 1679 w 6484"/>
                <a:gd name="T37" fmla="*/ 75 h 1528"/>
                <a:gd name="T38" fmla="*/ 1494 w 6484"/>
                <a:gd name="T39" fmla="*/ 118 h 1528"/>
                <a:gd name="T40" fmla="*/ 1321 w 6484"/>
                <a:gd name="T41" fmla="*/ 169 h 1528"/>
                <a:gd name="T42" fmla="*/ 1158 w 6484"/>
                <a:gd name="T43" fmla="*/ 225 h 1528"/>
                <a:gd name="T44" fmla="*/ 1005 w 6484"/>
                <a:gd name="T45" fmla="*/ 287 h 1528"/>
                <a:gd name="T46" fmla="*/ 866 w 6484"/>
                <a:gd name="T47" fmla="*/ 353 h 1528"/>
                <a:gd name="T48" fmla="*/ 736 w 6484"/>
                <a:gd name="T49" fmla="*/ 422 h 1528"/>
                <a:gd name="T50" fmla="*/ 562 w 6484"/>
                <a:gd name="T51" fmla="*/ 527 h 1528"/>
                <a:gd name="T52" fmla="*/ 366 w 6484"/>
                <a:gd name="T53" fmla="*/ 670 h 1528"/>
                <a:gd name="T54" fmla="*/ 212 w 6484"/>
                <a:gd name="T55" fmla="*/ 804 h 1528"/>
                <a:gd name="T56" fmla="*/ 98 w 6484"/>
                <a:gd name="T57" fmla="*/ 921 h 1528"/>
                <a:gd name="T58" fmla="*/ 22 w 6484"/>
                <a:gd name="T59" fmla="*/ 1011 h 1528"/>
                <a:gd name="T60" fmla="*/ 0 w 6484"/>
                <a:gd name="T61" fmla="*/ 1043 h 1528"/>
                <a:gd name="T62" fmla="*/ 0 w 6484"/>
                <a:gd name="T63" fmla="*/ 1528 h 1528"/>
                <a:gd name="T64" fmla="*/ 12 w 6484"/>
                <a:gd name="T65" fmla="*/ 1507 h 1528"/>
                <a:gd name="T66" fmla="*/ 113 w 6484"/>
                <a:gd name="T67" fmla="*/ 1357 h 1528"/>
                <a:gd name="T68" fmla="*/ 227 w 6484"/>
                <a:gd name="T69" fmla="*/ 1213 h 1528"/>
                <a:gd name="T70" fmla="*/ 385 w 6484"/>
                <a:gd name="T71" fmla="*/ 1046 h 1528"/>
                <a:gd name="T72" fmla="*/ 535 w 6484"/>
                <a:gd name="T73" fmla="*/ 913 h 1528"/>
                <a:gd name="T74" fmla="*/ 648 w 6484"/>
                <a:gd name="T75" fmla="*/ 823 h 1528"/>
                <a:gd name="T76" fmla="*/ 774 w 6484"/>
                <a:gd name="T77" fmla="*/ 733 h 1528"/>
                <a:gd name="T78" fmla="*/ 913 w 6484"/>
                <a:gd name="T79" fmla="*/ 647 h 1528"/>
                <a:gd name="T80" fmla="*/ 1065 w 6484"/>
                <a:gd name="T81" fmla="*/ 565 h 1528"/>
                <a:gd name="T82" fmla="*/ 1230 w 6484"/>
                <a:gd name="T83" fmla="*/ 487 h 1528"/>
                <a:gd name="T84" fmla="*/ 1409 w 6484"/>
                <a:gd name="T85" fmla="*/ 415 h 1528"/>
                <a:gd name="T86" fmla="*/ 1602 w 6484"/>
                <a:gd name="T87" fmla="*/ 353 h 1528"/>
                <a:gd name="T88" fmla="*/ 1809 w 6484"/>
                <a:gd name="T89" fmla="*/ 301 h 1528"/>
                <a:gd name="T90" fmla="*/ 2031 w 6484"/>
                <a:gd name="T91" fmla="*/ 260 h 1528"/>
                <a:gd name="T92" fmla="*/ 2268 w 6484"/>
                <a:gd name="T93" fmla="*/ 231 h 1528"/>
                <a:gd name="T94" fmla="*/ 2520 w 6484"/>
                <a:gd name="T95" fmla="*/ 216 h 1528"/>
                <a:gd name="T96" fmla="*/ 2788 w 6484"/>
                <a:gd name="T97" fmla="*/ 218 h 1528"/>
                <a:gd name="T98" fmla="*/ 3072 w 6484"/>
                <a:gd name="T99" fmla="*/ 237 h 1528"/>
                <a:gd name="T100" fmla="*/ 3371 w 6484"/>
                <a:gd name="T101" fmla="*/ 275 h 1528"/>
                <a:gd name="T102" fmla="*/ 3688 w 6484"/>
                <a:gd name="T103" fmla="*/ 333 h 1528"/>
                <a:gd name="T104" fmla="*/ 4021 w 6484"/>
                <a:gd name="T105" fmla="*/ 412 h 1528"/>
                <a:gd name="T106" fmla="*/ 4372 w 6484"/>
                <a:gd name="T107" fmla="*/ 516 h 1528"/>
                <a:gd name="T108" fmla="*/ 4741 w 6484"/>
                <a:gd name="T109" fmla="*/ 644 h 1528"/>
                <a:gd name="T110" fmla="*/ 5126 w 6484"/>
                <a:gd name="T111" fmla="*/ 798 h 1528"/>
                <a:gd name="T112" fmla="*/ 5531 w 6484"/>
                <a:gd name="T113" fmla="*/ 981 h 1528"/>
                <a:gd name="T114" fmla="*/ 5954 w 6484"/>
                <a:gd name="T115" fmla="*/ 1193 h 1528"/>
                <a:gd name="T116" fmla="*/ 6175 w 6484"/>
                <a:gd name="T117" fmla="*/ 1311 h 1528"/>
                <a:gd name="T118" fmla="*/ 6330 w 6484"/>
                <a:gd name="T119" fmla="*/ 1396 h 1528"/>
                <a:gd name="T120" fmla="*/ 6484 w 6484"/>
                <a:gd name="T121" fmla="*/ 1478 h 1528"/>
                <a:gd name="T122" fmla="*/ 6455 w 6484"/>
                <a:gd name="T123" fmla="*/ 13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4" h="1528">
                  <a:moveTo>
                    <a:pt x="6455" y="1352"/>
                  </a:moveTo>
                  <a:lnTo>
                    <a:pt x="6306" y="1266"/>
                  </a:lnTo>
                  <a:lnTo>
                    <a:pt x="6152" y="1177"/>
                  </a:lnTo>
                  <a:lnTo>
                    <a:pt x="5957" y="1066"/>
                  </a:lnTo>
                  <a:lnTo>
                    <a:pt x="5579" y="866"/>
                  </a:lnTo>
                  <a:lnTo>
                    <a:pt x="5216" y="690"/>
                  </a:lnTo>
                  <a:lnTo>
                    <a:pt x="4866" y="537"/>
                  </a:lnTo>
                  <a:lnTo>
                    <a:pt x="4529" y="405"/>
                  </a:lnTo>
                  <a:lnTo>
                    <a:pt x="4206" y="294"/>
                  </a:lnTo>
                  <a:lnTo>
                    <a:pt x="3897" y="203"/>
                  </a:lnTo>
                  <a:lnTo>
                    <a:pt x="3600" y="130"/>
                  </a:lnTo>
                  <a:lnTo>
                    <a:pt x="3316" y="75"/>
                  </a:lnTo>
                  <a:lnTo>
                    <a:pt x="3044" y="35"/>
                  </a:lnTo>
                  <a:lnTo>
                    <a:pt x="2787" y="10"/>
                  </a:lnTo>
                  <a:lnTo>
                    <a:pt x="2540" y="0"/>
                  </a:lnTo>
                  <a:lnTo>
                    <a:pt x="2307" y="2"/>
                  </a:lnTo>
                  <a:lnTo>
                    <a:pt x="2087" y="16"/>
                  </a:lnTo>
                  <a:lnTo>
                    <a:pt x="1877" y="42"/>
                  </a:lnTo>
                  <a:lnTo>
                    <a:pt x="1679" y="75"/>
                  </a:lnTo>
                  <a:lnTo>
                    <a:pt x="1494" y="118"/>
                  </a:lnTo>
                  <a:lnTo>
                    <a:pt x="1321" y="169"/>
                  </a:lnTo>
                  <a:lnTo>
                    <a:pt x="1158" y="225"/>
                  </a:lnTo>
                  <a:lnTo>
                    <a:pt x="1005" y="287"/>
                  </a:lnTo>
                  <a:lnTo>
                    <a:pt x="866" y="353"/>
                  </a:lnTo>
                  <a:lnTo>
                    <a:pt x="736" y="422"/>
                  </a:lnTo>
                  <a:lnTo>
                    <a:pt x="562" y="527"/>
                  </a:lnTo>
                  <a:lnTo>
                    <a:pt x="366" y="670"/>
                  </a:lnTo>
                  <a:lnTo>
                    <a:pt x="212" y="804"/>
                  </a:lnTo>
                  <a:lnTo>
                    <a:pt x="98" y="921"/>
                  </a:lnTo>
                  <a:lnTo>
                    <a:pt x="22" y="1011"/>
                  </a:lnTo>
                  <a:lnTo>
                    <a:pt x="0" y="1043"/>
                  </a:lnTo>
                  <a:lnTo>
                    <a:pt x="0" y="1528"/>
                  </a:lnTo>
                  <a:lnTo>
                    <a:pt x="12" y="1507"/>
                  </a:lnTo>
                  <a:lnTo>
                    <a:pt x="113" y="1357"/>
                  </a:lnTo>
                  <a:lnTo>
                    <a:pt x="227" y="1213"/>
                  </a:lnTo>
                  <a:lnTo>
                    <a:pt x="385" y="1046"/>
                  </a:lnTo>
                  <a:lnTo>
                    <a:pt x="535" y="913"/>
                  </a:lnTo>
                  <a:lnTo>
                    <a:pt x="648" y="823"/>
                  </a:lnTo>
                  <a:lnTo>
                    <a:pt x="774" y="733"/>
                  </a:lnTo>
                  <a:lnTo>
                    <a:pt x="913" y="647"/>
                  </a:lnTo>
                  <a:lnTo>
                    <a:pt x="1065" y="565"/>
                  </a:lnTo>
                  <a:lnTo>
                    <a:pt x="1230" y="487"/>
                  </a:lnTo>
                  <a:lnTo>
                    <a:pt x="1409" y="415"/>
                  </a:lnTo>
                  <a:lnTo>
                    <a:pt x="1602" y="353"/>
                  </a:lnTo>
                  <a:lnTo>
                    <a:pt x="1809" y="301"/>
                  </a:lnTo>
                  <a:lnTo>
                    <a:pt x="2031" y="260"/>
                  </a:lnTo>
                  <a:lnTo>
                    <a:pt x="2268" y="231"/>
                  </a:lnTo>
                  <a:lnTo>
                    <a:pt x="2520" y="216"/>
                  </a:lnTo>
                  <a:lnTo>
                    <a:pt x="2788" y="218"/>
                  </a:lnTo>
                  <a:lnTo>
                    <a:pt x="3072" y="237"/>
                  </a:lnTo>
                  <a:lnTo>
                    <a:pt x="3371" y="275"/>
                  </a:lnTo>
                  <a:lnTo>
                    <a:pt x="3688" y="333"/>
                  </a:lnTo>
                  <a:lnTo>
                    <a:pt x="4021" y="412"/>
                  </a:lnTo>
                  <a:lnTo>
                    <a:pt x="4372" y="516"/>
                  </a:lnTo>
                  <a:lnTo>
                    <a:pt x="4741" y="644"/>
                  </a:lnTo>
                  <a:lnTo>
                    <a:pt x="5126" y="798"/>
                  </a:lnTo>
                  <a:lnTo>
                    <a:pt x="5531" y="981"/>
                  </a:lnTo>
                  <a:lnTo>
                    <a:pt x="5954" y="1193"/>
                  </a:lnTo>
                  <a:lnTo>
                    <a:pt x="6175" y="1311"/>
                  </a:lnTo>
                  <a:lnTo>
                    <a:pt x="6330" y="1396"/>
                  </a:lnTo>
                  <a:lnTo>
                    <a:pt x="6484" y="1478"/>
                  </a:lnTo>
                  <a:lnTo>
                    <a:pt x="6455" y="1352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28"/>
            <p:cNvSpPr>
              <a:spLocks/>
            </p:cNvSpPr>
            <p:nvPr/>
          </p:nvSpPr>
          <p:spPr bwMode="auto">
            <a:xfrm>
              <a:off x="4216401" y="3924300"/>
              <a:ext cx="4138613" cy="996950"/>
            </a:xfrm>
            <a:custGeom>
              <a:avLst/>
              <a:gdLst>
                <a:gd name="T0" fmla="*/ 7822 w 7822"/>
                <a:gd name="T1" fmla="*/ 126 h 1883"/>
                <a:gd name="T2" fmla="*/ 7788 w 7822"/>
                <a:gd name="T3" fmla="*/ 180 h 1883"/>
                <a:gd name="T4" fmla="*/ 7687 w 7822"/>
                <a:gd name="T5" fmla="*/ 319 h 1883"/>
                <a:gd name="T6" fmla="*/ 7545 w 7822"/>
                <a:gd name="T7" fmla="*/ 489 h 1883"/>
                <a:gd name="T8" fmla="*/ 7356 w 7822"/>
                <a:gd name="T9" fmla="*/ 678 h 1883"/>
                <a:gd name="T10" fmla="*/ 7182 w 7822"/>
                <a:gd name="T11" fmla="*/ 823 h 1883"/>
                <a:gd name="T12" fmla="*/ 7051 w 7822"/>
                <a:gd name="T13" fmla="*/ 921 h 1883"/>
                <a:gd name="T14" fmla="*/ 6907 w 7822"/>
                <a:gd name="T15" fmla="*/ 1016 h 1883"/>
                <a:gd name="T16" fmla="*/ 6750 w 7822"/>
                <a:gd name="T17" fmla="*/ 1110 h 1883"/>
                <a:gd name="T18" fmla="*/ 6580 w 7822"/>
                <a:gd name="T19" fmla="*/ 1198 h 1883"/>
                <a:gd name="T20" fmla="*/ 6394 w 7822"/>
                <a:gd name="T21" fmla="*/ 1280 h 1883"/>
                <a:gd name="T22" fmla="*/ 6195 w 7822"/>
                <a:gd name="T23" fmla="*/ 1355 h 1883"/>
                <a:gd name="T24" fmla="*/ 5982 w 7822"/>
                <a:gd name="T25" fmla="*/ 1421 h 1883"/>
                <a:gd name="T26" fmla="*/ 5753 w 7822"/>
                <a:gd name="T27" fmla="*/ 1477 h 1883"/>
                <a:gd name="T28" fmla="*/ 5509 w 7822"/>
                <a:gd name="T29" fmla="*/ 1522 h 1883"/>
                <a:gd name="T30" fmla="*/ 5248 w 7822"/>
                <a:gd name="T31" fmla="*/ 1553 h 1883"/>
                <a:gd name="T32" fmla="*/ 4971 w 7822"/>
                <a:gd name="T33" fmla="*/ 1571 h 1883"/>
                <a:gd name="T34" fmla="*/ 4679 w 7822"/>
                <a:gd name="T35" fmla="*/ 1572 h 1883"/>
                <a:gd name="T36" fmla="*/ 4368 w 7822"/>
                <a:gd name="T37" fmla="*/ 1556 h 1883"/>
                <a:gd name="T38" fmla="*/ 4041 w 7822"/>
                <a:gd name="T39" fmla="*/ 1522 h 1883"/>
                <a:gd name="T40" fmla="*/ 3697 w 7822"/>
                <a:gd name="T41" fmla="*/ 1467 h 1883"/>
                <a:gd name="T42" fmla="*/ 3334 w 7822"/>
                <a:gd name="T43" fmla="*/ 1392 h 1883"/>
                <a:gd name="T44" fmla="*/ 2953 w 7822"/>
                <a:gd name="T45" fmla="*/ 1293 h 1883"/>
                <a:gd name="T46" fmla="*/ 2552 w 7822"/>
                <a:gd name="T47" fmla="*/ 1170 h 1883"/>
                <a:gd name="T48" fmla="*/ 2133 w 7822"/>
                <a:gd name="T49" fmla="*/ 1022 h 1883"/>
                <a:gd name="T50" fmla="*/ 1694 w 7822"/>
                <a:gd name="T51" fmla="*/ 848 h 1883"/>
                <a:gd name="T52" fmla="*/ 1236 w 7822"/>
                <a:gd name="T53" fmla="*/ 643 h 1883"/>
                <a:gd name="T54" fmla="*/ 757 w 7822"/>
                <a:gd name="T55" fmla="*/ 410 h 1883"/>
                <a:gd name="T56" fmla="*/ 259 w 7822"/>
                <a:gd name="T57" fmla="*/ 147 h 1883"/>
                <a:gd name="T58" fmla="*/ 0 w 7822"/>
                <a:gd name="T59" fmla="*/ 0 h 1883"/>
                <a:gd name="T60" fmla="*/ 34 w 7822"/>
                <a:gd name="T61" fmla="*/ 136 h 1883"/>
                <a:gd name="T62" fmla="*/ 299 w 7822"/>
                <a:gd name="T63" fmla="*/ 288 h 1883"/>
                <a:gd name="T64" fmla="*/ 807 w 7822"/>
                <a:gd name="T65" fmla="*/ 564 h 1883"/>
                <a:gd name="T66" fmla="*/ 1294 w 7822"/>
                <a:gd name="T67" fmla="*/ 809 h 1883"/>
                <a:gd name="T68" fmla="*/ 1761 w 7822"/>
                <a:gd name="T69" fmla="*/ 1026 h 1883"/>
                <a:gd name="T70" fmla="*/ 2204 w 7822"/>
                <a:gd name="T71" fmla="*/ 1215 h 1883"/>
                <a:gd name="T72" fmla="*/ 2629 w 7822"/>
                <a:gd name="T73" fmla="*/ 1378 h 1883"/>
                <a:gd name="T74" fmla="*/ 3032 w 7822"/>
                <a:gd name="T75" fmla="*/ 1514 h 1883"/>
                <a:gd name="T76" fmla="*/ 3415 w 7822"/>
                <a:gd name="T77" fmla="*/ 1627 h 1883"/>
                <a:gd name="T78" fmla="*/ 3779 w 7822"/>
                <a:gd name="T79" fmla="*/ 1718 h 1883"/>
                <a:gd name="T80" fmla="*/ 4125 w 7822"/>
                <a:gd name="T81" fmla="*/ 1788 h 1883"/>
                <a:gd name="T82" fmla="*/ 4452 w 7822"/>
                <a:gd name="T83" fmla="*/ 1837 h 1883"/>
                <a:gd name="T84" fmla="*/ 4760 w 7822"/>
                <a:gd name="T85" fmla="*/ 1869 h 1883"/>
                <a:gd name="T86" fmla="*/ 5052 w 7822"/>
                <a:gd name="T87" fmla="*/ 1883 h 1883"/>
                <a:gd name="T88" fmla="*/ 5326 w 7822"/>
                <a:gd name="T89" fmla="*/ 1882 h 1883"/>
                <a:gd name="T90" fmla="*/ 5582 w 7822"/>
                <a:gd name="T91" fmla="*/ 1866 h 1883"/>
                <a:gd name="T92" fmla="*/ 5824 w 7822"/>
                <a:gd name="T93" fmla="*/ 1836 h 1883"/>
                <a:gd name="T94" fmla="*/ 6049 w 7822"/>
                <a:gd name="T95" fmla="*/ 1795 h 1883"/>
                <a:gd name="T96" fmla="*/ 6257 w 7822"/>
                <a:gd name="T97" fmla="*/ 1743 h 1883"/>
                <a:gd name="T98" fmla="*/ 6452 w 7822"/>
                <a:gd name="T99" fmla="*/ 1683 h 1883"/>
                <a:gd name="T100" fmla="*/ 6632 w 7822"/>
                <a:gd name="T101" fmla="*/ 1615 h 1883"/>
                <a:gd name="T102" fmla="*/ 6797 w 7822"/>
                <a:gd name="T103" fmla="*/ 1540 h 1883"/>
                <a:gd name="T104" fmla="*/ 6948 w 7822"/>
                <a:gd name="T105" fmla="*/ 1460 h 1883"/>
                <a:gd name="T106" fmla="*/ 7088 w 7822"/>
                <a:gd name="T107" fmla="*/ 1376 h 1883"/>
                <a:gd name="T108" fmla="*/ 7213 w 7822"/>
                <a:gd name="T109" fmla="*/ 1291 h 1883"/>
                <a:gd name="T110" fmla="*/ 7326 w 7822"/>
                <a:gd name="T111" fmla="*/ 1203 h 1883"/>
                <a:gd name="T112" fmla="*/ 7428 w 7822"/>
                <a:gd name="T113" fmla="*/ 1117 h 1883"/>
                <a:gd name="T114" fmla="*/ 7559 w 7822"/>
                <a:gd name="T115" fmla="*/ 990 h 1883"/>
                <a:gd name="T116" fmla="*/ 7694 w 7822"/>
                <a:gd name="T117" fmla="*/ 833 h 1883"/>
                <a:gd name="T118" fmla="*/ 7791 w 7822"/>
                <a:gd name="T119" fmla="*/ 704 h 1883"/>
                <a:gd name="T120" fmla="*/ 7822 w 7822"/>
                <a:gd name="T121" fmla="*/ 652 h 1883"/>
                <a:gd name="T122" fmla="*/ 7822 w 7822"/>
                <a:gd name="T123" fmla="*/ 126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22" h="1883">
                  <a:moveTo>
                    <a:pt x="7822" y="126"/>
                  </a:moveTo>
                  <a:lnTo>
                    <a:pt x="7788" y="180"/>
                  </a:lnTo>
                  <a:lnTo>
                    <a:pt x="7687" y="319"/>
                  </a:lnTo>
                  <a:lnTo>
                    <a:pt x="7545" y="489"/>
                  </a:lnTo>
                  <a:lnTo>
                    <a:pt x="7356" y="678"/>
                  </a:lnTo>
                  <a:lnTo>
                    <a:pt x="7182" y="823"/>
                  </a:lnTo>
                  <a:lnTo>
                    <a:pt x="7051" y="921"/>
                  </a:lnTo>
                  <a:lnTo>
                    <a:pt x="6907" y="1016"/>
                  </a:lnTo>
                  <a:lnTo>
                    <a:pt x="6750" y="1110"/>
                  </a:lnTo>
                  <a:lnTo>
                    <a:pt x="6580" y="1198"/>
                  </a:lnTo>
                  <a:lnTo>
                    <a:pt x="6394" y="1280"/>
                  </a:lnTo>
                  <a:lnTo>
                    <a:pt x="6195" y="1355"/>
                  </a:lnTo>
                  <a:lnTo>
                    <a:pt x="5982" y="1421"/>
                  </a:lnTo>
                  <a:lnTo>
                    <a:pt x="5753" y="1477"/>
                  </a:lnTo>
                  <a:lnTo>
                    <a:pt x="5509" y="1522"/>
                  </a:lnTo>
                  <a:lnTo>
                    <a:pt x="5248" y="1553"/>
                  </a:lnTo>
                  <a:lnTo>
                    <a:pt x="4971" y="1571"/>
                  </a:lnTo>
                  <a:lnTo>
                    <a:pt x="4679" y="1572"/>
                  </a:lnTo>
                  <a:lnTo>
                    <a:pt x="4368" y="1556"/>
                  </a:lnTo>
                  <a:lnTo>
                    <a:pt x="4041" y="1522"/>
                  </a:lnTo>
                  <a:lnTo>
                    <a:pt x="3697" y="1467"/>
                  </a:lnTo>
                  <a:lnTo>
                    <a:pt x="3334" y="1392"/>
                  </a:lnTo>
                  <a:lnTo>
                    <a:pt x="2953" y="1293"/>
                  </a:lnTo>
                  <a:lnTo>
                    <a:pt x="2552" y="1170"/>
                  </a:lnTo>
                  <a:lnTo>
                    <a:pt x="2133" y="1022"/>
                  </a:lnTo>
                  <a:lnTo>
                    <a:pt x="1694" y="848"/>
                  </a:lnTo>
                  <a:lnTo>
                    <a:pt x="1236" y="643"/>
                  </a:lnTo>
                  <a:lnTo>
                    <a:pt x="757" y="410"/>
                  </a:lnTo>
                  <a:lnTo>
                    <a:pt x="259" y="147"/>
                  </a:lnTo>
                  <a:lnTo>
                    <a:pt x="0" y="0"/>
                  </a:lnTo>
                  <a:lnTo>
                    <a:pt x="34" y="136"/>
                  </a:lnTo>
                  <a:lnTo>
                    <a:pt x="299" y="288"/>
                  </a:lnTo>
                  <a:lnTo>
                    <a:pt x="807" y="564"/>
                  </a:lnTo>
                  <a:lnTo>
                    <a:pt x="1294" y="809"/>
                  </a:lnTo>
                  <a:lnTo>
                    <a:pt x="1761" y="1026"/>
                  </a:lnTo>
                  <a:lnTo>
                    <a:pt x="2204" y="1215"/>
                  </a:lnTo>
                  <a:lnTo>
                    <a:pt x="2629" y="1378"/>
                  </a:lnTo>
                  <a:lnTo>
                    <a:pt x="3032" y="1514"/>
                  </a:lnTo>
                  <a:lnTo>
                    <a:pt x="3415" y="1627"/>
                  </a:lnTo>
                  <a:lnTo>
                    <a:pt x="3779" y="1718"/>
                  </a:lnTo>
                  <a:lnTo>
                    <a:pt x="4125" y="1788"/>
                  </a:lnTo>
                  <a:lnTo>
                    <a:pt x="4452" y="1837"/>
                  </a:lnTo>
                  <a:lnTo>
                    <a:pt x="4760" y="1869"/>
                  </a:lnTo>
                  <a:lnTo>
                    <a:pt x="5052" y="1883"/>
                  </a:lnTo>
                  <a:lnTo>
                    <a:pt x="5326" y="1882"/>
                  </a:lnTo>
                  <a:lnTo>
                    <a:pt x="5582" y="1866"/>
                  </a:lnTo>
                  <a:lnTo>
                    <a:pt x="5824" y="1836"/>
                  </a:lnTo>
                  <a:lnTo>
                    <a:pt x="6049" y="1795"/>
                  </a:lnTo>
                  <a:lnTo>
                    <a:pt x="6257" y="1743"/>
                  </a:lnTo>
                  <a:lnTo>
                    <a:pt x="6452" y="1683"/>
                  </a:lnTo>
                  <a:lnTo>
                    <a:pt x="6632" y="1615"/>
                  </a:lnTo>
                  <a:lnTo>
                    <a:pt x="6797" y="1540"/>
                  </a:lnTo>
                  <a:lnTo>
                    <a:pt x="6948" y="1460"/>
                  </a:lnTo>
                  <a:lnTo>
                    <a:pt x="7088" y="1376"/>
                  </a:lnTo>
                  <a:lnTo>
                    <a:pt x="7213" y="1291"/>
                  </a:lnTo>
                  <a:lnTo>
                    <a:pt x="7326" y="1203"/>
                  </a:lnTo>
                  <a:lnTo>
                    <a:pt x="7428" y="1117"/>
                  </a:lnTo>
                  <a:lnTo>
                    <a:pt x="7559" y="990"/>
                  </a:lnTo>
                  <a:lnTo>
                    <a:pt x="7694" y="833"/>
                  </a:lnTo>
                  <a:lnTo>
                    <a:pt x="7791" y="704"/>
                  </a:lnTo>
                  <a:lnTo>
                    <a:pt x="7822" y="652"/>
                  </a:lnTo>
                  <a:lnTo>
                    <a:pt x="7822" y="126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300" y="4711998"/>
            <a:ext cx="6858000" cy="1551688"/>
          </a:xfrm>
        </p:spPr>
        <p:txBody>
          <a:bodyPr anchor="b">
            <a:noAutofit/>
          </a:bodyPr>
          <a:lstStyle>
            <a:lvl1pPr algn="r">
              <a:defRPr sz="5400" b="1" i="0" cap="small" baseline="0">
                <a:solidFill>
                  <a:srgbClr val="1C1F1C"/>
                </a:solidFill>
                <a:latin typeface="Calibri" panose="020F050202020403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6300" y="6134100"/>
            <a:ext cx="6858000" cy="71120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cap="small" baseline="0">
                <a:solidFill>
                  <a:srgbClr val="AE11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AE1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1C1F1C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1C1F1C"/>
                </a:solidFill>
              </a:defRPr>
            </a:lvl1pPr>
            <a:lvl2pPr>
              <a:defRPr>
                <a:solidFill>
                  <a:srgbClr val="1C1F1C"/>
                </a:solidFill>
              </a:defRPr>
            </a:lvl2pPr>
            <a:lvl3pPr>
              <a:defRPr>
                <a:solidFill>
                  <a:srgbClr val="1C1F1C"/>
                </a:solidFill>
              </a:defRPr>
            </a:lvl3pPr>
            <a:lvl4pPr>
              <a:defRPr>
                <a:solidFill>
                  <a:srgbClr val="1C1F1C"/>
                </a:solidFill>
              </a:defRPr>
            </a:lvl4pPr>
            <a:lvl5pPr>
              <a:defRPr>
                <a:solidFill>
                  <a:srgbClr val="1C1F1C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/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AE1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1C1F1C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1C1F1C"/>
                </a:solidFill>
              </a:defRPr>
            </a:lvl1pPr>
            <a:lvl2pPr>
              <a:defRPr>
                <a:solidFill>
                  <a:srgbClr val="1C1F1C"/>
                </a:solidFill>
              </a:defRPr>
            </a:lvl2pPr>
            <a:lvl3pPr>
              <a:defRPr>
                <a:solidFill>
                  <a:srgbClr val="1C1F1C"/>
                </a:solidFill>
              </a:defRPr>
            </a:lvl3pPr>
            <a:lvl4pPr>
              <a:defRPr>
                <a:solidFill>
                  <a:srgbClr val="1C1F1C"/>
                </a:solidFill>
              </a:defRPr>
            </a:lvl4pPr>
            <a:lvl5pPr>
              <a:defRPr>
                <a:solidFill>
                  <a:srgbClr val="1C1F1C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AE1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1C1F1C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1C1F1C"/>
                </a:solidFill>
              </a:defRPr>
            </a:lvl1pPr>
            <a:lvl2pPr>
              <a:defRPr>
                <a:solidFill>
                  <a:srgbClr val="1C1F1C"/>
                </a:solidFill>
              </a:defRPr>
            </a:lvl2pPr>
            <a:lvl3pPr>
              <a:defRPr>
                <a:solidFill>
                  <a:srgbClr val="1C1F1C"/>
                </a:solidFill>
              </a:defRPr>
            </a:lvl3pPr>
            <a:lvl4pPr>
              <a:defRPr>
                <a:solidFill>
                  <a:srgbClr val="1C1F1C"/>
                </a:solidFill>
              </a:defRPr>
            </a:lvl4pPr>
            <a:lvl5pPr>
              <a:defRPr>
                <a:solidFill>
                  <a:srgbClr val="1C1F1C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>
                <a:solidFill>
                  <a:srgbClr val="72021B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>
                <a:solidFill>
                  <a:srgbClr val="72021B"/>
                </a:solidFill>
              </a:defRPr>
            </a:lvl1pPr>
          </a:lstStyle>
          <a:p>
            <a:r>
              <a:rPr lang="en-US" smtClean="0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>
                <a:solidFill>
                  <a:srgbClr val="72021B"/>
                </a:solidFill>
              </a:defRPr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5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presentationgo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C451-86A5-4877-BC2B-56C7505A3B3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88899" y="6959601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 smtClean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00" b="0" i="0" u="none" strike="noStrike" dirty="0" smtClean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7" tooltip="PresentationGo!"/>
              </a:rPr>
              <a:t>presentationgo.com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503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94" r:id="rId2"/>
    <p:sldLayoutId id="2147483717" r:id="rId3"/>
    <p:sldLayoutId id="214748371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3579" y="4852085"/>
            <a:ext cx="6858000" cy="843189"/>
          </a:xfrm>
        </p:spPr>
        <p:txBody>
          <a:bodyPr/>
          <a:lstStyle/>
          <a:p>
            <a:r>
              <a:rPr lang="hr-HR" dirty="0" err="1" smtClean="0"/>
              <a:t>Murcia</a:t>
            </a:r>
            <a:r>
              <a:rPr lang="hr-HR" dirty="0" smtClean="0"/>
              <a:t>, </a:t>
            </a:r>
            <a:r>
              <a:rPr lang="hr-HR" dirty="0" err="1" smtClean="0"/>
              <a:t>spain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05111" y="5681019"/>
            <a:ext cx="6858000" cy="711200"/>
          </a:xfrm>
        </p:spPr>
        <p:txBody>
          <a:bodyPr/>
          <a:lstStyle/>
          <a:p>
            <a:r>
              <a:rPr lang="hr-HR" dirty="0" smtClean="0"/>
              <a:t>3.3.2018.-10.3.2018.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854" y="295792"/>
            <a:ext cx="4297577" cy="1060021"/>
          </a:xfrm>
        </p:spPr>
        <p:txBody>
          <a:bodyPr>
            <a:noAutofit/>
          </a:bodyPr>
          <a:lstStyle/>
          <a:p>
            <a:r>
              <a:rPr lang="hr-HR" dirty="0" smtClean="0"/>
              <a:t>3rd </a:t>
            </a:r>
            <a:r>
              <a:rPr lang="hr-HR" dirty="0" err="1" smtClean="0"/>
              <a:t>day</a:t>
            </a:r>
            <a:r>
              <a:rPr lang="hr-HR" dirty="0" smtClean="0"/>
              <a:t> at </a:t>
            </a:r>
            <a:r>
              <a:rPr lang="hr-HR" dirty="0" err="1" smtClean="0"/>
              <a:t>school</a:t>
            </a:r>
            <a:r>
              <a:rPr lang="hr-HR" dirty="0" smtClean="0"/>
              <a:t>…..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89" y="3624648"/>
            <a:ext cx="4209538" cy="277151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944130"/>
            <a:ext cx="4414256" cy="2792627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5016843" y="1355813"/>
            <a:ext cx="3871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Here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</a:t>
            </a:r>
            <a:r>
              <a:rPr lang="hr-HR" sz="3200" dirty="0" err="1" smtClean="0"/>
              <a:t>in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gym</a:t>
            </a:r>
            <a:r>
              <a:rPr lang="hr-HR" sz="3200" dirty="0" smtClean="0"/>
              <a:t>. I don’t </a:t>
            </a:r>
            <a:r>
              <a:rPr lang="hr-HR" sz="3200" dirty="0" err="1" smtClean="0"/>
              <a:t>have</a:t>
            </a:r>
            <a:r>
              <a:rPr lang="hr-HR" sz="3200" dirty="0" smtClean="0"/>
              <a:t> more </a:t>
            </a:r>
            <a:r>
              <a:rPr lang="hr-HR" sz="3200" dirty="0" err="1" smtClean="0"/>
              <a:t>photos</a:t>
            </a:r>
            <a:r>
              <a:rPr lang="hr-HR" sz="3200" dirty="0" smtClean="0"/>
              <a:t> </a:t>
            </a:r>
            <a:r>
              <a:rPr lang="hr-HR" sz="3200" dirty="0" err="1" smtClean="0"/>
              <a:t>about</a:t>
            </a:r>
            <a:r>
              <a:rPr lang="hr-HR" sz="3200" dirty="0" smtClean="0"/>
              <a:t> </a:t>
            </a:r>
            <a:r>
              <a:rPr lang="hr-HR" sz="3200" dirty="0" err="1" smtClean="0"/>
              <a:t>this</a:t>
            </a:r>
            <a:r>
              <a:rPr lang="hr-HR" sz="3200" dirty="0" smtClean="0"/>
              <a:t> </a:t>
            </a:r>
            <a:r>
              <a:rPr lang="hr-HR" sz="3200" dirty="0" err="1" smtClean="0"/>
              <a:t>school</a:t>
            </a:r>
            <a:r>
              <a:rPr lang="hr-HR" sz="3200" dirty="0" smtClean="0"/>
              <a:t> </a:t>
            </a:r>
            <a:r>
              <a:rPr lang="hr-HR" sz="3200" dirty="0" err="1" smtClean="0"/>
              <a:t>day</a:t>
            </a:r>
            <a:r>
              <a:rPr lang="hr-HR" sz="3200" dirty="0"/>
              <a:t>.</a:t>
            </a:r>
            <a:endParaRPr lang="hr-HR" sz="3200" dirty="0" smtClean="0"/>
          </a:p>
        </p:txBody>
      </p:sp>
    </p:spTree>
    <p:extLst>
      <p:ext uri="{BB962C8B-B14F-4D97-AF65-F5344CB8AC3E}">
        <p14:creationId xmlns:p14="http://schemas.microsoft.com/office/powerpoint/2010/main" val="12282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6758" y="175655"/>
            <a:ext cx="5014269" cy="1035307"/>
          </a:xfrm>
        </p:spPr>
        <p:txBody>
          <a:bodyPr>
            <a:noAutofit/>
          </a:bodyPr>
          <a:lstStyle/>
          <a:p>
            <a:r>
              <a:rPr lang="hr-HR" sz="4000" dirty="0" err="1" smtClean="0"/>
              <a:t>Wednesday</a:t>
            </a:r>
            <a:r>
              <a:rPr lang="hr-HR" sz="4000" dirty="0" smtClean="0"/>
              <a:t> </a:t>
            </a:r>
            <a:r>
              <a:rPr lang="hr-HR" sz="4000" dirty="0" err="1" smtClean="0"/>
              <a:t>afternoon</a:t>
            </a:r>
            <a:r>
              <a:rPr lang="hr-HR" sz="4000" dirty="0" smtClean="0"/>
              <a:t>….</a:t>
            </a:r>
            <a:endParaRPr lang="hr-HR" sz="400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22" y="561361"/>
            <a:ext cx="2919114" cy="389215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2" y="1327688"/>
            <a:ext cx="4529955" cy="339746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18984" y="4824216"/>
            <a:ext cx="8377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Here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</a:t>
            </a:r>
            <a:r>
              <a:rPr lang="hr-HR" sz="3200" dirty="0" err="1" smtClean="0"/>
              <a:t>in</a:t>
            </a:r>
            <a:r>
              <a:rPr lang="hr-HR" sz="3200" dirty="0" smtClean="0"/>
              <a:t> </a:t>
            </a:r>
            <a:r>
              <a:rPr lang="hr-HR" sz="3200" dirty="0" err="1" smtClean="0"/>
              <a:t>Murcia</a:t>
            </a:r>
            <a:r>
              <a:rPr lang="hr-HR" sz="3200" dirty="0" smtClean="0"/>
              <a:t> </a:t>
            </a:r>
            <a:r>
              <a:rPr lang="hr-HR" sz="3200" dirty="0" err="1" smtClean="0"/>
              <a:t>Jump</a:t>
            </a:r>
            <a:r>
              <a:rPr lang="hr-HR" sz="3200" dirty="0" smtClean="0"/>
              <a:t>. </a:t>
            </a:r>
            <a:r>
              <a:rPr lang="hr-HR" sz="3200" dirty="0" err="1" smtClean="0"/>
              <a:t>Here</a:t>
            </a:r>
            <a:r>
              <a:rPr lang="hr-HR" sz="3200" dirty="0" smtClean="0"/>
              <a:t> are </a:t>
            </a:r>
            <a:r>
              <a:rPr lang="hr-HR" sz="3200" dirty="0" err="1" smtClean="0"/>
              <a:t>lots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trampolines</a:t>
            </a:r>
            <a:r>
              <a:rPr lang="hr-HR" sz="3200" dirty="0" smtClean="0"/>
              <a:t>. </a:t>
            </a:r>
            <a:r>
              <a:rPr lang="hr-HR" sz="3200" dirty="0" err="1" smtClean="0"/>
              <a:t>Here</a:t>
            </a:r>
            <a:r>
              <a:rPr lang="hr-HR" sz="3200" dirty="0" smtClean="0"/>
              <a:t> </a:t>
            </a:r>
            <a:r>
              <a:rPr lang="hr-HR" sz="3200" dirty="0" err="1" smtClean="0"/>
              <a:t>you</a:t>
            </a:r>
            <a:r>
              <a:rPr lang="hr-HR" sz="3200" dirty="0" smtClean="0"/>
              <a:t> </a:t>
            </a:r>
            <a:r>
              <a:rPr lang="hr-HR" sz="3200" dirty="0" err="1" smtClean="0"/>
              <a:t>can</a:t>
            </a:r>
            <a:r>
              <a:rPr lang="hr-HR" sz="3200" dirty="0" smtClean="0"/>
              <a:t> </a:t>
            </a:r>
            <a:r>
              <a:rPr lang="hr-HR" sz="3200" dirty="0" err="1" smtClean="0"/>
              <a:t>play</a:t>
            </a:r>
            <a:r>
              <a:rPr lang="hr-HR" sz="3200" dirty="0" smtClean="0"/>
              <a:t> </a:t>
            </a:r>
            <a:r>
              <a:rPr lang="hr-HR" sz="3200" dirty="0" err="1" smtClean="0"/>
              <a:t>volleyball</a:t>
            </a:r>
            <a:r>
              <a:rPr lang="hr-HR" sz="3200" dirty="0" smtClean="0"/>
              <a:t> on </a:t>
            </a:r>
            <a:r>
              <a:rPr lang="hr-HR" sz="3200" dirty="0" err="1" smtClean="0"/>
              <a:t>trampolines</a:t>
            </a:r>
            <a:r>
              <a:rPr lang="hr-HR" sz="3200" dirty="0" smtClean="0"/>
              <a:t>. </a:t>
            </a:r>
            <a:r>
              <a:rPr lang="hr-HR" sz="3200" dirty="0" err="1" smtClean="0"/>
              <a:t>We</a:t>
            </a:r>
            <a:r>
              <a:rPr lang="hr-HR" sz="3200" dirty="0" smtClean="0"/>
              <a:t>’ve </a:t>
            </a:r>
            <a:r>
              <a:rPr lang="hr-HR" sz="3200" dirty="0" err="1" smtClean="0"/>
              <a:t>got</a:t>
            </a:r>
            <a:r>
              <a:rPr lang="hr-HR" sz="3200" dirty="0" smtClean="0"/>
              <a:t> </a:t>
            </a:r>
            <a:r>
              <a:rPr lang="hr-HR" sz="3200" dirty="0" err="1" smtClean="0"/>
              <a:t>socks</a:t>
            </a:r>
            <a:r>
              <a:rPr lang="hr-HR" sz="3200" dirty="0" smtClean="0"/>
              <a:t> </a:t>
            </a:r>
            <a:r>
              <a:rPr lang="hr-HR" sz="3200" dirty="0" err="1" smtClean="0"/>
              <a:t>from</a:t>
            </a:r>
            <a:r>
              <a:rPr lang="hr-HR" sz="3200" dirty="0" smtClean="0"/>
              <a:t> </a:t>
            </a:r>
            <a:r>
              <a:rPr lang="hr-HR" sz="3200" dirty="0" err="1" smtClean="0"/>
              <a:t>there</a:t>
            </a:r>
            <a:r>
              <a:rPr lang="hr-HR" sz="3200" dirty="0" smtClean="0"/>
              <a:t>. </a:t>
            </a:r>
            <a:r>
              <a:rPr lang="hr-HR" sz="3200" dirty="0" err="1" smtClean="0"/>
              <a:t>It</a:t>
            </a:r>
            <a:r>
              <a:rPr lang="hr-HR" sz="3200" dirty="0" smtClean="0"/>
              <a:t> </a:t>
            </a:r>
            <a:r>
              <a:rPr lang="hr-HR" sz="3200" dirty="0" err="1" smtClean="0"/>
              <a:t>was</a:t>
            </a:r>
            <a:r>
              <a:rPr lang="hr-HR" sz="3200" dirty="0" smtClean="0"/>
              <a:t> </a:t>
            </a:r>
            <a:r>
              <a:rPr lang="hr-HR" sz="3200" dirty="0" err="1" smtClean="0"/>
              <a:t>so</a:t>
            </a:r>
            <a:r>
              <a:rPr lang="hr-HR" sz="3200" dirty="0" smtClean="0"/>
              <a:t> </a:t>
            </a:r>
            <a:r>
              <a:rPr lang="hr-HR" sz="3200" dirty="0" err="1" smtClean="0"/>
              <a:t>much</a:t>
            </a:r>
            <a:r>
              <a:rPr lang="hr-HR" sz="3200" dirty="0" smtClean="0"/>
              <a:t> </a:t>
            </a:r>
            <a:r>
              <a:rPr lang="hr-HR" sz="3200" dirty="0" err="1" smtClean="0"/>
              <a:t>fun</a:t>
            </a:r>
            <a:r>
              <a:rPr lang="hr-HR" sz="3200" dirty="0" smtClean="0"/>
              <a:t>!! I </a:t>
            </a:r>
            <a:r>
              <a:rPr lang="hr-HR" sz="3200" dirty="0" err="1" smtClean="0"/>
              <a:t>want</a:t>
            </a:r>
            <a:r>
              <a:rPr lang="hr-HR" sz="3200" dirty="0" smtClean="0"/>
              <a:t> to </a:t>
            </a:r>
            <a:r>
              <a:rPr lang="hr-HR" sz="3200" dirty="0" err="1" smtClean="0"/>
              <a:t>go</a:t>
            </a:r>
            <a:r>
              <a:rPr lang="hr-HR" sz="3200" dirty="0" smtClean="0"/>
              <a:t> </a:t>
            </a:r>
            <a:r>
              <a:rPr lang="hr-HR" sz="3200" dirty="0" err="1" smtClean="0"/>
              <a:t>there</a:t>
            </a:r>
            <a:r>
              <a:rPr lang="hr-HR" sz="3200" dirty="0" smtClean="0"/>
              <a:t> </a:t>
            </a:r>
            <a:r>
              <a:rPr lang="hr-HR" sz="3200" dirty="0" err="1" smtClean="0"/>
              <a:t>again</a:t>
            </a:r>
            <a:r>
              <a:rPr lang="hr-HR" sz="3200" dirty="0" smtClean="0"/>
              <a:t>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jump</a:t>
            </a:r>
            <a:r>
              <a:rPr lang="hr-HR" sz="3200" dirty="0" smtClean="0"/>
              <a:t>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5816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3064" y="159180"/>
            <a:ext cx="3276085" cy="1117686"/>
          </a:xfrm>
        </p:spPr>
        <p:txBody>
          <a:bodyPr>
            <a:noAutofit/>
          </a:bodyPr>
          <a:lstStyle/>
          <a:p>
            <a:r>
              <a:rPr lang="hr-HR" dirty="0" smtClean="0"/>
              <a:t>4th </a:t>
            </a:r>
            <a:r>
              <a:rPr lang="hr-HR" dirty="0" err="1" smtClean="0"/>
              <a:t>day</a:t>
            </a:r>
            <a:r>
              <a:rPr lang="hr-HR" dirty="0" smtClean="0"/>
              <a:t>……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263">
            <a:off x="600248" y="1225718"/>
            <a:ext cx="2821718" cy="376229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01">
            <a:off x="4827978" y="617838"/>
            <a:ext cx="2821718" cy="3762291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530811" y="4662617"/>
            <a:ext cx="4382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Here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</a:t>
            </a:r>
            <a:r>
              <a:rPr lang="hr-HR" sz="3200" dirty="0" err="1" smtClean="0"/>
              <a:t>in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tram</a:t>
            </a:r>
            <a:r>
              <a:rPr lang="hr-HR" sz="3200" dirty="0" smtClean="0"/>
              <a:t> </a:t>
            </a:r>
            <a:r>
              <a:rPr lang="hr-HR" sz="3200" dirty="0" err="1" smtClean="0"/>
              <a:t>going</a:t>
            </a:r>
            <a:r>
              <a:rPr lang="hr-HR" sz="3200" dirty="0" smtClean="0"/>
              <a:t> to </a:t>
            </a:r>
            <a:r>
              <a:rPr lang="hr-HR" sz="3200" dirty="0" err="1" smtClean="0"/>
              <a:t>meet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mayor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34274" y="5321644"/>
            <a:ext cx="3181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Here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are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city</a:t>
            </a:r>
            <a:r>
              <a:rPr lang="hr-HR" sz="2400" dirty="0" smtClean="0"/>
              <a:t> Town </a:t>
            </a:r>
            <a:r>
              <a:rPr lang="hr-HR" sz="2400" dirty="0" err="1" smtClean="0"/>
              <a:t>hall</a:t>
            </a:r>
            <a:r>
              <a:rPr lang="hr-HR" sz="2400" dirty="0" smtClean="0"/>
              <a:t>.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got</a:t>
            </a:r>
            <a:r>
              <a:rPr lang="hr-HR" sz="2400" dirty="0" smtClean="0"/>
              <a:t> some </a:t>
            </a:r>
            <a:r>
              <a:rPr lang="hr-HR" sz="2400" dirty="0" err="1" smtClean="0"/>
              <a:t>presents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115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16" y="3717323"/>
            <a:ext cx="4572000" cy="257049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0" y="761659"/>
            <a:ext cx="4572000" cy="2570499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265330" y="3717323"/>
            <a:ext cx="3746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r>
              <a:rPr lang="en-US" sz="2400" dirty="0" smtClean="0"/>
              <a:t>Thursday</a:t>
            </a:r>
            <a:r>
              <a:rPr lang="hr-HR" sz="2400" dirty="0" smtClean="0"/>
              <a:t> </a:t>
            </a:r>
            <a:r>
              <a:rPr lang="hr-HR" sz="2400" dirty="0" err="1" smtClean="0"/>
              <a:t>afternoon</a:t>
            </a:r>
            <a:r>
              <a:rPr lang="hr-HR" sz="2400" dirty="0" smtClean="0"/>
              <a:t> I </a:t>
            </a:r>
            <a:r>
              <a:rPr lang="hr-HR" sz="2400" dirty="0" err="1" smtClean="0"/>
              <a:t>spent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Mario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his</a:t>
            </a:r>
            <a:r>
              <a:rPr lang="hr-HR" sz="2400" dirty="0" smtClean="0"/>
              <a:t> </a:t>
            </a:r>
            <a:r>
              <a:rPr lang="hr-HR" sz="2400" dirty="0" err="1" smtClean="0"/>
              <a:t>dad</a:t>
            </a:r>
            <a:r>
              <a:rPr lang="hr-HR" sz="2400" dirty="0" smtClean="0"/>
              <a:t>. I rode </a:t>
            </a:r>
            <a:r>
              <a:rPr lang="hr-HR" sz="2400" dirty="0" err="1" smtClean="0"/>
              <a:t>an</a:t>
            </a:r>
            <a:r>
              <a:rPr lang="hr-HR" sz="2400" dirty="0" smtClean="0"/>
              <a:t> </a:t>
            </a:r>
            <a:r>
              <a:rPr lang="hr-HR" sz="2400" dirty="0" err="1" smtClean="0"/>
              <a:t>electric</a:t>
            </a:r>
            <a:r>
              <a:rPr lang="hr-HR" sz="2400" dirty="0" smtClean="0"/>
              <a:t> </a:t>
            </a:r>
            <a:r>
              <a:rPr lang="hr-HR" sz="2400" dirty="0" err="1" smtClean="0"/>
              <a:t>bike</a:t>
            </a:r>
            <a:r>
              <a:rPr lang="hr-HR" sz="2400" dirty="0" smtClean="0"/>
              <a:t>. I </a:t>
            </a:r>
            <a:r>
              <a:rPr lang="hr-HR" sz="2400" dirty="0" err="1" smtClean="0"/>
              <a:t>saw</a:t>
            </a:r>
            <a:r>
              <a:rPr lang="hr-HR" sz="2400" dirty="0" smtClean="0"/>
              <a:t> some </a:t>
            </a:r>
            <a:r>
              <a:rPr lang="hr-HR" sz="2400" dirty="0" err="1" smtClean="0"/>
              <a:t>new</a:t>
            </a:r>
            <a:r>
              <a:rPr lang="hr-HR" sz="2400" dirty="0" smtClean="0"/>
              <a:t> </a:t>
            </a:r>
            <a:r>
              <a:rPr lang="hr-HR" sz="2400" dirty="0" err="1" smtClean="0"/>
              <a:t>things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city</a:t>
            </a:r>
            <a:r>
              <a:rPr lang="hr-HR" sz="2400" dirty="0" smtClean="0"/>
              <a:t>, </a:t>
            </a:r>
            <a:r>
              <a:rPr lang="hr-HR" sz="2400" dirty="0" err="1" smtClean="0"/>
              <a:t>like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big</a:t>
            </a:r>
            <a:r>
              <a:rPr lang="hr-HR" sz="2400" dirty="0" smtClean="0"/>
              <a:t> </a:t>
            </a:r>
            <a:r>
              <a:rPr lang="hr-HR" sz="2400" dirty="0" err="1" smtClean="0"/>
              <a:t>fish</a:t>
            </a:r>
            <a:r>
              <a:rPr lang="hr-HR" sz="2400" dirty="0" smtClean="0"/>
              <a:t> </a:t>
            </a:r>
            <a:r>
              <a:rPr lang="hr-HR" sz="2400" dirty="0" err="1" smtClean="0"/>
              <a:t>coming</a:t>
            </a:r>
            <a:r>
              <a:rPr lang="hr-HR" sz="2400" dirty="0" smtClean="0"/>
              <a:t> </a:t>
            </a:r>
            <a:r>
              <a:rPr lang="hr-HR" sz="2400" dirty="0" err="1" smtClean="0"/>
              <a:t>out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water</a:t>
            </a:r>
            <a:r>
              <a:rPr lang="hr-HR" sz="2400" dirty="0" smtClean="0"/>
              <a:t>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92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706247" cy="1325563"/>
          </a:xfrm>
        </p:spPr>
        <p:txBody>
          <a:bodyPr>
            <a:normAutofit/>
          </a:bodyPr>
          <a:lstStyle/>
          <a:p>
            <a:r>
              <a:rPr lang="hr-HR" dirty="0" smtClean="0"/>
              <a:t>5th </a:t>
            </a:r>
            <a:r>
              <a:rPr lang="hr-HR" dirty="0" err="1" smtClean="0"/>
              <a:t>day</a:t>
            </a:r>
            <a:r>
              <a:rPr lang="hr-HR" dirty="0" smtClean="0"/>
              <a:t>….. </a:t>
            </a:r>
            <a:r>
              <a:rPr lang="hr-HR" dirty="0" err="1" smtClean="0"/>
              <a:t>Cartagena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" y="1524770"/>
            <a:ext cx="3063899" cy="408519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95" y="1362054"/>
            <a:ext cx="5691926" cy="3201708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361038" y="4670854"/>
            <a:ext cx="5453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Cartagena</a:t>
            </a:r>
            <a:r>
              <a:rPr lang="hr-HR" sz="2400" dirty="0" smtClean="0"/>
              <a:t> is a town on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coast</a:t>
            </a:r>
            <a:r>
              <a:rPr lang="hr-HR" sz="2400" dirty="0" smtClean="0"/>
              <a:t>. </a:t>
            </a:r>
            <a:r>
              <a:rPr lang="hr-HR" sz="2400" dirty="0" err="1" smtClean="0"/>
              <a:t>It</a:t>
            </a:r>
            <a:r>
              <a:rPr lang="hr-HR" sz="2400" dirty="0" smtClean="0"/>
              <a:t>’s a </a:t>
            </a:r>
            <a:r>
              <a:rPr lang="hr-HR" sz="2400" dirty="0" err="1" smtClean="0"/>
              <a:t>tourist</a:t>
            </a:r>
            <a:r>
              <a:rPr lang="hr-HR" sz="2400" dirty="0" smtClean="0"/>
              <a:t> town.  </a:t>
            </a:r>
            <a:r>
              <a:rPr lang="hr-HR" sz="2400" dirty="0" err="1" smtClean="0"/>
              <a:t>There</a:t>
            </a:r>
            <a:r>
              <a:rPr lang="hr-HR" sz="2400" dirty="0" smtClean="0"/>
              <a:t> are </a:t>
            </a:r>
            <a:r>
              <a:rPr lang="hr-HR" sz="2400" dirty="0" err="1" smtClean="0"/>
              <a:t>lots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palm</a:t>
            </a:r>
            <a:r>
              <a:rPr lang="hr-HR" sz="2400" dirty="0" smtClean="0"/>
              <a:t> </a:t>
            </a:r>
            <a:r>
              <a:rPr lang="hr-HR" sz="2400" dirty="0" err="1" smtClean="0"/>
              <a:t>trees</a:t>
            </a:r>
            <a:r>
              <a:rPr lang="hr-HR" sz="2400" dirty="0" smtClean="0"/>
              <a:t>. </a:t>
            </a:r>
          </a:p>
          <a:p>
            <a:r>
              <a:rPr lang="hr-HR" sz="2400" dirty="0" err="1"/>
              <a:t>I</a:t>
            </a:r>
            <a:r>
              <a:rPr lang="hr-HR" sz="2400" dirty="0" err="1" smtClean="0"/>
              <a:t>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right</a:t>
            </a:r>
            <a:r>
              <a:rPr lang="hr-HR" sz="2400" dirty="0" smtClean="0"/>
              <a:t> </a:t>
            </a:r>
            <a:r>
              <a:rPr lang="hr-HR" sz="2400" dirty="0" err="1" smtClean="0"/>
              <a:t>photo</a:t>
            </a:r>
            <a:r>
              <a:rPr lang="hr-HR" sz="2400" dirty="0" smtClean="0"/>
              <a:t> is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first</a:t>
            </a:r>
            <a:r>
              <a:rPr lang="hr-HR" sz="2400" dirty="0" smtClean="0"/>
              <a:t> submarine </a:t>
            </a:r>
            <a:r>
              <a:rPr lang="hr-HR" sz="2400" dirty="0" err="1" smtClean="0"/>
              <a:t>with</a:t>
            </a:r>
            <a:r>
              <a:rPr lang="hr-HR" sz="2400" dirty="0" smtClean="0"/>
              <a:t> torpedo.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385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821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3" y="683740"/>
            <a:ext cx="3685577" cy="4914103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942703" y="1705232"/>
            <a:ext cx="35422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Friday</a:t>
            </a:r>
            <a:r>
              <a:rPr lang="hr-HR" sz="2800" dirty="0" smtClean="0"/>
              <a:t> </a:t>
            </a:r>
            <a:r>
              <a:rPr lang="hr-HR" sz="2800" dirty="0" err="1" smtClean="0"/>
              <a:t>afternoon</a:t>
            </a:r>
            <a:r>
              <a:rPr lang="hr-HR" sz="2800" dirty="0" smtClean="0"/>
              <a:t> I rode </a:t>
            </a:r>
            <a:r>
              <a:rPr lang="hr-HR" sz="2800" dirty="0" err="1" smtClean="0"/>
              <a:t>hoverboard</a:t>
            </a:r>
            <a:r>
              <a:rPr lang="hr-HR" sz="2800" dirty="0"/>
              <a:t> </a:t>
            </a:r>
            <a:r>
              <a:rPr lang="hr-HR" sz="2800" dirty="0" err="1" smtClean="0"/>
              <a:t>with</a:t>
            </a:r>
            <a:r>
              <a:rPr lang="hr-HR" sz="2800" dirty="0" smtClean="0"/>
              <a:t> </a:t>
            </a:r>
            <a:r>
              <a:rPr lang="hr-HR" sz="2800" dirty="0"/>
              <a:t>K</a:t>
            </a:r>
            <a:r>
              <a:rPr lang="hr-HR" sz="2800" dirty="0" smtClean="0"/>
              <a:t>arlo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his</a:t>
            </a:r>
            <a:r>
              <a:rPr lang="hr-HR" sz="2800" dirty="0" smtClean="0"/>
              <a:t> </a:t>
            </a:r>
            <a:r>
              <a:rPr lang="hr-HR" sz="2800" dirty="0" err="1" smtClean="0"/>
              <a:t>host</a:t>
            </a:r>
            <a:r>
              <a:rPr lang="hr-HR" sz="2800" dirty="0" smtClean="0"/>
              <a:t>. </a:t>
            </a:r>
            <a:r>
              <a:rPr lang="hr-HR" sz="2800" dirty="0" err="1" smtClean="0"/>
              <a:t>It</a:t>
            </a:r>
            <a:r>
              <a:rPr lang="hr-HR" sz="2800" dirty="0" smtClean="0"/>
              <a:t> </a:t>
            </a:r>
            <a:r>
              <a:rPr lang="hr-HR" sz="2800" dirty="0" err="1" smtClean="0"/>
              <a:t>was</a:t>
            </a:r>
            <a:r>
              <a:rPr lang="hr-HR" sz="2800" dirty="0" smtClean="0"/>
              <a:t> </a:t>
            </a:r>
            <a:r>
              <a:rPr lang="hr-HR" sz="2800" dirty="0" err="1" smtClean="0"/>
              <a:t>fun</a:t>
            </a:r>
            <a:r>
              <a:rPr lang="hr-HR" sz="2800" dirty="0" smtClean="0"/>
              <a:t> to </a:t>
            </a:r>
            <a:r>
              <a:rPr lang="hr-HR" sz="2800" dirty="0" err="1" smtClean="0"/>
              <a:t>ride</a:t>
            </a:r>
            <a:r>
              <a:rPr lang="hr-HR" sz="2800" dirty="0" smtClean="0"/>
              <a:t> </a:t>
            </a:r>
            <a:r>
              <a:rPr lang="en-US" sz="2800" dirty="0" err="1" smtClean="0"/>
              <a:t>hoverboard</a:t>
            </a:r>
            <a:r>
              <a:rPr lang="hr-HR" sz="2800" dirty="0" smtClean="0"/>
              <a:t>.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5810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267847" cy="565751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last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1" y="1154671"/>
            <a:ext cx="3667383" cy="488984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29" y="329512"/>
            <a:ext cx="3496451" cy="466193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522229" y="5148649"/>
            <a:ext cx="4119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Before</a:t>
            </a:r>
            <a:r>
              <a:rPr lang="hr-HR" sz="2400" dirty="0" smtClean="0"/>
              <a:t> I </a:t>
            </a:r>
            <a:r>
              <a:rPr lang="hr-HR" sz="2400" dirty="0" err="1" smtClean="0"/>
              <a:t>went</a:t>
            </a:r>
            <a:r>
              <a:rPr lang="hr-HR" sz="2400" dirty="0" smtClean="0"/>
              <a:t> </a:t>
            </a:r>
            <a:r>
              <a:rPr lang="hr-HR" sz="2400" dirty="0" err="1" smtClean="0"/>
              <a:t>home</a:t>
            </a:r>
            <a:r>
              <a:rPr lang="hr-HR" sz="2400" dirty="0" smtClean="0"/>
              <a:t> </a:t>
            </a:r>
            <a:r>
              <a:rPr lang="hr-HR" sz="2400" dirty="0" err="1"/>
              <a:t>I</a:t>
            </a:r>
            <a:r>
              <a:rPr lang="hr-HR" sz="2400" dirty="0" smtClean="0"/>
              <a:t> </a:t>
            </a:r>
            <a:r>
              <a:rPr lang="hr-HR" sz="2400" dirty="0" err="1" smtClean="0"/>
              <a:t>spent</a:t>
            </a:r>
            <a:r>
              <a:rPr lang="hr-HR" sz="2400" dirty="0" smtClean="0"/>
              <a:t> some time on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beach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pool</a:t>
            </a:r>
            <a:r>
              <a:rPr lang="hr-HR" sz="2400" dirty="0" smtClean="0"/>
              <a:t>. </a:t>
            </a:r>
            <a:r>
              <a:rPr lang="hr-HR" sz="2400" dirty="0" err="1" smtClean="0"/>
              <a:t>It</a:t>
            </a:r>
            <a:r>
              <a:rPr lang="hr-HR" sz="2400" dirty="0" smtClean="0"/>
              <a:t> </a:t>
            </a:r>
            <a:r>
              <a:rPr lang="hr-HR" sz="2400" dirty="0" err="1" smtClean="0"/>
              <a:t>was</a:t>
            </a:r>
            <a:r>
              <a:rPr lang="hr-HR" sz="2400" dirty="0" smtClean="0"/>
              <a:t> a </a:t>
            </a:r>
            <a:r>
              <a:rPr lang="hr-HR" sz="2400" dirty="0" err="1" smtClean="0"/>
              <a:t>pretty</a:t>
            </a:r>
            <a:r>
              <a:rPr lang="hr-HR" sz="2400" dirty="0" smtClean="0"/>
              <a:t> </a:t>
            </a:r>
            <a:r>
              <a:rPr lang="hr-HR" sz="2400" dirty="0" err="1" smtClean="0"/>
              <a:t>hot</a:t>
            </a:r>
            <a:r>
              <a:rPr lang="hr-HR" sz="2400" dirty="0" smtClean="0"/>
              <a:t> </a:t>
            </a:r>
            <a:r>
              <a:rPr lang="hr-HR" sz="2400" dirty="0" err="1" smtClean="0"/>
              <a:t>day</a:t>
            </a:r>
            <a:r>
              <a:rPr lang="hr-HR" sz="2400" dirty="0" smtClean="0"/>
              <a:t>. 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91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737404" cy="1092972"/>
          </a:xfrm>
        </p:spPr>
        <p:txBody>
          <a:bodyPr>
            <a:normAutofit/>
          </a:bodyPr>
          <a:lstStyle/>
          <a:p>
            <a:r>
              <a:rPr lang="hr-HR" sz="4000" dirty="0" err="1" smtClean="0"/>
              <a:t>Going</a:t>
            </a:r>
            <a:r>
              <a:rPr lang="hr-HR" sz="4000" dirty="0" smtClean="0"/>
              <a:t> </a:t>
            </a:r>
            <a:r>
              <a:rPr lang="hr-HR" sz="4000" dirty="0" err="1" smtClean="0"/>
              <a:t>home</a:t>
            </a:r>
            <a:r>
              <a:rPr lang="hr-HR" sz="4000" dirty="0" smtClean="0"/>
              <a:t>…..</a:t>
            </a:r>
            <a:endParaRPr lang="hr-HR" sz="400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33" y="601361"/>
            <a:ext cx="3005008" cy="534223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1" y="1333222"/>
            <a:ext cx="5298649" cy="298049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255371" y="4473146"/>
            <a:ext cx="5132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Before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flight</a:t>
            </a:r>
            <a:r>
              <a:rPr lang="hr-HR" sz="2400" dirty="0" smtClean="0"/>
              <a:t> </a:t>
            </a:r>
            <a:r>
              <a:rPr lang="hr-HR" sz="2400" dirty="0" err="1" smtClean="0"/>
              <a:t>it</a:t>
            </a:r>
            <a:r>
              <a:rPr lang="hr-HR" sz="2400" dirty="0" smtClean="0"/>
              <a:t> </a:t>
            </a:r>
            <a:r>
              <a:rPr lang="hr-HR" sz="2400" dirty="0" err="1" smtClean="0"/>
              <a:t>was</a:t>
            </a:r>
            <a:r>
              <a:rPr lang="hr-HR" sz="2400" dirty="0" smtClean="0"/>
              <a:t> </a:t>
            </a:r>
            <a:r>
              <a:rPr lang="en-US" sz="2400" smtClean="0"/>
              <a:t>boring</a:t>
            </a:r>
            <a:r>
              <a:rPr lang="hr-HR" sz="2400" smtClean="0"/>
              <a:t> </a:t>
            </a:r>
            <a:r>
              <a:rPr lang="hr-HR" sz="2400" dirty="0" err="1" smtClean="0"/>
              <a:t>so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played</a:t>
            </a:r>
            <a:r>
              <a:rPr lang="hr-HR" sz="2400" dirty="0" smtClean="0"/>
              <a:t> some </a:t>
            </a:r>
            <a:r>
              <a:rPr lang="hr-HR" sz="2400" dirty="0" err="1" smtClean="0"/>
              <a:t>games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teacher</a:t>
            </a:r>
            <a:r>
              <a:rPr lang="hr-HR" sz="2400" dirty="0" smtClean="0"/>
              <a:t> Ivana. </a:t>
            </a:r>
          </a:p>
          <a:p>
            <a:r>
              <a:rPr lang="hr-HR" sz="2400" dirty="0" smtClean="0"/>
              <a:t>On </a:t>
            </a:r>
            <a:r>
              <a:rPr lang="hr-HR" sz="2400" dirty="0" err="1" smtClean="0"/>
              <a:t>the</a:t>
            </a:r>
            <a:r>
              <a:rPr lang="hr-HR" sz="2400" dirty="0" smtClean="0"/>
              <a:t> plane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were</a:t>
            </a:r>
            <a:r>
              <a:rPr lang="hr-HR" sz="2400" dirty="0" smtClean="0"/>
              <a:t> </a:t>
            </a:r>
            <a:r>
              <a:rPr lang="hr-HR" sz="2400" dirty="0" err="1" smtClean="0"/>
              <a:t>sleeping</a:t>
            </a:r>
            <a:r>
              <a:rPr lang="hr-HR" sz="2400" dirty="0" smtClean="0"/>
              <a:t> most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time.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082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99" y="340413"/>
            <a:ext cx="7886700" cy="91997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Begin</a:t>
            </a:r>
            <a:r>
              <a:rPr lang="hr-HR" sz="6000" dirty="0" smtClean="0"/>
              <a:t>n</a:t>
            </a:r>
            <a:r>
              <a:rPr lang="en-US" sz="6000" dirty="0" err="1" smtClean="0"/>
              <a:t>ing</a:t>
            </a:r>
            <a:r>
              <a:rPr lang="en-US" sz="6000" dirty="0" smtClean="0"/>
              <a:t>…….</a:t>
            </a:r>
            <a:endParaRPr lang="en-US" sz="60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1" y="1619678"/>
            <a:ext cx="5801784" cy="435133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kstniOkvir 8"/>
          <p:cNvSpPr txBox="1"/>
          <p:nvPr/>
        </p:nvSpPr>
        <p:spPr>
          <a:xfrm>
            <a:off x="6549081" y="1408670"/>
            <a:ext cx="2232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Here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are, Domagoj, Leon, Karlo </a:t>
            </a:r>
            <a:r>
              <a:rPr lang="hr-HR" sz="2400" dirty="0" err="1" smtClean="0"/>
              <a:t>and</a:t>
            </a:r>
            <a:r>
              <a:rPr lang="hr-HR" sz="2400" dirty="0" smtClean="0"/>
              <a:t> me. </a:t>
            </a:r>
            <a:r>
              <a:rPr lang="hr-HR" sz="2400" dirty="0" err="1" smtClean="0"/>
              <a:t>Here</a:t>
            </a:r>
            <a:r>
              <a:rPr lang="hr-HR" sz="2400" dirty="0" smtClean="0"/>
              <a:t> are </a:t>
            </a:r>
            <a:r>
              <a:rPr lang="hr-HR" sz="2400" dirty="0" err="1" smtClean="0"/>
              <a:t>also</a:t>
            </a:r>
            <a:r>
              <a:rPr lang="hr-HR" sz="2400" dirty="0" smtClean="0"/>
              <a:t> </a:t>
            </a:r>
            <a:r>
              <a:rPr lang="hr-HR" sz="2400" dirty="0" err="1" smtClean="0"/>
              <a:t>teachers</a:t>
            </a:r>
            <a:r>
              <a:rPr lang="hr-HR" sz="2400" dirty="0" smtClean="0"/>
              <a:t>: Ivana, </a:t>
            </a:r>
            <a:r>
              <a:rPr lang="hr-HR" sz="2400" dirty="0" err="1" smtClean="0"/>
              <a:t>Ozrenka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Ksenija. </a:t>
            </a:r>
            <a:r>
              <a:rPr lang="hr-HR" sz="2400" dirty="0" err="1" smtClean="0"/>
              <a:t>Teacher</a:t>
            </a:r>
            <a:r>
              <a:rPr lang="hr-HR" sz="2400" dirty="0" smtClean="0"/>
              <a:t> Marijana </a:t>
            </a:r>
            <a:r>
              <a:rPr lang="hr-HR" sz="2400" dirty="0" err="1" smtClean="0"/>
              <a:t>isn</a:t>
            </a:r>
            <a:r>
              <a:rPr lang="hr-HR" sz="2400" dirty="0" smtClean="0"/>
              <a:t>’t </a:t>
            </a:r>
            <a:r>
              <a:rPr lang="hr-HR" sz="2400" dirty="0" err="1" smtClean="0"/>
              <a:t>here</a:t>
            </a:r>
            <a:r>
              <a:rPr lang="hr-HR" sz="2400" dirty="0" smtClean="0"/>
              <a:t> </a:t>
            </a:r>
            <a:r>
              <a:rPr lang="hr-HR" sz="2400" dirty="0" err="1" smtClean="0"/>
              <a:t>because</a:t>
            </a:r>
            <a:r>
              <a:rPr lang="hr-HR" sz="2400" dirty="0" smtClean="0"/>
              <a:t> </a:t>
            </a:r>
            <a:r>
              <a:rPr lang="hr-HR" sz="2400" dirty="0" err="1" smtClean="0"/>
              <a:t>she</a:t>
            </a:r>
            <a:r>
              <a:rPr lang="hr-HR" sz="2400" dirty="0" smtClean="0"/>
              <a:t> is </a:t>
            </a:r>
            <a:r>
              <a:rPr lang="hr-HR" sz="2400" dirty="0" err="1" smtClean="0"/>
              <a:t>waiting</a:t>
            </a:r>
            <a:r>
              <a:rPr lang="hr-HR" sz="2400" dirty="0" smtClean="0"/>
              <a:t> for </a:t>
            </a:r>
            <a:r>
              <a:rPr lang="hr-HR" sz="2400" dirty="0" err="1" smtClean="0"/>
              <a:t>us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Osijek.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031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1124"/>
          </a:xfrm>
        </p:spPr>
        <p:txBody>
          <a:bodyPr>
            <a:normAutofit/>
          </a:bodyPr>
          <a:lstStyle/>
          <a:p>
            <a:r>
              <a:rPr lang="hr-HR" dirty="0" err="1" smtClean="0"/>
              <a:t>Budapest</a:t>
            </a:r>
            <a:r>
              <a:rPr lang="hr-HR" dirty="0" smtClean="0"/>
              <a:t> </a:t>
            </a:r>
            <a:r>
              <a:rPr lang="hr-HR" dirty="0" err="1" smtClean="0"/>
              <a:t>Airport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14" y="537689"/>
            <a:ext cx="2490704" cy="442791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1" y="1276865"/>
            <a:ext cx="5374732" cy="3023287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708455" y="4965607"/>
            <a:ext cx="7902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Here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at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Budapest</a:t>
            </a:r>
            <a:r>
              <a:rPr lang="hr-HR" sz="3200" dirty="0" smtClean="0"/>
              <a:t> </a:t>
            </a:r>
            <a:r>
              <a:rPr lang="hr-HR" sz="3200" dirty="0" err="1" smtClean="0"/>
              <a:t>Airport</a:t>
            </a:r>
            <a:r>
              <a:rPr lang="hr-HR" sz="3200" dirty="0" smtClean="0"/>
              <a:t>. On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left</a:t>
            </a:r>
            <a:r>
              <a:rPr lang="hr-HR" sz="3200" dirty="0" smtClean="0"/>
              <a:t> </a:t>
            </a:r>
            <a:r>
              <a:rPr lang="hr-HR" sz="3200" dirty="0" err="1" smtClean="0"/>
              <a:t>picture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</a:t>
            </a:r>
            <a:r>
              <a:rPr lang="hr-HR" sz="3200" dirty="0" err="1" smtClean="0"/>
              <a:t>watching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runway</a:t>
            </a:r>
            <a:r>
              <a:rPr lang="hr-HR" sz="3200" dirty="0" smtClean="0"/>
              <a:t>.</a:t>
            </a:r>
          </a:p>
          <a:p>
            <a:r>
              <a:rPr lang="hr-HR" sz="3200" dirty="0" smtClean="0"/>
              <a:t>On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right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at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check</a:t>
            </a:r>
            <a:r>
              <a:rPr lang="hr-HR" sz="3200" dirty="0" smtClean="0"/>
              <a:t> </a:t>
            </a:r>
            <a:r>
              <a:rPr lang="hr-HR" sz="3200" dirty="0" err="1" smtClean="0"/>
              <a:t>in</a:t>
            </a:r>
            <a:r>
              <a:rPr lang="hr-HR" sz="3200" dirty="0" smtClean="0"/>
              <a:t>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1708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834" y="85039"/>
            <a:ext cx="4375837" cy="1035307"/>
          </a:xfrm>
        </p:spPr>
        <p:txBody>
          <a:bodyPr/>
          <a:lstStyle/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plane…..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7" y="1367482"/>
            <a:ext cx="2774092" cy="369878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02" y="181233"/>
            <a:ext cx="2812451" cy="374993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11" y="972867"/>
            <a:ext cx="2390582" cy="4249923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37751" y="5478161"/>
            <a:ext cx="8649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</a:t>
            </a:r>
            <a:r>
              <a:rPr lang="hr-HR" sz="2400" dirty="0" err="1" smtClean="0"/>
              <a:t>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left</a:t>
            </a:r>
            <a:r>
              <a:rPr lang="hr-HR" sz="2400" dirty="0" smtClean="0"/>
              <a:t> </a:t>
            </a:r>
            <a:r>
              <a:rPr lang="hr-HR" sz="2400" dirty="0" err="1" smtClean="0"/>
              <a:t>picture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are </a:t>
            </a:r>
            <a:r>
              <a:rPr lang="hr-HR" sz="2400" dirty="0" err="1" smtClean="0"/>
              <a:t>playing</a:t>
            </a:r>
            <a:r>
              <a:rPr lang="hr-HR" sz="2400" dirty="0" smtClean="0"/>
              <a:t> on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mobile</a:t>
            </a:r>
            <a:r>
              <a:rPr lang="hr-HR" sz="2400" dirty="0" smtClean="0"/>
              <a:t> </a:t>
            </a:r>
            <a:r>
              <a:rPr lang="hr-HR" sz="2400" dirty="0" err="1" smtClean="0"/>
              <a:t>phones</a:t>
            </a:r>
            <a:r>
              <a:rPr lang="hr-HR" sz="2400" dirty="0" smtClean="0"/>
              <a:t>.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middle</a:t>
            </a:r>
            <a:r>
              <a:rPr lang="hr-HR" sz="2400" dirty="0" smtClean="0"/>
              <a:t> </a:t>
            </a:r>
            <a:r>
              <a:rPr lang="hr-HR" sz="2400" dirty="0" err="1" smtClean="0"/>
              <a:t>picture</a:t>
            </a:r>
            <a:r>
              <a:rPr lang="hr-HR" sz="2400" dirty="0" smtClean="0"/>
              <a:t> </a:t>
            </a:r>
            <a:r>
              <a:rPr lang="hr-HR" sz="2400" dirty="0" err="1" smtClean="0"/>
              <a:t>you</a:t>
            </a:r>
            <a:r>
              <a:rPr lang="hr-HR" sz="2400" dirty="0" smtClean="0"/>
              <a:t> </a:t>
            </a:r>
            <a:r>
              <a:rPr lang="hr-HR" sz="2400" dirty="0" err="1" smtClean="0"/>
              <a:t>can</a:t>
            </a:r>
            <a:r>
              <a:rPr lang="hr-HR" sz="2400" dirty="0" smtClean="0"/>
              <a:t> </a:t>
            </a:r>
            <a:r>
              <a:rPr lang="hr-HR" sz="2400" dirty="0" err="1" smtClean="0"/>
              <a:t>see</a:t>
            </a:r>
            <a:r>
              <a:rPr lang="hr-HR" sz="2400" dirty="0" smtClean="0"/>
              <a:t> Karlo, </a:t>
            </a:r>
            <a:r>
              <a:rPr lang="hr-HR" sz="2400" dirty="0" err="1" smtClean="0"/>
              <a:t>teachers</a:t>
            </a:r>
            <a:r>
              <a:rPr lang="hr-HR" sz="2400" dirty="0" smtClean="0"/>
              <a:t> Ksenija </a:t>
            </a:r>
            <a:r>
              <a:rPr lang="hr-HR" sz="2400" dirty="0" err="1" smtClean="0"/>
              <a:t>and</a:t>
            </a:r>
            <a:r>
              <a:rPr lang="hr-HR" sz="2400" dirty="0" smtClean="0"/>
              <a:t> Ivana, </a:t>
            </a:r>
            <a:r>
              <a:rPr lang="hr-HR" sz="2400" dirty="0" err="1" smtClean="0"/>
              <a:t>and</a:t>
            </a:r>
            <a:r>
              <a:rPr lang="hr-HR" sz="2400" dirty="0" smtClean="0"/>
              <a:t> me. On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right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are </a:t>
            </a:r>
            <a:r>
              <a:rPr lang="hr-HR" sz="2400" dirty="0" err="1" smtClean="0"/>
              <a:t>drinking</a:t>
            </a:r>
            <a:r>
              <a:rPr lang="hr-HR" sz="2400" dirty="0"/>
              <a:t> </a:t>
            </a:r>
            <a:r>
              <a:rPr lang="hr-HR" sz="2400" dirty="0" smtClean="0"/>
              <a:t>Pepsi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eating</a:t>
            </a:r>
            <a:r>
              <a:rPr lang="hr-HR" sz="2400" dirty="0" smtClean="0"/>
              <a:t> </a:t>
            </a:r>
            <a:r>
              <a:rPr lang="hr-HR" sz="2400" dirty="0" err="1" smtClean="0"/>
              <a:t>Skittles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235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786831" cy="1060021"/>
          </a:xfrm>
        </p:spPr>
        <p:txBody>
          <a:bodyPr>
            <a:noAutofit/>
          </a:bodyPr>
          <a:lstStyle/>
          <a:p>
            <a:r>
              <a:rPr lang="hr-HR" dirty="0" smtClean="0"/>
              <a:t>At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host</a:t>
            </a:r>
            <a:r>
              <a:rPr lang="hr-HR" dirty="0" smtClean="0"/>
              <a:t> </a:t>
            </a:r>
            <a:r>
              <a:rPr lang="hr-HR" dirty="0" err="1" smtClean="0"/>
              <a:t>familly</a:t>
            </a:r>
            <a:r>
              <a:rPr lang="hr-HR" dirty="0" smtClean="0"/>
              <a:t>….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1" y="1845275"/>
            <a:ext cx="5200821" cy="3900616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684107" y="839619"/>
            <a:ext cx="28832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Here</a:t>
            </a:r>
            <a:r>
              <a:rPr lang="hr-HR" sz="3200" dirty="0" smtClean="0"/>
              <a:t> are Mario, </a:t>
            </a:r>
            <a:r>
              <a:rPr lang="hr-HR" sz="3200" dirty="0" err="1" smtClean="0"/>
              <a:t>my</a:t>
            </a:r>
            <a:r>
              <a:rPr lang="hr-HR" sz="3200" dirty="0" smtClean="0"/>
              <a:t> </a:t>
            </a:r>
            <a:r>
              <a:rPr lang="hr-HR" sz="3200" dirty="0" err="1" smtClean="0"/>
              <a:t>host</a:t>
            </a:r>
            <a:r>
              <a:rPr lang="hr-HR" sz="3200" dirty="0" smtClean="0"/>
              <a:t>, Karlo </a:t>
            </a:r>
            <a:r>
              <a:rPr lang="hr-HR" sz="3200" dirty="0" err="1" smtClean="0"/>
              <a:t>and</a:t>
            </a:r>
            <a:r>
              <a:rPr lang="hr-HR" sz="3200" dirty="0" smtClean="0"/>
              <a:t> me, at Mario’s </a:t>
            </a:r>
            <a:r>
              <a:rPr lang="hr-HR" sz="3200" dirty="0" err="1" smtClean="0"/>
              <a:t>home</a:t>
            </a:r>
            <a:r>
              <a:rPr lang="hr-HR" sz="3200" dirty="0" smtClean="0"/>
              <a:t>. Mario is 9 </a:t>
            </a:r>
            <a:r>
              <a:rPr lang="hr-HR" sz="3200" dirty="0" err="1" smtClean="0"/>
              <a:t>and</a:t>
            </a:r>
            <a:r>
              <a:rPr lang="hr-HR" sz="3200" dirty="0" smtClean="0"/>
              <a:t> he </a:t>
            </a:r>
            <a:r>
              <a:rPr lang="hr-HR" sz="3200" dirty="0" err="1" smtClean="0"/>
              <a:t>goes</a:t>
            </a:r>
            <a:r>
              <a:rPr lang="hr-HR" sz="3200" dirty="0" smtClean="0"/>
              <a:t> to </a:t>
            </a:r>
            <a:r>
              <a:rPr lang="hr-HR" sz="3200" dirty="0" err="1" smtClean="0"/>
              <a:t>the</a:t>
            </a:r>
            <a:r>
              <a:rPr lang="hr-HR" sz="3200" dirty="0" smtClean="0"/>
              <a:t> 5th grade.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</a:t>
            </a:r>
            <a:r>
              <a:rPr lang="hr-HR" sz="3200" dirty="0" err="1" smtClean="0"/>
              <a:t>playing</a:t>
            </a:r>
            <a:r>
              <a:rPr lang="hr-HR" sz="3200" dirty="0" smtClean="0"/>
              <a:t> Gang </a:t>
            </a:r>
            <a:r>
              <a:rPr lang="hr-HR" sz="3200" dirty="0" err="1" smtClean="0"/>
              <a:t>beasts</a:t>
            </a:r>
            <a:r>
              <a:rPr lang="hr-HR" sz="3200" dirty="0" smtClean="0"/>
              <a:t> at ps4.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0211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000" y="261123"/>
            <a:ext cx="6020141" cy="1010594"/>
          </a:xfrm>
        </p:spPr>
        <p:txBody>
          <a:bodyPr>
            <a:noAutofit/>
          </a:bodyPr>
          <a:lstStyle/>
          <a:p>
            <a:r>
              <a:rPr lang="hr-HR" dirty="0" smtClean="0"/>
              <a:t>1st </a:t>
            </a:r>
            <a:r>
              <a:rPr lang="hr-HR" dirty="0" err="1" smtClean="0"/>
              <a:t>day</a:t>
            </a:r>
            <a:r>
              <a:rPr lang="hr-HR" dirty="0" smtClean="0"/>
              <a:t> at </a:t>
            </a:r>
            <a:r>
              <a:rPr lang="hr-HR" dirty="0" err="1" smtClean="0"/>
              <a:t>school</a:t>
            </a:r>
            <a:r>
              <a:rPr lang="hr-HR" dirty="0" smtClean="0"/>
              <a:t>….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97" y="1400431"/>
            <a:ext cx="4258508" cy="319388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717"/>
            <a:ext cx="4572000" cy="2571750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150000" y="4023666"/>
            <a:ext cx="421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Here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</a:t>
            </a:r>
            <a:r>
              <a:rPr lang="hr-HR" sz="3200" dirty="0" err="1" smtClean="0"/>
              <a:t>in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classroom</a:t>
            </a:r>
            <a:r>
              <a:rPr lang="hr-HR" sz="3200" dirty="0" smtClean="0"/>
              <a:t>.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</a:t>
            </a:r>
            <a:r>
              <a:rPr lang="hr-HR" sz="3200" dirty="0" err="1" smtClean="0"/>
              <a:t>introducing</a:t>
            </a:r>
            <a:r>
              <a:rPr lang="hr-HR" sz="3200" dirty="0" smtClean="0"/>
              <a:t> </a:t>
            </a:r>
            <a:r>
              <a:rPr lang="hr-HR" sz="3200" dirty="0" err="1" smtClean="0"/>
              <a:t>ourselves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4802886" y="4610787"/>
            <a:ext cx="4077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here</a:t>
            </a:r>
            <a:r>
              <a:rPr lang="hr-HR" sz="2800" dirty="0" smtClean="0"/>
              <a:t> </a:t>
            </a:r>
            <a:r>
              <a:rPr lang="hr-HR" sz="2800" dirty="0" err="1" smtClean="0"/>
              <a:t>we</a:t>
            </a:r>
            <a:r>
              <a:rPr lang="hr-HR" sz="2800" dirty="0" smtClean="0"/>
              <a:t> are on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school</a:t>
            </a:r>
            <a:r>
              <a:rPr lang="hr-HR" sz="2800" dirty="0" smtClean="0"/>
              <a:t> </a:t>
            </a:r>
            <a:r>
              <a:rPr lang="hr-HR" sz="2800" dirty="0" err="1" smtClean="0"/>
              <a:t>playground</a:t>
            </a:r>
            <a:r>
              <a:rPr lang="hr-HR" sz="2800" dirty="0" smtClean="0"/>
              <a:t>. </a:t>
            </a:r>
            <a:r>
              <a:rPr lang="hr-HR" sz="2800" dirty="0" err="1" smtClean="0"/>
              <a:t>This</a:t>
            </a:r>
            <a:r>
              <a:rPr lang="hr-HR" sz="2800" dirty="0" smtClean="0"/>
              <a:t> is </a:t>
            </a:r>
            <a:r>
              <a:rPr lang="hr-HR" sz="2800" dirty="0" err="1" smtClean="0"/>
              <a:t>not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entire</a:t>
            </a:r>
            <a:r>
              <a:rPr lang="hr-HR" sz="2800" dirty="0" smtClean="0"/>
              <a:t> </a:t>
            </a:r>
            <a:r>
              <a:rPr lang="hr-HR" sz="2800" dirty="0" err="1" smtClean="0"/>
              <a:t>playground</a:t>
            </a:r>
            <a:r>
              <a:rPr lang="hr-HR" sz="2800" dirty="0"/>
              <a:t>,</a:t>
            </a:r>
            <a:r>
              <a:rPr lang="hr-HR" sz="2800" dirty="0" smtClean="0"/>
              <a:t> </a:t>
            </a:r>
            <a:r>
              <a:rPr lang="hr-HR" sz="2800" dirty="0" err="1" smtClean="0"/>
              <a:t>it</a:t>
            </a:r>
            <a:r>
              <a:rPr lang="hr-HR" sz="2800" dirty="0" smtClean="0"/>
              <a:t>’s </a:t>
            </a:r>
            <a:r>
              <a:rPr lang="hr-HR" sz="2800" dirty="0" err="1" smtClean="0"/>
              <a:t>bigger</a:t>
            </a:r>
            <a:r>
              <a:rPr lang="hr-HR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5544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10206"/>
            <a:ext cx="7886700" cy="1325563"/>
          </a:xfrm>
        </p:spPr>
        <p:txBody>
          <a:bodyPr>
            <a:normAutofit/>
          </a:bodyPr>
          <a:lstStyle/>
          <a:p>
            <a:r>
              <a:rPr lang="hr-HR" sz="6000" dirty="0" err="1" smtClean="0"/>
              <a:t>Sightseeing</a:t>
            </a:r>
            <a:r>
              <a:rPr lang="hr-HR" sz="6000" dirty="0" smtClean="0"/>
              <a:t>….</a:t>
            </a:r>
            <a:endParaRPr lang="hr-HR" sz="600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24" y="310206"/>
            <a:ext cx="2755481" cy="472311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2" y="1507524"/>
            <a:ext cx="4394419" cy="3295814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492242" y="5058032"/>
            <a:ext cx="4160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Here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</a:t>
            </a:r>
            <a:r>
              <a:rPr lang="hr-HR" sz="3200" dirty="0" err="1" smtClean="0"/>
              <a:t>in</a:t>
            </a:r>
            <a:r>
              <a:rPr lang="hr-HR" sz="3200" dirty="0" smtClean="0"/>
              <a:t> </a:t>
            </a:r>
            <a:r>
              <a:rPr lang="hr-HR" sz="3200" dirty="0" err="1" smtClean="0"/>
              <a:t>Murcia</a:t>
            </a:r>
            <a:r>
              <a:rPr lang="hr-HR" sz="3200" dirty="0" smtClean="0"/>
              <a:t>.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guide</a:t>
            </a:r>
            <a:r>
              <a:rPr lang="hr-HR" sz="3200" dirty="0" smtClean="0"/>
              <a:t> is </a:t>
            </a:r>
            <a:r>
              <a:rPr lang="hr-HR" sz="3200" dirty="0" err="1" smtClean="0"/>
              <a:t>talking</a:t>
            </a:r>
            <a:r>
              <a:rPr lang="hr-HR" sz="3200" dirty="0" smtClean="0"/>
              <a:t> </a:t>
            </a:r>
            <a:r>
              <a:rPr lang="hr-HR" sz="3200" dirty="0" err="1" smtClean="0"/>
              <a:t>about</a:t>
            </a:r>
            <a:r>
              <a:rPr lang="hr-HR" sz="3200" dirty="0" smtClean="0"/>
              <a:t> </a:t>
            </a:r>
            <a:r>
              <a:rPr lang="hr-HR" sz="3200" dirty="0" err="1" smtClean="0"/>
              <a:t>Murcia</a:t>
            </a:r>
            <a:r>
              <a:rPr lang="hr-HR" sz="3200" dirty="0" smtClean="0"/>
              <a:t>’s </a:t>
            </a:r>
            <a:r>
              <a:rPr lang="hr-HR" sz="3200" dirty="0" err="1" smtClean="0"/>
              <a:t>history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5222863" y="5033318"/>
            <a:ext cx="3632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This</a:t>
            </a:r>
            <a:r>
              <a:rPr lang="hr-HR" sz="2400" dirty="0" smtClean="0"/>
              <a:t> is a </a:t>
            </a:r>
            <a:r>
              <a:rPr lang="hr-HR" sz="2400" dirty="0" err="1" smtClean="0"/>
              <a:t>beautiful</a:t>
            </a:r>
            <a:r>
              <a:rPr lang="hr-HR" sz="2400" dirty="0" smtClean="0"/>
              <a:t> </a:t>
            </a:r>
            <a:r>
              <a:rPr lang="hr-HR" sz="2400" dirty="0" err="1" smtClean="0"/>
              <a:t>bridge</a:t>
            </a:r>
            <a:r>
              <a:rPr lang="hr-HR" sz="2400" dirty="0" smtClean="0"/>
              <a:t>. </a:t>
            </a:r>
            <a:r>
              <a:rPr lang="hr-HR" sz="2400" dirty="0" err="1" smtClean="0"/>
              <a:t>It</a:t>
            </a:r>
            <a:r>
              <a:rPr lang="hr-HR" sz="2400" dirty="0" smtClean="0"/>
              <a:t>’s </a:t>
            </a:r>
            <a:r>
              <a:rPr lang="hr-HR" sz="2400" dirty="0" err="1" smtClean="0"/>
              <a:t>amazing</a:t>
            </a:r>
            <a:r>
              <a:rPr lang="hr-HR" sz="2400" dirty="0" smtClean="0"/>
              <a:t> but </a:t>
            </a:r>
            <a:r>
              <a:rPr lang="en-US" sz="2400" dirty="0" err="1" smtClean="0"/>
              <a:t>unfourtunat</a:t>
            </a:r>
            <a:r>
              <a:rPr lang="hr-HR" sz="2400" dirty="0" smtClean="0"/>
              <a:t>e</a:t>
            </a:r>
            <a:r>
              <a:rPr lang="en-US" sz="2400" dirty="0" err="1" smtClean="0"/>
              <a:t>ly</a:t>
            </a:r>
            <a:r>
              <a:rPr lang="hr-HR" sz="2400" dirty="0" smtClean="0"/>
              <a:t> </a:t>
            </a:r>
            <a:r>
              <a:rPr lang="hr-HR" sz="2400" dirty="0" smtClean="0"/>
              <a:t>I don’t </a:t>
            </a:r>
            <a:r>
              <a:rPr lang="hr-HR" sz="2400" dirty="0" err="1" smtClean="0"/>
              <a:t>have</a:t>
            </a:r>
            <a:r>
              <a:rPr lang="hr-HR" sz="2400" dirty="0" smtClean="0"/>
              <a:t> more </a:t>
            </a:r>
            <a:r>
              <a:rPr lang="hr-HR" sz="2400" dirty="0" err="1" smtClean="0"/>
              <a:t>photos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it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775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859" y="266271"/>
            <a:ext cx="4141058" cy="911740"/>
          </a:xfrm>
        </p:spPr>
        <p:txBody>
          <a:bodyPr>
            <a:noAutofit/>
          </a:bodyPr>
          <a:lstStyle/>
          <a:p>
            <a:r>
              <a:rPr lang="hr-HR" dirty="0" smtClean="0"/>
              <a:t>2nd </a:t>
            </a:r>
            <a:r>
              <a:rPr lang="hr-HR" dirty="0" err="1" smtClean="0"/>
              <a:t>day</a:t>
            </a:r>
            <a:r>
              <a:rPr lang="hr-HR" dirty="0" smtClean="0"/>
              <a:t> at </a:t>
            </a:r>
            <a:r>
              <a:rPr lang="hr-HR" dirty="0" err="1" smtClean="0"/>
              <a:t>school</a:t>
            </a:r>
            <a:r>
              <a:rPr lang="hr-HR" dirty="0" smtClean="0"/>
              <a:t>….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45" y="326936"/>
            <a:ext cx="2357729" cy="419151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89" y="424678"/>
            <a:ext cx="2183411" cy="291121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" y="1344492"/>
            <a:ext cx="4601058" cy="3450794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86497" y="4888706"/>
            <a:ext cx="4428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This</a:t>
            </a:r>
            <a:r>
              <a:rPr lang="hr-HR" sz="3200" dirty="0" smtClean="0"/>
              <a:t> is </a:t>
            </a:r>
            <a:r>
              <a:rPr lang="hr-HR" sz="3200" dirty="0" err="1"/>
              <a:t>M</a:t>
            </a:r>
            <a:r>
              <a:rPr lang="hr-HR" sz="3200" dirty="0" err="1" smtClean="0"/>
              <a:t>aths</a:t>
            </a:r>
            <a:r>
              <a:rPr lang="hr-HR" sz="3200" dirty="0" smtClean="0"/>
              <a:t> </a:t>
            </a:r>
            <a:r>
              <a:rPr lang="hr-HR" sz="3200" dirty="0" err="1" smtClean="0"/>
              <a:t>quiz</a:t>
            </a:r>
            <a:r>
              <a:rPr lang="hr-HR" sz="3200" dirty="0" smtClean="0"/>
              <a:t>. </a:t>
            </a:r>
            <a:r>
              <a:rPr lang="hr-HR" sz="3200" dirty="0" err="1" smtClean="0"/>
              <a:t>We</a:t>
            </a:r>
            <a:r>
              <a:rPr lang="hr-HR" sz="3200" dirty="0" smtClean="0"/>
              <a:t> </a:t>
            </a:r>
            <a:r>
              <a:rPr lang="hr-HR" sz="3200" dirty="0" err="1" smtClean="0"/>
              <a:t>won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first</a:t>
            </a:r>
            <a:r>
              <a:rPr lang="hr-HR" sz="3200" dirty="0" smtClean="0"/>
              <a:t> place!!!</a:t>
            </a:r>
            <a:endParaRPr lang="hr-HR" sz="32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868561" y="4543168"/>
            <a:ext cx="2092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Here</a:t>
            </a:r>
            <a:r>
              <a:rPr lang="hr-HR" sz="2800" dirty="0" smtClean="0"/>
              <a:t> I’m </a:t>
            </a:r>
            <a:r>
              <a:rPr lang="hr-HR" sz="2800" dirty="0" err="1" smtClean="0"/>
              <a:t>playing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guitar</a:t>
            </a:r>
            <a:r>
              <a:rPr lang="hr-HR" sz="2800" dirty="0" smtClean="0"/>
              <a:t> </a:t>
            </a:r>
            <a:r>
              <a:rPr lang="hr-HR" sz="2800" dirty="0" smtClean="0"/>
              <a:t>at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welcoming</a:t>
            </a:r>
            <a:r>
              <a:rPr lang="hr-HR" sz="2800" dirty="0" smtClean="0"/>
              <a:t> </a:t>
            </a:r>
            <a:r>
              <a:rPr lang="hr-HR" sz="2800" dirty="0" err="1" smtClean="0"/>
              <a:t>ceremony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7102174" y="3641124"/>
            <a:ext cx="2041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here</a:t>
            </a:r>
            <a:r>
              <a:rPr lang="hr-HR" sz="2400" dirty="0" smtClean="0"/>
              <a:t>’s </a:t>
            </a:r>
            <a:r>
              <a:rPr lang="hr-HR" sz="2400" dirty="0" err="1" smtClean="0"/>
              <a:t>their</a:t>
            </a:r>
            <a:r>
              <a:rPr lang="hr-HR" sz="2400" dirty="0" smtClean="0"/>
              <a:t> </a:t>
            </a:r>
            <a:r>
              <a:rPr lang="hr-HR" sz="2400" dirty="0" err="1" smtClean="0"/>
              <a:t>Music</a:t>
            </a:r>
            <a:r>
              <a:rPr lang="hr-HR" sz="2400" dirty="0" smtClean="0"/>
              <a:t> </a:t>
            </a:r>
            <a:r>
              <a:rPr lang="hr-HR" sz="2400" dirty="0" err="1" smtClean="0"/>
              <a:t>teacher</a:t>
            </a:r>
            <a:r>
              <a:rPr lang="hr-HR" sz="2400" dirty="0" smtClean="0"/>
              <a:t> </a:t>
            </a:r>
            <a:r>
              <a:rPr lang="hr-HR" sz="2200" dirty="0" err="1" smtClean="0"/>
              <a:t>coungratulating</a:t>
            </a:r>
            <a:r>
              <a:rPr lang="hr-HR" sz="2400" dirty="0" smtClean="0"/>
              <a:t> me.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306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2044" y="241558"/>
            <a:ext cx="4577664" cy="1051783"/>
          </a:xfrm>
        </p:spPr>
        <p:txBody>
          <a:bodyPr>
            <a:noAutofit/>
          </a:bodyPr>
          <a:lstStyle/>
          <a:p>
            <a:r>
              <a:rPr lang="hr-HR" dirty="0" err="1" smtClean="0"/>
              <a:t>Tuesday</a:t>
            </a:r>
            <a:r>
              <a:rPr lang="hr-HR" dirty="0" smtClean="0"/>
              <a:t> </a:t>
            </a:r>
            <a:r>
              <a:rPr lang="hr-HR" dirty="0" err="1" smtClean="0"/>
              <a:t>afternoon</a:t>
            </a:r>
            <a:r>
              <a:rPr lang="hr-HR" dirty="0" smtClean="0"/>
              <a:t>…..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661"/>
            <a:ext cx="3910227" cy="293267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99" y="3587578"/>
            <a:ext cx="4384248" cy="2792627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448432" y="415324"/>
            <a:ext cx="4053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Here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are </a:t>
            </a:r>
            <a:r>
              <a:rPr lang="hr-HR" sz="3200" dirty="0" err="1" smtClean="0"/>
              <a:t>in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en-US" sz="3200" dirty="0" smtClean="0"/>
              <a:t>bowling</a:t>
            </a:r>
            <a:r>
              <a:rPr lang="hr-HR" sz="3200" dirty="0" smtClean="0"/>
              <a:t> </a:t>
            </a:r>
            <a:r>
              <a:rPr lang="hr-HR" sz="3200" dirty="0" smtClean="0"/>
              <a:t>centre. </a:t>
            </a:r>
            <a:r>
              <a:rPr lang="hr-HR" sz="3200" dirty="0" err="1" smtClean="0"/>
              <a:t>It</a:t>
            </a:r>
            <a:r>
              <a:rPr lang="hr-HR" sz="3200" dirty="0" smtClean="0"/>
              <a:t>’s </a:t>
            </a:r>
            <a:r>
              <a:rPr lang="hr-HR" sz="3200" dirty="0" err="1" smtClean="0"/>
              <a:t>in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open</a:t>
            </a:r>
            <a:r>
              <a:rPr lang="hr-HR" sz="3200" dirty="0" smtClean="0"/>
              <a:t> </a:t>
            </a:r>
            <a:r>
              <a:rPr lang="hr-HR" sz="3200" dirty="0" err="1" smtClean="0"/>
              <a:t>shopping</a:t>
            </a:r>
            <a:r>
              <a:rPr lang="hr-HR" sz="3200" dirty="0" smtClean="0"/>
              <a:t> </a:t>
            </a:r>
            <a:r>
              <a:rPr lang="hr-HR" sz="3200" dirty="0" smtClean="0"/>
              <a:t>centre. </a:t>
            </a:r>
            <a:r>
              <a:rPr lang="hr-HR" sz="3200" dirty="0" err="1" smtClean="0"/>
              <a:t>Later</a:t>
            </a:r>
            <a:r>
              <a:rPr lang="hr-HR" sz="3200" dirty="0" smtClean="0"/>
              <a:t> some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us</a:t>
            </a:r>
            <a:r>
              <a:rPr lang="hr-HR" sz="3200" dirty="0" smtClean="0"/>
              <a:t> </a:t>
            </a:r>
            <a:r>
              <a:rPr lang="hr-HR" sz="3200" dirty="0" err="1" smtClean="0"/>
              <a:t>went</a:t>
            </a:r>
            <a:r>
              <a:rPr lang="hr-HR" sz="3200" dirty="0" smtClean="0"/>
              <a:t> to </a:t>
            </a:r>
            <a:r>
              <a:rPr lang="hr-HR" sz="3200" dirty="0" err="1" smtClean="0"/>
              <a:t>Burger</a:t>
            </a:r>
            <a:r>
              <a:rPr lang="hr-HR" sz="3200" dirty="0" smtClean="0"/>
              <a:t> King 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others</a:t>
            </a:r>
            <a:r>
              <a:rPr lang="hr-HR" sz="3200" dirty="0" smtClean="0"/>
              <a:t> </a:t>
            </a:r>
            <a:r>
              <a:rPr lang="hr-HR" sz="3200" dirty="0" err="1" smtClean="0"/>
              <a:t>went</a:t>
            </a:r>
            <a:r>
              <a:rPr lang="hr-HR" sz="3200" dirty="0" smtClean="0"/>
              <a:t> </a:t>
            </a:r>
            <a:r>
              <a:rPr lang="hr-HR" sz="3200" dirty="0" err="1" smtClean="0"/>
              <a:t>home</a:t>
            </a:r>
            <a:r>
              <a:rPr lang="hr-HR" sz="3200" dirty="0" smtClean="0"/>
              <a:t>.</a:t>
            </a:r>
            <a:endParaRPr lang="hr-H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30_T_PGO_Flag-Spain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030_T_PGO_Flag-Spain-Template" id="{E96422C8-1975-404A-96EA-6AD039725EB8}" vid="{EA7D83EA-C801-463B-A629-19CDEC243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F030_T_PGO_Flag-Spain-Template</Template>
  <TotalTime>200</TotalTime>
  <Words>571</Words>
  <Application>Microsoft Office PowerPoint</Application>
  <PresentationFormat>Prikaz na zaslonu (4:3)</PresentationFormat>
  <Paragraphs>60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F030_T_PGO_Flag-Spain-Template</vt:lpstr>
      <vt:lpstr>Murcia, spain </vt:lpstr>
      <vt:lpstr>Beginning…….</vt:lpstr>
      <vt:lpstr>Budapest Airport</vt:lpstr>
      <vt:lpstr>In the plane…..</vt:lpstr>
      <vt:lpstr>At the host familly….</vt:lpstr>
      <vt:lpstr>1st day at school….</vt:lpstr>
      <vt:lpstr>Sightseeing….</vt:lpstr>
      <vt:lpstr>2nd day at school….</vt:lpstr>
      <vt:lpstr>Tuesday afternoon…..</vt:lpstr>
      <vt:lpstr>3rd day at school…..</vt:lpstr>
      <vt:lpstr>Wednesday afternoon….</vt:lpstr>
      <vt:lpstr>4th day……</vt:lpstr>
      <vt:lpstr>PowerPointova prezentacija</vt:lpstr>
      <vt:lpstr>5th day….. Cartagena</vt:lpstr>
      <vt:lpstr>PowerPointova prezentacija</vt:lpstr>
      <vt:lpstr>The last day</vt:lpstr>
      <vt:lpstr>Going home…..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Murcia, spain</dc:title>
  <dc:creator>Ivan</dc:creator>
  <dc:description>© Copyright PresentationGo.com</dc:description>
  <cp:lastModifiedBy>Kata Grgljanić</cp:lastModifiedBy>
  <cp:revision>19</cp:revision>
  <dcterms:created xsi:type="dcterms:W3CDTF">2018-03-21T18:29:12Z</dcterms:created>
  <dcterms:modified xsi:type="dcterms:W3CDTF">2018-04-16T13:56:26Z</dcterms:modified>
</cp:coreProperties>
</file>