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77" autoAdjust="0"/>
  </p:normalViewPr>
  <p:slideViewPr>
    <p:cSldViewPr>
      <p:cViewPr>
        <p:scale>
          <a:sx n="70" d="100"/>
          <a:sy n="70" d="100"/>
        </p:scale>
        <p:origin x="-138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73B99-887E-4A2A-8538-74556055BE17}" type="datetimeFigureOut">
              <a:rPr lang="sr-Latn-CS" smtClean="0"/>
              <a:pPr/>
              <a:t>16.4.2018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6278B-BEE5-47B1-BBA9-3B5EC6612FD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517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6278B-BEE5-47B1-BBA9-3B5EC6612FDD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Jednakokračni trokut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8346CAE-28F4-4FCD-93C5-C1AF7CBA2CAA}" type="datetimeFigureOut">
              <a:rPr lang="sr-Latn-CS" smtClean="0"/>
              <a:pPr/>
              <a:t>16.4.2018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3450888-EA7C-4335-ACBD-A23235757F3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6CAE-28F4-4FCD-93C5-C1AF7CBA2CAA}" type="datetimeFigureOut">
              <a:rPr lang="sr-Latn-CS" smtClean="0"/>
              <a:pPr/>
              <a:t>16.4.2018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888-EA7C-4335-ACBD-A23235757F3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6CAE-28F4-4FCD-93C5-C1AF7CBA2CAA}" type="datetimeFigureOut">
              <a:rPr lang="sr-Latn-CS" smtClean="0"/>
              <a:pPr/>
              <a:t>16.4.2018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888-EA7C-4335-ACBD-A23235757F3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8346CAE-28F4-4FCD-93C5-C1AF7CBA2CAA}" type="datetimeFigureOut">
              <a:rPr lang="sr-Latn-CS" smtClean="0"/>
              <a:pPr/>
              <a:t>16.4.2018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888-EA7C-4335-ACBD-A23235757F3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 trokut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Jednakokračni trokut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8346CAE-28F4-4FCD-93C5-C1AF7CBA2CAA}" type="datetimeFigureOut">
              <a:rPr lang="sr-Latn-CS" smtClean="0"/>
              <a:pPr/>
              <a:t>16.4.2018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3450888-EA7C-4335-ACBD-A23235757F37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1" name="Ravni poveznik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8346CAE-28F4-4FCD-93C5-C1AF7CBA2CAA}" type="datetimeFigureOut">
              <a:rPr lang="sr-Latn-CS" smtClean="0"/>
              <a:pPr/>
              <a:t>16.4.2018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3450888-EA7C-4335-ACBD-A23235757F3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8346CAE-28F4-4FCD-93C5-C1AF7CBA2CAA}" type="datetimeFigureOut">
              <a:rPr lang="sr-Latn-CS" smtClean="0"/>
              <a:pPr/>
              <a:t>16.4.2018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3450888-EA7C-4335-ACBD-A23235757F3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6CAE-28F4-4FCD-93C5-C1AF7CBA2CAA}" type="datetimeFigureOut">
              <a:rPr lang="sr-Latn-CS" smtClean="0"/>
              <a:pPr/>
              <a:t>16.4.2018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888-EA7C-4335-ACBD-A23235757F3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8346CAE-28F4-4FCD-93C5-C1AF7CBA2CAA}" type="datetimeFigureOut">
              <a:rPr lang="sr-Latn-CS" smtClean="0"/>
              <a:pPr/>
              <a:t>16.4.2018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3450888-EA7C-4335-ACBD-A23235757F3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8346CAE-28F4-4FCD-93C5-C1AF7CBA2CAA}" type="datetimeFigureOut">
              <a:rPr lang="sr-Latn-CS" smtClean="0"/>
              <a:pPr/>
              <a:t>16.4.2018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3450888-EA7C-4335-ACBD-A23235757F3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8346CAE-28F4-4FCD-93C5-C1AF7CBA2CAA}" type="datetimeFigureOut">
              <a:rPr lang="sr-Latn-CS" smtClean="0"/>
              <a:pPr/>
              <a:t>16.4.2018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3450888-EA7C-4335-ACBD-A23235757F3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 trokut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r-HR"/>
              <a:t>Kliknite da biste uredili stilove teksta matrice</a:t>
            </a:r>
          </a:p>
          <a:p>
            <a:pPr lvl="1" eaLnBrk="1" latinLnBrk="0" hangingPunct="1"/>
            <a:r>
              <a:rPr kumimoji="0" lang="hr-HR"/>
              <a:t>Druga razina</a:t>
            </a:r>
          </a:p>
          <a:p>
            <a:pPr lvl="2" eaLnBrk="1" latinLnBrk="0" hangingPunct="1"/>
            <a:r>
              <a:rPr kumimoji="0" lang="hr-HR"/>
              <a:t>Treća razina</a:t>
            </a:r>
          </a:p>
          <a:p>
            <a:pPr lvl="3" eaLnBrk="1" latinLnBrk="0" hangingPunct="1"/>
            <a:r>
              <a:rPr kumimoji="0" lang="hr-HR"/>
              <a:t>Četvrta razina</a:t>
            </a:r>
          </a:p>
          <a:p>
            <a:pPr lvl="4" eaLnBrk="1" latinLnBrk="0" hangingPunct="1"/>
            <a:r>
              <a:rPr kumimoji="0" lang="hr-HR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8346CAE-28F4-4FCD-93C5-C1AF7CBA2CAA}" type="datetimeFigureOut">
              <a:rPr lang="sr-Latn-CS" smtClean="0"/>
              <a:pPr/>
              <a:t>16.4.2018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3450888-EA7C-4335-ACBD-A23235757F3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062912" cy="1470025"/>
          </a:xfrm>
        </p:spPr>
        <p:txBody>
          <a:bodyPr/>
          <a:lstStyle/>
          <a:p>
            <a:r>
              <a:rPr lang="hr-HR" dirty="0"/>
              <a:t>MY TRIP TO SPAIN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Domagoj </a:t>
            </a:r>
            <a:r>
              <a:rPr lang="hr-HR" dirty="0" err="1" smtClean="0"/>
              <a:t>Suhić</a:t>
            </a:r>
            <a:r>
              <a:rPr lang="hr-HR" dirty="0" smtClean="0"/>
              <a:t>, 5th grade</a:t>
            </a:r>
            <a:endParaRPr lang="hr-HR" dirty="0"/>
          </a:p>
        </p:txBody>
      </p:sp>
      <p:pic>
        <p:nvPicPr>
          <p:cNvPr id="4" name="Slika 3" descr="Spanish-Fl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3429000"/>
            <a:ext cx="4309291" cy="2854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</a:t>
            </a:r>
            <a:r>
              <a:rPr lang="hr-HR" dirty="0" err="1" smtClean="0"/>
              <a:t>What</a:t>
            </a:r>
            <a:r>
              <a:rPr lang="hr-HR" dirty="0" smtClean="0"/>
              <a:t> it </a:t>
            </a:r>
            <a:r>
              <a:rPr lang="hr-HR" dirty="0" err="1" smtClean="0"/>
              <a:t>was</a:t>
            </a:r>
            <a:r>
              <a:rPr lang="hr-HR" dirty="0" smtClean="0"/>
              <a:t> like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It </a:t>
            </a:r>
            <a:r>
              <a:rPr lang="hr-HR" dirty="0" err="1" smtClean="0"/>
              <a:t>was</a:t>
            </a:r>
            <a:r>
              <a:rPr lang="hr-HR" dirty="0" smtClean="0"/>
              <a:t> </a:t>
            </a:r>
            <a:r>
              <a:rPr lang="hr-HR" dirty="0" err="1" smtClean="0"/>
              <a:t>really</a:t>
            </a:r>
            <a:r>
              <a:rPr lang="hr-HR" dirty="0" smtClean="0"/>
              <a:t> </a:t>
            </a:r>
            <a:r>
              <a:rPr lang="hr-HR" dirty="0" err="1" smtClean="0"/>
              <a:t>fun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exciting</a:t>
            </a:r>
            <a:r>
              <a:rPr lang="hr-HR" dirty="0" smtClean="0"/>
              <a:t>. I </a:t>
            </a:r>
            <a:r>
              <a:rPr lang="hr-HR" dirty="0" err="1" smtClean="0"/>
              <a:t>hope</a:t>
            </a:r>
            <a:r>
              <a:rPr lang="hr-HR" dirty="0" smtClean="0"/>
              <a:t> </a:t>
            </a:r>
            <a:r>
              <a:rPr lang="hr-HR" dirty="0" smtClean="0"/>
              <a:t>to </a:t>
            </a:r>
            <a:r>
              <a:rPr lang="hr-HR" dirty="0" err="1" smtClean="0"/>
              <a:t>visit</a:t>
            </a:r>
            <a:r>
              <a:rPr lang="hr-HR" dirty="0" smtClean="0"/>
              <a:t> </a:t>
            </a:r>
            <a:r>
              <a:rPr lang="hr-HR" dirty="0" err="1" smtClean="0"/>
              <a:t>Spain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future. I </a:t>
            </a:r>
            <a:r>
              <a:rPr lang="hr-HR" dirty="0" err="1" smtClean="0"/>
              <a:t>also</a:t>
            </a:r>
            <a:r>
              <a:rPr lang="hr-HR" dirty="0" smtClean="0"/>
              <a:t> </a:t>
            </a:r>
            <a:r>
              <a:rPr lang="hr-HR" dirty="0" err="1" smtClean="0"/>
              <a:t>hope</a:t>
            </a:r>
            <a:r>
              <a:rPr lang="hr-HR" dirty="0" smtClean="0"/>
              <a:t> to </a:t>
            </a:r>
            <a:r>
              <a:rPr lang="hr-HR" dirty="0" err="1" smtClean="0"/>
              <a:t>visit</a:t>
            </a:r>
            <a:r>
              <a:rPr lang="hr-HR" dirty="0" smtClean="0"/>
              <a:t> </a:t>
            </a:r>
            <a:r>
              <a:rPr lang="hr-HR" dirty="0" err="1" smtClean="0"/>
              <a:t>Greece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Poland</a:t>
            </a:r>
            <a:r>
              <a:rPr lang="hr-HR" dirty="0" smtClean="0"/>
              <a:t>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          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trip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trip</a:t>
            </a:r>
            <a:r>
              <a:rPr lang="hr-HR" dirty="0"/>
              <a:t> </a:t>
            </a:r>
            <a:r>
              <a:rPr lang="hr-HR" dirty="0" err="1"/>
              <a:t>was</a:t>
            </a:r>
            <a:r>
              <a:rPr lang="hr-HR" dirty="0"/>
              <a:t> </a:t>
            </a:r>
            <a:r>
              <a:rPr lang="hr-HR" dirty="0" err="1"/>
              <a:t>fun.We</a:t>
            </a:r>
            <a:r>
              <a:rPr lang="hr-HR" dirty="0"/>
              <a:t> </a:t>
            </a:r>
            <a:r>
              <a:rPr lang="hr-HR" dirty="0" err="1"/>
              <a:t>took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bus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school</a:t>
            </a:r>
            <a:r>
              <a:rPr lang="hr-HR" dirty="0"/>
              <a:t> to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airport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 smtClean="0"/>
              <a:t>Budapest.We</a:t>
            </a:r>
            <a:r>
              <a:rPr lang="hr-HR" dirty="0" smtClean="0"/>
              <a:t> </a:t>
            </a:r>
            <a:r>
              <a:rPr lang="hr-HR" dirty="0" err="1"/>
              <a:t>took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flight</a:t>
            </a:r>
            <a:r>
              <a:rPr lang="hr-HR" dirty="0"/>
              <a:t> </a:t>
            </a:r>
            <a:r>
              <a:rPr lang="hr-HR" dirty="0" err="1"/>
              <a:t>to</a:t>
            </a:r>
            <a:r>
              <a:rPr lang="hr-HR" dirty="0"/>
              <a:t> </a:t>
            </a:r>
            <a:r>
              <a:rPr lang="hr-HR" dirty="0" err="1"/>
              <a:t>Spain</a:t>
            </a:r>
            <a:r>
              <a:rPr lang="hr-HR" dirty="0"/>
              <a:t>.</a:t>
            </a:r>
          </a:p>
        </p:txBody>
      </p:sp>
      <p:pic>
        <p:nvPicPr>
          <p:cNvPr id="1026" name="Picture 2" descr="C:\Users\PC\Desktop\20180303_134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357694"/>
            <a:ext cx="4040216" cy="2272621"/>
          </a:xfrm>
          <a:prstGeom prst="rect">
            <a:avLst/>
          </a:prstGeom>
          <a:noFill/>
        </p:spPr>
      </p:pic>
      <p:pic>
        <p:nvPicPr>
          <p:cNvPr id="1027" name="Picture 3" descr="C:\Users\PC\Desktop\20180303_142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876"/>
            <a:ext cx="3929090" cy="2946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More </a:t>
            </a:r>
            <a:r>
              <a:rPr lang="hr-HR" dirty="0" err="1"/>
              <a:t>pictures</a:t>
            </a:r>
            <a:endParaRPr lang="hr-HR" dirty="0"/>
          </a:p>
        </p:txBody>
      </p:sp>
      <p:pic>
        <p:nvPicPr>
          <p:cNvPr id="5" name="Rezervirano mjesto sadržaja 4" descr="20180310_2300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967432" y="1396656"/>
            <a:ext cx="6384712" cy="3591400"/>
          </a:xfrm>
        </p:spPr>
      </p:pic>
      <p:pic>
        <p:nvPicPr>
          <p:cNvPr id="3074" name="Picture 2" descr="C:\Users\PC\Desktop\20180310_23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17186" y="-51721136"/>
            <a:ext cx="14158794" cy="7964322"/>
          </a:xfrm>
          <a:prstGeom prst="rect">
            <a:avLst/>
          </a:prstGeom>
          <a:noFill/>
        </p:spPr>
      </p:pic>
      <p:pic>
        <p:nvPicPr>
          <p:cNvPr id="1026" name="Picture 2" descr="C:\Users\win7\Desktop\20180310_1118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412776"/>
            <a:ext cx="4103279" cy="230809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995020"/>
            <a:ext cx="4176464" cy="234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6FA9E20-C7DC-1B4E-8DDC-EC08B2A71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            The Family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A6B6F10E-A185-7F48-A935-07A9C59DA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Latn-RS" dirty="0" smtClean="0"/>
              <a:t>The family had four members:</a:t>
            </a:r>
          </a:p>
          <a:p>
            <a:r>
              <a:rPr lang="sr-Latn-RS" dirty="0" smtClean="0"/>
              <a:t>                                            The </a:t>
            </a:r>
            <a:r>
              <a:rPr lang="sr-Latn-RS" dirty="0" err="1" smtClean="0"/>
              <a:t>dad</a:t>
            </a:r>
            <a:r>
              <a:rPr lang="sr-Latn-RS" dirty="0" smtClean="0"/>
              <a:t>: His </a:t>
            </a:r>
            <a:r>
              <a:rPr lang="sr-Latn-RS" dirty="0" smtClean="0"/>
              <a:t>name </a:t>
            </a:r>
          </a:p>
          <a:p>
            <a:r>
              <a:rPr lang="sr-Latn-RS" dirty="0" smtClean="0"/>
              <a:t>                                            is Antonio</a:t>
            </a:r>
            <a:r>
              <a:rPr lang="sr-Latn-RS" dirty="0" smtClean="0"/>
              <a:t>. I </a:t>
            </a:r>
            <a:r>
              <a:rPr lang="sr-Latn-RS" dirty="0" smtClean="0"/>
              <a:t>like him.</a:t>
            </a:r>
          </a:p>
          <a:p>
            <a:r>
              <a:rPr lang="sr-Latn-RS" dirty="0" smtClean="0"/>
              <a:t>                                            He was nice and</a:t>
            </a:r>
          </a:p>
          <a:p>
            <a:r>
              <a:rPr lang="sr-Latn-RS" dirty="0" smtClean="0"/>
              <a:t>                                            knew a lot of</a:t>
            </a:r>
          </a:p>
          <a:p>
            <a:r>
              <a:rPr lang="sr-Latn-RS" dirty="0" smtClean="0"/>
              <a:t>                                            </a:t>
            </a:r>
            <a:r>
              <a:rPr lang="sr-Latn-RS" dirty="0" err="1" smtClean="0"/>
              <a:t>English</a:t>
            </a:r>
            <a:r>
              <a:rPr lang="sr-Latn-RS" dirty="0" smtClean="0"/>
              <a:t>.</a:t>
            </a:r>
          </a:p>
          <a:p>
            <a:r>
              <a:rPr lang="sr-Latn-RS" dirty="0" smtClean="0"/>
              <a:t>                                            </a:t>
            </a:r>
            <a:r>
              <a:rPr lang="sr-Latn-RS" dirty="0" err="1" smtClean="0"/>
              <a:t>Daniel</a:t>
            </a:r>
            <a:r>
              <a:rPr lang="sr-Latn-RS" dirty="0" smtClean="0"/>
              <a:t>: He </a:t>
            </a:r>
            <a:r>
              <a:rPr lang="sr-Latn-RS" dirty="0" smtClean="0"/>
              <a:t>is 7</a:t>
            </a:r>
          </a:p>
          <a:p>
            <a:r>
              <a:rPr lang="sr-Latn-RS" dirty="0" smtClean="0"/>
              <a:t>                                            years old and he</a:t>
            </a:r>
          </a:p>
          <a:p>
            <a:r>
              <a:rPr lang="sr-Latn-RS" dirty="0" smtClean="0"/>
              <a:t>                                            likes reading books.</a:t>
            </a:r>
          </a:p>
          <a:p>
            <a:r>
              <a:rPr lang="sr-Latn-RS" dirty="0" smtClean="0"/>
              <a:t>                                            </a:t>
            </a:r>
            <a:endParaRPr lang="sr-Latn-RS" dirty="0"/>
          </a:p>
        </p:txBody>
      </p:sp>
      <p:pic>
        <p:nvPicPr>
          <p:cNvPr id="2050" name="Picture 2" descr="C:\Users\win7\Desktop\IMG-426ee4866d7b395c35816f78fccd766a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4800533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733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72000"/>
          </a:xfrm>
        </p:spPr>
        <p:txBody>
          <a:bodyPr/>
          <a:lstStyle/>
          <a:p>
            <a:r>
              <a:rPr lang="hr-HR" dirty="0" smtClean="0"/>
              <a:t>I </a:t>
            </a:r>
            <a:r>
              <a:rPr lang="hr-HR" dirty="0" err="1" smtClean="0"/>
              <a:t>played</a:t>
            </a:r>
            <a:r>
              <a:rPr lang="hr-HR" dirty="0" smtClean="0"/>
              <a:t> </a:t>
            </a:r>
            <a:r>
              <a:rPr lang="hr-HR" dirty="0" err="1" smtClean="0"/>
              <a:t>games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him</a:t>
            </a:r>
            <a:r>
              <a:rPr lang="hr-HR" dirty="0" smtClean="0"/>
              <a:t> a </a:t>
            </a:r>
            <a:r>
              <a:rPr lang="hr-HR" dirty="0" err="1" smtClean="0"/>
              <a:t>lot</a:t>
            </a:r>
            <a:r>
              <a:rPr lang="hr-HR" dirty="0" smtClean="0"/>
              <a:t>.</a:t>
            </a:r>
          </a:p>
          <a:p>
            <a:r>
              <a:rPr lang="hr-HR" dirty="0" err="1" smtClean="0"/>
              <a:t>Lucia</a:t>
            </a:r>
            <a:r>
              <a:rPr lang="hr-HR" dirty="0" smtClean="0"/>
              <a:t>: </a:t>
            </a:r>
            <a:r>
              <a:rPr lang="hr-HR" dirty="0" err="1" smtClean="0"/>
              <a:t>She</a:t>
            </a:r>
            <a:r>
              <a:rPr lang="hr-HR" dirty="0" smtClean="0"/>
              <a:t> </a:t>
            </a:r>
            <a:r>
              <a:rPr lang="hr-HR" dirty="0" err="1" smtClean="0"/>
              <a:t>was</a:t>
            </a:r>
            <a:r>
              <a:rPr lang="hr-HR" dirty="0" smtClean="0"/>
              <a:t> </a:t>
            </a:r>
            <a:r>
              <a:rPr lang="hr-HR" dirty="0" err="1" smtClean="0"/>
              <a:t>my</a:t>
            </a:r>
            <a:r>
              <a:rPr lang="hr-HR" dirty="0" smtClean="0"/>
              <a:t> partner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project.</a:t>
            </a:r>
          </a:p>
          <a:p>
            <a:r>
              <a:rPr lang="hr-HR" dirty="0" err="1" smtClean="0"/>
              <a:t>She</a:t>
            </a:r>
            <a:r>
              <a:rPr lang="hr-HR" dirty="0" smtClean="0"/>
              <a:t> </a:t>
            </a:r>
            <a:r>
              <a:rPr lang="hr-HR" dirty="0" err="1" smtClean="0"/>
              <a:t>was</a:t>
            </a:r>
            <a:r>
              <a:rPr lang="hr-HR" dirty="0" smtClean="0"/>
              <a:t> nice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spoke</a:t>
            </a:r>
            <a:r>
              <a:rPr lang="hr-HR" dirty="0" smtClean="0"/>
              <a:t> </a:t>
            </a:r>
            <a:r>
              <a:rPr lang="hr-HR" dirty="0" err="1"/>
              <a:t>E</a:t>
            </a:r>
            <a:r>
              <a:rPr lang="hr-HR" dirty="0" err="1" smtClean="0"/>
              <a:t>nglish</a:t>
            </a:r>
            <a:r>
              <a:rPr lang="hr-HR" dirty="0" smtClean="0"/>
              <a:t> </a:t>
            </a:r>
            <a:r>
              <a:rPr lang="hr-HR" dirty="0" err="1" smtClean="0"/>
              <a:t>very</a:t>
            </a:r>
            <a:r>
              <a:rPr lang="hr-HR" dirty="0" smtClean="0"/>
              <a:t> </a:t>
            </a:r>
            <a:r>
              <a:rPr lang="hr-HR" dirty="0" err="1" smtClean="0"/>
              <a:t>well</a:t>
            </a:r>
            <a:r>
              <a:rPr lang="hr-HR" dirty="0" smtClean="0"/>
              <a:t>.</a:t>
            </a:r>
          </a:p>
          <a:p>
            <a:r>
              <a:rPr lang="hr-HR" dirty="0" err="1" smtClean="0"/>
              <a:t>She</a:t>
            </a:r>
            <a:r>
              <a:rPr lang="hr-HR" dirty="0" smtClean="0"/>
              <a:t>’s 10 </a:t>
            </a:r>
            <a:r>
              <a:rPr lang="hr-HR" dirty="0" err="1" smtClean="0"/>
              <a:t>and</a:t>
            </a:r>
            <a:r>
              <a:rPr lang="hr-HR" dirty="0" smtClean="0"/>
              <a:t> I </a:t>
            </a:r>
            <a:r>
              <a:rPr lang="hr-HR" dirty="0" err="1" smtClean="0"/>
              <a:t>can</a:t>
            </a:r>
            <a:r>
              <a:rPr lang="hr-HR" dirty="0" smtClean="0"/>
              <a:t>’t </a:t>
            </a:r>
            <a:r>
              <a:rPr lang="hr-HR" dirty="0" err="1" smtClean="0"/>
              <a:t>wait</a:t>
            </a:r>
            <a:r>
              <a:rPr lang="hr-HR" dirty="0" smtClean="0"/>
              <a:t> for her to </a:t>
            </a:r>
            <a:r>
              <a:rPr lang="hr-HR" dirty="0" err="1" smtClean="0"/>
              <a:t>visit</a:t>
            </a:r>
            <a:r>
              <a:rPr lang="hr-HR" dirty="0" smtClean="0"/>
              <a:t> us.</a:t>
            </a:r>
          </a:p>
          <a:p>
            <a:r>
              <a:rPr lang="hr-HR" dirty="0" err="1" smtClean="0"/>
              <a:t>The</a:t>
            </a:r>
            <a:r>
              <a:rPr lang="hr-HR" dirty="0" smtClean="0"/>
              <a:t> mom</a:t>
            </a:r>
            <a:r>
              <a:rPr lang="hr-HR" dirty="0" smtClean="0"/>
              <a:t>: </a:t>
            </a:r>
            <a:r>
              <a:rPr lang="hr-HR" dirty="0" err="1" smtClean="0"/>
              <a:t>Her</a:t>
            </a:r>
            <a:r>
              <a:rPr lang="hr-HR" dirty="0" smtClean="0"/>
              <a:t> </a:t>
            </a:r>
            <a:r>
              <a:rPr lang="hr-HR" dirty="0" err="1" smtClean="0"/>
              <a:t>name</a:t>
            </a:r>
            <a:r>
              <a:rPr lang="hr-HR" dirty="0" smtClean="0"/>
              <a:t> is Mirela</a:t>
            </a:r>
            <a:r>
              <a:rPr lang="hr-HR" dirty="0" smtClean="0"/>
              <a:t>. </a:t>
            </a:r>
            <a:r>
              <a:rPr lang="hr-HR" dirty="0" err="1" smtClean="0"/>
              <a:t>She</a:t>
            </a:r>
            <a:r>
              <a:rPr lang="hr-HR" dirty="0" smtClean="0"/>
              <a:t> </a:t>
            </a:r>
            <a:r>
              <a:rPr lang="hr-HR" dirty="0" err="1" smtClean="0"/>
              <a:t>liked</a:t>
            </a:r>
            <a:r>
              <a:rPr lang="hr-HR" dirty="0" smtClean="0"/>
              <a:t> me</a:t>
            </a:r>
            <a:r>
              <a:rPr lang="hr-HR" dirty="0" smtClean="0"/>
              <a:t>. </a:t>
            </a:r>
            <a:r>
              <a:rPr lang="hr-HR" dirty="0" err="1" smtClean="0"/>
              <a:t>She</a:t>
            </a:r>
            <a:r>
              <a:rPr lang="hr-HR" dirty="0" smtClean="0"/>
              <a:t> </a:t>
            </a:r>
            <a:r>
              <a:rPr lang="hr-HR" dirty="0" err="1" smtClean="0"/>
              <a:t>didn</a:t>
            </a:r>
            <a:r>
              <a:rPr lang="hr-HR" dirty="0" smtClean="0"/>
              <a:t>’t </a:t>
            </a:r>
            <a:r>
              <a:rPr lang="hr-HR" dirty="0" err="1" smtClean="0"/>
              <a:t>speak</a:t>
            </a:r>
            <a:r>
              <a:rPr lang="hr-HR" dirty="0" smtClean="0"/>
              <a:t> </a:t>
            </a:r>
            <a:r>
              <a:rPr lang="hr-HR" dirty="0" err="1"/>
              <a:t>E</a:t>
            </a:r>
            <a:r>
              <a:rPr lang="hr-HR" dirty="0" err="1" smtClean="0"/>
              <a:t>nglish</a:t>
            </a:r>
            <a:r>
              <a:rPr lang="hr-HR" dirty="0" smtClean="0"/>
              <a:t> </a:t>
            </a:r>
            <a:r>
              <a:rPr lang="hr-HR" dirty="0" err="1" smtClean="0"/>
              <a:t>well</a:t>
            </a:r>
            <a:r>
              <a:rPr lang="hr-HR" dirty="0" smtClean="0"/>
              <a:t>. </a:t>
            </a:r>
            <a:r>
              <a:rPr lang="hr-HR" dirty="0" err="1" smtClean="0"/>
              <a:t>She</a:t>
            </a:r>
            <a:r>
              <a:rPr lang="hr-HR" dirty="0" smtClean="0"/>
              <a:t> </a:t>
            </a:r>
            <a:r>
              <a:rPr lang="hr-HR" dirty="0" err="1" smtClean="0"/>
              <a:t>was</a:t>
            </a:r>
            <a:r>
              <a:rPr lang="hr-HR" dirty="0" smtClean="0"/>
              <a:t> </a:t>
            </a:r>
            <a:r>
              <a:rPr lang="hr-HR" dirty="0" err="1" smtClean="0"/>
              <a:t>really</a:t>
            </a:r>
            <a:r>
              <a:rPr lang="hr-HR" dirty="0" smtClean="0"/>
              <a:t> nice.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10800000" flipH="1" flipV="1">
            <a:off x="-1016" y="260648"/>
            <a:ext cx="9145016" cy="864096"/>
          </a:xfrm>
        </p:spPr>
        <p:txBody>
          <a:bodyPr>
            <a:normAutofit/>
          </a:bodyPr>
          <a:lstStyle/>
          <a:p>
            <a:r>
              <a:rPr lang="hr-HR" dirty="0" smtClean="0"/>
              <a:t>                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school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5186048"/>
          </a:xfrm>
        </p:spPr>
        <p:txBody>
          <a:bodyPr/>
          <a:lstStyle/>
          <a:p>
            <a:r>
              <a:rPr lang="hr-HR" dirty="0" err="1" smtClean="0"/>
              <a:t>We</a:t>
            </a:r>
            <a:r>
              <a:rPr lang="hr-HR" dirty="0" smtClean="0"/>
              <a:t> had a great time</a:t>
            </a:r>
            <a:r>
              <a:rPr lang="hr-HR" dirty="0" smtClean="0"/>
              <a:t>!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did</a:t>
            </a:r>
            <a:r>
              <a:rPr lang="hr-HR" dirty="0" smtClean="0"/>
              <a:t> </a:t>
            </a:r>
            <a:r>
              <a:rPr lang="hr-HR" dirty="0" err="1" smtClean="0"/>
              <a:t>so</a:t>
            </a:r>
            <a:r>
              <a:rPr lang="hr-HR" dirty="0" smtClean="0"/>
              <a:t> </a:t>
            </a:r>
            <a:r>
              <a:rPr lang="hr-HR" dirty="0" err="1" smtClean="0"/>
              <a:t>many</a:t>
            </a:r>
            <a:r>
              <a:rPr lang="hr-HR" dirty="0" smtClean="0"/>
              <a:t> </a:t>
            </a:r>
            <a:r>
              <a:rPr lang="hr-HR" dirty="0" err="1" smtClean="0"/>
              <a:t>fun</a:t>
            </a:r>
            <a:r>
              <a:rPr lang="hr-HR" dirty="0" smtClean="0"/>
              <a:t> </a:t>
            </a:r>
            <a:r>
              <a:rPr lang="hr-HR" dirty="0" err="1" smtClean="0"/>
              <a:t>activities</a:t>
            </a:r>
            <a:r>
              <a:rPr lang="hr-HR" dirty="0" smtClean="0"/>
              <a:t> </a:t>
            </a:r>
            <a:r>
              <a:rPr lang="hr-HR" dirty="0" smtClean="0"/>
              <a:t>. I </a:t>
            </a:r>
            <a:r>
              <a:rPr lang="hr-HR" dirty="0" err="1" smtClean="0"/>
              <a:t>made</a:t>
            </a:r>
            <a:r>
              <a:rPr lang="hr-HR" dirty="0" smtClean="0"/>
              <a:t> a </a:t>
            </a:r>
            <a:r>
              <a:rPr lang="hr-HR" dirty="0" err="1" smtClean="0"/>
              <a:t>lot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friends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3074" name="Picture 2" descr="C:\Users\win7\Desktop\IMG-b8a706b0fa36ae750f8879415a1f665d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40968"/>
            <a:ext cx="4254699" cy="3191024"/>
          </a:xfrm>
          <a:prstGeom prst="rect">
            <a:avLst/>
          </a:prstGeom>
          <a:noFill/>
        </p:spPr>
      </p:pic>
      <p:pic>
        <p:nvPicPr>
          <p:cNvPr id="3075" name="Picture 3" descr="C:\Users\win7\Desktop\IMG-482bd4fd852262361eb04a36b8f6e442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504" y="3257600"/>
            <a:ext cx="4212976" cy="3159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122" name="Picture 2" descr="C:\Users\win7\Desktop\IMG-2bab24091b30cb4ce6af2daf2edc5eaa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5" y="0"/>
            <a:ext cx="5076056" cy="3807042"/>
          </a:xfrm>
          <a:prstGeom prst="rect">
            <a:avLst/>
          </a:prstGeom>
          <a:noFill/>
        </p:spPr>
      </p:pic>
      <p:pic>
        <p:nvPicPr>
          <p:cNvPr id="5123" name="Picture 3" descr="C:\Users\win7\Desktop\IMG-1fdcf4ebfe548f6c287d98fbe8778011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96952"/>
            <a:ext cx="4685904" cy="3514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</a:t>
            </a:r>
            <a:r>
              <a:rPr lang="hr-HR" dirty="0" err="1" smtClean="0"/>
              <a:t>Fun</a:t>
            </a:r>
            <a:r>
              <a:rPr lang="hr-HR" dirty="0" smtClean="0"/>
              <a:t> </a:t>
            </a:r>
            <a:r>
              <a:rPr lang="hr-HR" dirty="0" err="1" smtClean="0"/>
              <a:t>activities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went</a:t>
            </a:r>
            <a:r>
              <a:rPr lang="hr-HR" dirty="0" smtClean="0"/>
              <a:t> </a:t>
            </a:r>
            <a:r>
              <a:rPr lang="hr-HR" dirty="0" err="1" smtClean="0"/>
              <a:t>bowling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we</a:t>
            </a:r>
            <a:r>
              <a:rPr lang="hr-HR" dirty="0" smtClean="0"/>
              <a:t> had a </a:t>
            </a:r>
            <a:r>
              <a:rPr lang="hr-HR" dirty="0" err="1" smtClean="0"/>
              <a:t>blast</a:t>
            </a:r>
            <a:r>
              <a:rPr lang="hr-HR" dirty="0" smtClean="0"/>
              <a:t>!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I </a:t>
            </a:r>
            <a:r>
              <a:rPr lang="hr-HR" dirty="0" smtClean="0"/>
              <a:t>don’t </a:t>
            </a:r>
            <a:r>
              <a:rPr lang="hr-HR" dirty="0" err="1" smtClean="0"/>
              <a:t>have</a:t>
            </a:r>
            <a:r>
              <a:rPr lang="hr-HR" dirty="0" smtClean="0"/>
              <a:t> </a:t>
            </a:r>
            <a:r>
              <a:rPr lang="hr-HR" dirty="0" err="1" smtClean="0"/>
              <a:t>any</a:t>
            </a:r>
            <a:r>
              <a:rPr lang="hr-HR" dirty="0" smtClean="0"/>
              <a:t> </a:t>
            </a:r>
            <a:r>
              <a:rPr lang="hr-HR" dirty="0" err="1" smtClean="0"/>
              <a:t>pictures</a:t>
            </a:r>
            <a:r>
              <a:rPr lang="hr-HR" dirty="0" smtClean="0"/>
              <a:t>…</a:t>
            </a:r>
          </a:p>
        </p:txBody>
      </p:sp>
      <p:pic>
        <p:nvPicPr>
          <p:cNvPr id="6146" name="Picture 2" descr="C:\Users\win7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36912"/>
            <a:ext cx="511810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</a:t>
            </a:r>
            <a:r>
              <a:rPr lang="hr-HR" dirty="0" err="1" smtClean="0"/>
              <a:t>Murcia</a:t>
            </a:r>
            <a:r>
              <a:rPr lang="hr-HR" dirty="0" smtClean="0"/>
              <a:t> </a:t>
            </a:r>
            <a:r>
              <a:rPr lang="hr-HR" dirty="0" err="1" smtClean="0"/>
              <a:t>Jump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4000"/>
          </a:xfrm>
        </p:spPr>
        <p:txBody>
          <a:bodyPr/>
          <a:lstStyle/>
          <a:p>
            <a:r>
              <a:rPr lang="hr-HR" dirty="0" smtClean="0"/>
              <a:t>IT WAS AMAZING!!!!!!!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did</a:t>
            </a:r>
            <a:r>
              <a:rPr lang="hr-HR" dirty="0" smtClean="0"/>
              <a:t> </a:t>
            </a:r>
            <a:r>
              <a:rPr lang="hr-HR" dirty="0" err="1" smtClean="0"/>
              <a:t>wall</a:t>
            </a:r>
            <a:r>
              <a:rPr lang="hr-HR" dirty="0" smtClean="0"/>
              <a:t> </a:t>
            </a:r>
            <a:r>
              <a:rPr lang="hr-HR" dirty="0" err="1" smtClean="0"/>
              <a:t>jumping</a:t>
            </a:r>
            <a:r>
              <a:rPr lang="hr-HR" dirty="0" smtClean="0"/>
              <a:t> </a:t>
            </a:r>
            <a:r>
              <a:rPr lang="hr-HR" dirty="0" smtClean="0"/>
              <a:t>, </a:t>
            </a:r>
            <a:r>
              <a:rPr lang="hr-HR" dirty="0" err="1" smtClean="0"/>
              <a:t>just</a:t>
            </a:r>
            <a:r>
              <a:rPr lang="hr-HR" dirty="0" smtClean="0"/>
              <a:t> </a:t>
            </a:r>
            <a:r>
              <a:rPr lang="hr-HR" dirty="0" err="1" smtClean="0"/>
              <a:t>jumping</a:t>
            </a:r>
            <a:r>
              <a:rPr lang="hr-HR" dirty="0" smtClean="0"/>
              <a:t>, </a:t>
            </a:r>
            <a:r>
              <a:rPr lang="hr-HR" dirty="0" err="1" smtClean="0"/>
              <a:t>played</a:t>
            </a:r>
            <a:r>
              <a:rPr lang="hr-HR" dirty="0" smtClean="0"/>
              <a:t> </a:t>
            </a:r>
            <a:r>
              <a:rPr lang="hr-HR" dirty="0" err="1" smtClean="0"/>
              <a:t>volleyball</a:t>
            </a:r>
            <a:r>
              <a:rPr lang="hr-HR" dirty="0" smtClean="0"/>
              <a:t> </a:t>
            </a:r>
            <a:r>
              <a:rPr lang="hr-HR" dirty="0" smtClean="0"/>
              <a:t>on </a:t>
            </a:r>
            <a:r>
              <a:rPr lang="hr-HR" dirty="0" err="1" smtClean="0"/>
              <a:t>trampolines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even</a:t>
            </a:r>
            <a:r>
              <a:rPr lang="hr-HR" dirty="0" smtClean="0"/>
              <a:t> </a:t>
            </a:r>
            <a:r>
              <a:rPr lang="hr-HR" dirty="0" err="1" smtClean="0"/>
              <a:t>jumped</a:t>
            </a:r>
            <a:r>
              <a:rPr lang="hr-HR" dirty="0" smtClean="0"/>
              <a:t> </a:t>
            </a:r>
            <a:r>
              <a:rPr lang="hr-HR" dirty="0" err="1" smtClean="0"/>
              <a:t>off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tower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1026" name="Picture 2" descr="C:\Users\win7\Desktop\T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89040"/>
            <a:ext cx="3685283" cy="2760123"/>
          </a:xfrm>
          <a:prstGeom prst="rect">
            <a:avLst/>
          </a:prstGeom>
          <a:noFill/>
        </p:spPr>
      </p:pic>
      <p:pic>
        <p:nvPicPr>
          <p:cNvPr id="1027" name="Picture 3" descr="C:\Users\win7\Desktop\murcia-jum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789040"/>
            <a:ext cx="4733925" cy="2638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uševljenje">
  <a:themeElements>
    <a:clrScheme name="Vrh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duševljenj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duševljenj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89</TotalTime>
  <Words>250</Words>
  <Application>Microsoft Office PowerPoint</Application>
  <PresentationFormat>Prikaz na zaslonu (4:3)</PresentationFormat>
  <Paragraphs>38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Oduševljenje</vt:lpstr>
      <vt:lpstr>MY TRIP TO SPAIN</vt:lpstr>
      <vt:lpstr>                 The trip</vt:lpstr>
      <vt:lpstr>More pictures</vt:lpstr>
      <vt:lpstr>            The Family</vt:lpstr>
      <vt:lpstr>               </vt:lpstr>
      <vt:lpstr>                 The school</vt:lpstr>
      <vt:lpstr>PowerPointova prezentacija</vt:lpstr>
      <vt:lpstr>            Fun activities</vt:lpstr>
      <vt:lpstr>          Murcia Jump</vt:lpstr>
      <vt:lpstr>        What it was like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TRIP TO SPAIN</dc:title>
  <dc:creator>PC</dc:creator>
  <cp:lastModifiedBy>Kata Grgljanić</cp:lastModifiedBy>
  <cp:revision>12</cp:revision>
  <dcterms:created xsi:type="dcterms:W3CDTF">2018-03-15T08:14:26Z</dcterms:created>
  <dcterms:modified xsi:type="dcterms:W3CDTF">2018-04-16T14:12:26Z</dcterms:modified>
</cp:coreProperties>
</file>