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  <p:sldMasterId id="2147484029" r:id="rId2"/>
  </p:sldMasterIdLst>
  <p:sldIdLst>
    <p:sldId id="256" r:id="rId3"/>
    <p:sldId id="257" r:id="rId4"/>
    <p:sldId id="258" r:id="rId5"/>
    <p:sldId id="262" r:id="rId6"/>
    <p:sldId id="263" r:id="rId7"/>
    <p:sldId id="272" r:id="rId8"/>
    <p:sldId id="269" r:id="rId9"/>
    <p:sldId id="270" r:id="rId10"/>
    <p:sldId id="271" r:id="rId11"/>
    <p:sldId id="268" r:id="rId12"/>
    <p:sldId id="266" r:id="rId1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2630015C-AD50-43DD-80F8-1A554A54D668}" type="datetimeFigureOut">
              <a:rPr lang="tr-TR" smtClean="0"/>
              <a:t>30.04.2021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B5FFD-6BDE-4D4D-B0F7-3A1072B81B69}" type="slidenum">
              <a:rPr lang="tr-TR" smtClean="0"/>
              <a:t>‹#›</a:t>
            </a:fld>
            <a:endParaRPr lang="tr-T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629089"/>
      </p:ext>
    </p:extLst>
  </p:cSld>
  <p:clrMapOvr>
    <a:masterClrMapping/>
  </p:clrMapOvr>
  <p:transition spd="slow" advTm="1953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0015C-AD50-43DD-80F8-1A554A54D668}" type="datetimeFigureOut">
              <a:rPr lang="tr-TR" smtClean="0"/>
              <a:t>30.04.2021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B5FFD-6BDE-4D4D-B0F7-3A1072B81B6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13727958"/>
      </p:ext>
    </p:extLst>
  </p:cSld>
  <p:clrMapOvr>
    <a:masterClrMapping/>
  </p:clrMapOvr>
  <p:transition spd="slow" advTm="1953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0015C-AD50-43DD-80F8-1A554A54D668}" type="datetimeFigureOut">
              <a:rPr lang="tr-TR" smtClean="0"/>
              <a:t>30.04.2021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B5FFD-6BDE-4D4D-B0F7-3A1072B81B69}" type="slidenum">
              <a:rPr lang="tr-TR" smtClean="0"/>
              <a:t>‹#›</a:t>
            </a:fld>
            <a:endParaRPr lang="tr-TR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6833674"/>
      </p:ext>
    </p:extLst>
  </p:cSld>
  <p:clrMapOvr>
    <a:masterClrMapping/>
  </p:clrMapOvr>
  <p:transition spd="slow" advTm="1953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8984" y="1792224"/>
            <a:ext cx="990599" cy="304799"/>
          </a:xfr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fld id="{2630015C-AD50-43DD-80F8-1A554A54D668}" type="datetimeFigureOut">
              <a:rPr lang="tr-TR" smtClean="0"/>
              <a:t>30.04.2021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976" y="3227832"/>
            <a:ext cx="3867912" cy="31089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endParaRPr lang="tr-TR"/>
          </a:p>
        </p:txBody>
      </p:sp>
      <p:sp>
        <p:nvSpPr>
          <p:cNvPr id="8" name="Rectangle 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439B5FFD-6BDE-4D4D-B0F7-3A1072B81B6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907186"/>
      </p:ext>
    </p:extLst>
  </p:cSld>
  <p:clrMapOvr>
    <a:masterClrMapping/>
  </p:clrMapOvr>
  <p:transition spd="slow" advTm="1953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  <a:prstGeom prst="rect">
            <a:avLst/>
          </a:prstGeom>
        </p:spPr>
        <p:txBody>
          <a:bodyPr anchor="ctr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0015C-AD50-43DD-80F8-1A554A54D668}" type="datetimeFigureOut">
              <a:rPr lang="tr-TR" smtClean="0"/>
              <a:t>30.04.2021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B5FFD-6BDE-4D4D-B0F7-3A1072B81B6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65015732"/>
      </p:ext>
    </p:extLst>
  </p:cSld>
  <p:clrMapOvr>
    <a:masterClrMapping/>
  </p:clrMapOvr>
  <p:transition spd="slow" advTm="1953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9192"/>
            <a:ext cx="4343400" cy="2286000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4576" y="2679192"/>
            <a:ext cx="3758184" cy="2286000"/>
          </a:xfrm>
        </p:spPr>
        <p:txBody>
          <a:bodyPr anchor="ctr" anchorCtr="0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0015C-AD50-43DD-80F8-1A554A54D668}" type="datetimeFigureOut">
              <a:rPr lang="tr-TR" smtClean="0"/>
              <a:t>30.04.2021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tr-TR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B5FFD-6BDE-4D4D-B0F7-3A1072B81B6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0313072"/>
      </p:ext>
    </p:extLst>
  </p:cSld>
  <p:clrMapOvr>
    <a:masterClrMapping/>
  </p:clrMapOvr>
  <p:transition spd="slow" advTm="1953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8032" cy="3416301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76" y="2603500"/>
            <a:ext cx="4828032" cy="3416300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0015C-AD50-43DD-80F8-1A554A54D668}" type="datetimeFigureOut">
              <a:rPr lang="tr-TR" smtClean="0"/>
              <a:t>30.04.2021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B5FFD-6BDE-4D4D-B0F7-3A1072B81B6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0394178"/>
      </p:ext>
    </p:extLst>
  </p:cSld>
  <p:clrMapOvr>
    <a:masterClrMapping/>
  </p:clrMapOvr>
  <p:transition spd="slow" advTm="1953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69264"/>
            <a:ext cx="8825659" cy="704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98448"/>
            <a:ext cx="4828032" cy="2843784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1" y="3187921"/>
            <a:ext cx="4825160" cy="2854311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0015C-AD50-43DD-80F8-1A554A54D668}" type="datetimeFigureOut">
              <a:rPr lang="tr-TR" smtClean="0"/>
              <a:t>30.04.2021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B5FFD-6BDE-4D4D-B0F7-3A1072B81B6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09144249"/>
      </p:ext>
    </p:extLst>
  </p:cSld>
  <p:clrMapOvr>
    <a:masterClrMapping/>
  </p:clrMapOvr>
  <p:transition spd="slow" advTm="1953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0015C-AD50-43DD-80F8-1A554A54D668}" type="datetimeFigureOut">
              <a:rPr lang="tr-TR" smtClean="0"/>
              <a:t>30.04.2021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B5FFD-6BDE-4D4D-B0F7-3A1072B81B6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55353826"/>
      </p:ext>
    </p:extLst>
  </p:cSld>
  <p:clrMapOvr>
    <a:masterClrMapping/>
  </p:clrMapOvr>
  <p:transition spd="slow" advTm="1953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0015C-AD50-43DD-80F8-1A554A54D668}" type="datetimeFigureOut">
              <a:rPr lang="tr-TR" smtClean="0"/>
              <a:t>30.04.2021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Rectangle 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B5FFD-6BDE-4D4D-B0F7-3A1072B81B6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08821027"/>
      </p:ext>
    </p:extLst>
  </p:cSld>
  <p:clrMapOvr>
    <a:masterClrMapping/>
  </p:clrMapOvr>
  <p:transition spd="slow" advTm="1953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298448"/>
            <a:ext cx="2793159" cy="1597152"/>
          </a:xfrm>
          <a:prstGeom prst="rect">
            <a:avLst/>
          </a:prstGeo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9008" y="1447800"/>
            <a:ext cx="5195997" cy="4572000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3" y="3129280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0015C-AD50-43DD-80F8-1A554A54D668}" type="datetimeFigureOut">
              <a:rPr lang="tr-TR" smtClean="0"/>
              <a:t>30.04.2021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B5FFD-6BDE-4D4D-B0F7-3A1072B81B6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6644470"/>
      </p:ext>
    </p:extLst>
  </p:cSld>
  <p:clrMapOvr>
    <a:masterClrMapping/>
  </p:clrMapOvr>
  <p:transition spd="slow" advTm="1953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0015C-AD50-43DD-80F8-1A554A54D668}" type="datetimeFigureOut">
              <a:rPr lang="tr-TR" smtClean="0"/>
              <a:t>30.04.2021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B5FFD-6BDE-4D4D-B0F7-3A1072B81B6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39835608"/>
      </p:ext>
    </p:extLst>
  </p:cSld>
  <p:clrMapOvr>
    <a:masterClrMapping/>
  </p:clrMapOvr>
  <p:transition spd="slow" advTm="1953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0015C-AD50-43DD-80F8-1A554A54D668}" type="datetimeFigureOut">
              <a:rPr lang="tr-TR" smtClean="0"/>
              <a:t>30.04.2021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B5FFD-6BDE-4D4D-B0F7-3A1072B81B6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27337612"/>
      </p:ext>
    </p:extLst>
  </p:cSld>
  <p:clrMapOvr>
    <a:masterClrMapping/>
  </p:clrMapOvr>
  <p:transition spd="slow" advTm="1953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969927"/>
            <a:ext cx="8825657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7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0015C-AD50-43DD-80F8-1A554A54D668}" type="datetimeFigureOut">
              <a:rPr lang="tr-TR" smtClean="0"/>
              <a:t>30.04.2021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B5FFD-6BDE-4D4D-B0F7-3A1072B81B6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4123531"/>
      </p:ext>
    </p:extLst>
  </p:cSld>
  <p:clrMapOvr>
    <a:masterClrMapping/>
  </p:clrMapOvr>
  <p:transition spd="slow" advTm="1953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0704"/>
            <a:ext cx="8833104" cy="1371600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2144" y="3547872"/>
            <a:ext cx="8825659" cy="24780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0015C-AD50-43DD-80F8-1A554A54D668}" type="datetimeFigureOut">
              <a:rPr lang="tr-TR" smtClean="0"/>
              <a:t>30.04.2021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B5FFD-6BDE-4D4D-B0F7-3A1072B81B6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79772361"/>
      </p:ext>
    </p:extLst>
  </p:cSld>
  <p:clrMapOvr>
    <a:masterClrMapping/>
  </p:clrMapOvr>
  <p:transition spd="slow" advTm="1953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TextBox 11"/>
          <p:cNvSpPr txBox="1"/>
          <p:nvPr/>
        </p:nvSpPr>
        <p:spPr bwMode="gray">
          <a:xfrm>
            <a:off x="898295" y="59676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 bwMode="gray">
          <a:xfrm>
            <a:off x="9715063" y="2629300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698249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 bwMode="gray">
          <a:xfrm>
            <a:off x="1945945" y="3679987"/>
            <a:ext cx="7725772" cy="34217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400" cap="small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8"/>
            <a:ext cx="8825659" cy="997858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0015C-AD50-43DD-80F8-1A554A54D668}" type="datetimeFigureOut">
              <a:rPr lang="tr-TR" smtClean="0"/>
              <a:t>30.04.2021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3" name="Rectangle 2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B5FFD-6BDE-4D4D-B0F7-3A1072B81B6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25384967"/>
      </p:ext>
    </p:extLst>
  </p:cSld>
  <p:clrMapOvr>
    <a:masterClrMapping/>
  </p:clrMapOvr>
  <p:transition spd="slow" advTm="1953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3525"/>
            <a:ext cx="8865623" cy="1819656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9200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0015C-AD50-43DD-80F8-1A554A54D668}" type="datetimeFigureOut">
              <a:rPr lang="tr-TR" smtClean="0"/>
              <a:t>30.04.2021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B5FFD-6BDE-4D4D-B0F7-3A1072B81B6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21459310"/>
      </p:ext>
    </p:extLst>
  </p:cSld>
  <p:clrMapOvr>
    <a:masterClrMapping/>
  </p:clrMapOvr>
  <p:transition spd="slow" advTm="1953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312916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4"/>
            <a:ext cx="3129168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5380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4"/>
            <a:ext cx="3145380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595032"/>
            <a:ext cx="3161029" cy="58473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79764"/>
            <a:ext cx="3161029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991" y="2603500"/>
            <a:ext cx="32564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5824" y="2603500"/>
            <a:ext cx="0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0015C-AD50-43DD-80F8-1A554A54D668}" type="datetimeFigureOut">
              <a:rPr lang="tr-TR" smtClean="0"/>
              <a:t>30.04.2021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B5FFD-6BDE-4D4D-B0F7-3A1072B81B6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87076526"/>
      </p:ext>
    </p:extLst>
  </p:cSld>
  <p:clrMapOvr>
    <a:masterClrMapping/>
  </p:clrMapOvr>
  <p:transition spd="slow" advTm="1953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 anchor="ctr" anchorCtr="0"/>
          <a:lstStyle>
            <a:lvl1pPr>
              <a:defRPr sz="36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5"/>
            <a:ext cx="3050438" cy="57626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0916"/>
            <a:ext cx="2691242" cy="158409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7"/>
            <a:ext cx="3050438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8"/>
            <a:ext cx="3050438" cy="91257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3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3" y="5109107"/>
            <a:ext cx="3050438" cy="91794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245" y="2603500"/>
            <a:ext cx="1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7352" y="2603500"/>
            <a:ext cx="0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0015C-AD50-43DD-80F8-1A554A54D668}" type="datetimeFigureOut">
              <a:rPr lang="tr-TR" smtClean="0"/>
              <a:t>30.04.2021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B5FFD-6BDE-4D4D-B0F7-3A1072B81B6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9957703"/>
      </p:ext>
    </p:extLst>
  </p:cSld>
  <p:clrMapOvr>
    <a:masterClrMapping/>
  </p:clrMapOvr>
  <p:transition spd="slow" advTm="1953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595033"/>
            <a:ext cx="8825659" cy="3424768"/>
          </a:xfrm>
        </p:spPr>
        <p:txBody>
          <a:bodyPr vert="eaVert" anchor="t" anchorCtr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0015C-AD50-43DD-80F8-1A554A54D668}" type="datetimeFigureOut">
              <a:rPr lang="tr-TR" smtClean="0"/>
              <a:t>30.04.2021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B5FFD-6BDE-4D4D-B0F7-3A1072B81B6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8312012"/>
      </p:ext>
    </p:extLst>
  </p:cSld>
  <p:clrMapOvr>
    <a:masterClrMapping/>
  </p:clrMapOvr>
  <p:transition spd="slow" advTm="1953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6"/>
            <a:ext cx="1441567" cy="4748591"/>
          </a:xfrm>
          <a:prstGeom prst="rect">
            <a:avLst/>
          </a:prstGeom>
        </p:spPr>
        <p:txBody>
          <a:bodyPr vert="eaVert" anchor="b" anchorCtr="0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5"/>
            <a:ext cx="6256025" cy="4748591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0015C-AD50-43DD-80F8-1A554A54D668}" type="datetimeFigureOut">
              <a:rPr lang="tr-TR" smtClean="0"/>
              <a:t>30.04.2021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0" name="Rectangle 1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B5FFD-6BDE-4D4D-B0F7-3A1072B81B6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4873256"/>
      </p:ext>
    </p:extLst>
  </p:cSld>
  <p:clrMapOvr>
    <a:masterClrMapping/>
  </p:clrMapOvr>
  <p:transition spd="slow" advTm="1953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0015C-AD50-43DD-80F8-1A554A54D668}" type="datetimeFigureOut">
              <a:rPr lang="tr-TR" smtClean="0"/>
              <a:t>30.04.2021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B5FFD-6BDE-4D4D-B0F7-3A1072B81B69}" type="slidenum">
              <a:rPr lang="tr-TR" smtClean="0"/>
              <a:t>‹#›</a:t>
            </a:fld>
            <a:endParaRPr lang="tr-T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152844"/>
      </p:ext>
    </p:extLst>
  </p:cSld>
  <p:clrMapOvr>
    <a:masterClrMapping/>
  </p:clrMapOvr>
  <p:transition spd="slow" advTm="1953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0015C-AD50-43DD-80F8-1A554A54D668}" type="datetimeFigureOut">
              <a:rPr lang="tr-TR" smtClean="0"/>
              <a:t>30.04.2021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B5FFD-6BDE-4D4D-B0F7-3A1072B81B6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61130256"/>
      </p:ext>
    </p:extLst>
  </p:cSld>
  <p:clrMapOvr>
    <a:masterClrMapping/>
  </p:clrMapOvr>
  <p:transition spd="slow" advTm="1953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0015C-AD50-43DD-80F8-1A554A54D668}" type="datetimeFigureOut">
              <a:rPr lang="tr-TR" smtClean="0"/>
              <a:t>30.04.2021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B5FFD-6BDE-4D4D-B0F7-3A1072B81B6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32460450"/>
      </p:ext>
    </p:extLst>
  </p:cSld>
  <p:clrMapOvr>
    <a:masterClrMapping/>
  </p:clrMapOvr>
  <p:transition spd="slow" advTm="1953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0015C-AD50-43DD-80F8-1A554A54D668}" type="datetimeFigureOut">
              <a:rPr lang="tr-TR" smtClean="0"/>
              <a:t>30.04.2021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B5FFD-6BDE-4D4D-B0F7-3A1072B81B6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3174969"/>
      </p:ext>
    </p:extLst>
  </p:cSld>
  <p:clrMapOvr>
    <a:masterClrMapping/>
  </p:clrMapOvr>
  <p:transition spd="slow" advTm="1953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0015C-AD50-43DD-80F8-1A554A54D668}" type="datetimeFigureOut">
              <a:rPr lang="tr-TR" smtClean="0"/>
              <a:t>30.04.2021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B5FFD-6BDE-4D4D-B0F7-3A1072B81B6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394950"/>
      </p:ext>
    </p:extLst>
  </p:cSld>
  <p:clrMapOvr>
    <a:masterClrMapping/>
  </p:clrMapOvr>
  <p:transition spd="slow" advTm="1953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0015C-AD50-43DD-80F8-1A554A54D668}" type="datetimeFigureOut">
              <a:rPr lang="tr-TR" smtClean="0"/>
              <a:t>30.04.2021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B5FFD-6BDE-4D4D-B0F7-3A1072B81B6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2546791"/>
      </p:ext>
    </p:extLst>
  </p:cSld>
  <p:clrMapOvr>
    <a:masterClrMapping/>
  </p:clrMapOvr>
  <p:transition spd="slow" advTm="1953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0015C-AD50-43DD-80F8-1A554A54D668}" type="datetimeFigureOut">
              <a:rPr lang="tr-TR" smtClean="0"/>
              <a:t>30.04.2021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B5FFD-6BDE-4D4D-B0F7-3A1072B81B69}" type="slidenum">
              <a:rPr lang="tr-TR" smtClean="0"/>
              <a:t>‹#›</a:t>
            </a:fld>
            <a:endParaRPr lang="tr-T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9009019"/>
      </p:ext>
    </p:extLst>
  </p:cSld>
  <p:clrMapOvr>
    <a:masterClrMapping/>
  </p:clrMapOvr>
  <p:transition spd="slow" advTm="1953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2630015C-AD50-43DD-80F8-1A554A54D668}" type="datetimeFigureOut">
              <a:rPr lang="tr-TR" smtClean="0"/>
              <a:t>30.04.2021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39B5FFD-6BDE-4D4D-B0F7-3A1072B81B69}" type="slidenum">
              <a:rPr lang="tr-TR" smtClean="0"/>
              <a:t>‹#›</a:t>
            </a:fld>
            <a:endParaRPr lang="tr-TR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5368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ransition spd="slow" advTm="1953">
    <p:cover/>
  </p:transition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7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0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630015C-AD50-43DD-80F8-1A554A54D668}" type="datetimeFigureOut">
              <a:rPr lang="tr-TR" smtClean="0"/>
              <a:t>30.04.2021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tr-TR"/>
          </a:p>
        </p:txBody>
      </p:sp>
      <p:sp>
        <p:nvSpPr>
          <p:cNvPr id="29" name="Rectangle 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439B5FFD-6BDE-4D4D-B0F7-3A1072B81B6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9403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  <p:sldLayoutId id="2147484041" r:id="rId12"/>
    <p:sldLayoutId id="2147484042" r:id="rId13"/>
    <p:sldLayoutId id="2147484043" r:id="rId14"/>
    <p:sldLayoutId id="2147484044" r:id="rId15"/>
    <p:sldLayoutId id="2147484045" r:id="rId16"/>
    <p:sldLayoutId id="2147484046" r:id="rId17"/>
  </p:sldLayoutIdLst>
  <p:transition spd="slow" advTm="1953">
    <p:cover/>
  </p:transition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tr-TR" sz="4800" dirty="0" smtClean="0"/>
              <a:t>Bursa’nın Eski ve Yeni </a:t>
            </a:r>
            <a:r>
              <a:rPr lang="tr-TR" sz="4800" dirty="0" err="1" smtClean="0"/>
              <a:t>FotoGafları</a:t>
            </a:r>
            <a:endParaRPr lang="tr-TR" sz="4800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 smtClean="0"/>
              <a:t>Hazırlayan: Tuğçe/Ayşenaz</a:t>
            </a:r>
          </a:p>
          <a:p>
            <a:r>
              <a:rPr lang="tr-TR" dirty="0" smtClean="0"/>
              <a:t>BAKL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901367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1953">
        <p15:prstTrans prst="curtains"/>
      </p:transition>
    </mc:Choice>
    <mc:Fallback>
      <p:transition spd="slow" advTm="19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Bodoni MT Black" panose="02070A03080606020203" pitchFamily="18" charset="0"/>
              </a:rPr>
              <a:t>Ulu Camii</a:t>
            </a:r>
            <a:endParaRPr lang="tr-TR" dirty="0">
              <a:latin typeface="Bodoni MT Black" panose="02070A03080606020203" pitchFamily="18" charset="0"/>
            </a:endParaRPr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745" y="2555297"/>
            <a:ext cx="4928949" cy="3679247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619" y="2555296"/>
            <a:ext cx="5384800" cy="367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001341"/>
      </p:ext>
    </p:extLst>
  </p:cSld>
  <p:clrMapOvr>
    <a:masterClrMapping/>
  </p:clrMapOvr>
  <p:transition spd="slow" advTm="1953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173018" y="973669"/>
            <a:ext cx="8807595" cy="706964"/>
          </a:xfrm>
        </p:spPr>
        <p:txBody>
          <a:bodyPr/>
          <a:lstStyle/>
          <a:p>
            <a:r>
              <a:rPr lang="tr-TR" dirty="0" smtClean="0">
                <a:latin typeface="Bodoni MT Black" panose="02070A03080606020203" pitchFamily="18" charset="0"/>
              </a:rPr>
              <a:t>Bursa Genel Görünümü </a:t>
            </a:r>
            <a:endParaRPr lang="tr-TR" dirty="0">
              <a:latin typeface="Bodoni MT Black" panose="02070A03080606020203" pitchFamily="18" charset="0"/>
            </a:endParaRP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90517" y="2556163"/>
            <a:ext cx="5337968" cy="3604492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28" y="2556163"/>
            <a:ext cx="5116946" cy="360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94594"/>
      </p:ext>
    </p:extLst>
  </p:cSld>
  <p:clrMapOvr>
    <a:masterClrMapping/>
  </p:clrMapOvr>
  <p:transition spd="slow" advTm="1953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latin typeface="Bodoni MT Black" panose="02070A03080606020203" pitchFamily="18" charset="0"/>
              </a:rPr>
              <a:t>Setbası</a:t>
            </a:r>
            <a:endParaRPr lang="tr-TR" dirty="0">
              <a:latin typeface="Bodoni MT Black" panose="02070A03080606020203" pitchFamily="18" charset="0"/>
            </a:endParaRPr>
          </a:p>
        </p:txBody>
      </p:sp>
      <p:pic>
        <p:nvPicPr>
          <p:cNvPr id="8" name="İçerik Yer Tutucusu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8757" y="2872508"/>
            <a:ext cx="4432698" cy="3184304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2872508"/>
            <a:ext cx="4995024" cy="318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92458"/>
      </p:ext>
    </p:extLst>
  </p:cSld>
  <p:clrMapOvr>
    <a:masterClrMapping/>
  </p:clrMapOvr>
  <p:transition spd="slow" advTm="1953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Bodoni MT Black" panose="02070A03080606020203" pitchFamily="18" charset="0"/>
              </a:rPr>
              <a:t>Heykel</a:t>
            </a:r>
            <a:endParaRPr lang="tr-TR" dirty="0">
              <a:latin typeface="Bodoni MT Black" panose="02070A03080606020203" pitchFamily="18" charset="0"/>
            </a:endParaRP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7201" y="2763995"/>
            <a:ext cx="4874342" cy="327427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28" y="2763995"/>
            <a:ext cx="5010040" cy="327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890290"/>
      </p:ext>
    </p:extLst>
  </p:cSld>
  <p:clrMapOvr>
    <a:masterClrMapping/>
  </p:clrMapOvr>
  <p:transition spd="slow" advTm="1953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Bodoni MT Black" panose="02070A03080606020203" pitchFamily="18" charset="0"/>
              </a:rPr>
              <a:t>Irgandı</a:t>
            </a:r>
            <a:r>
              <a:rPr lang="tr-TR" dirty="0" smtClean="0"/>
              <a:t> </a:t>
            </a:r>
            <a:r>
              <a:rPr lang="tr-TR" dirty="0" smtClean="0">
                <a:latin typeface="Bodoni MT Black" panose="02070A03080606020203" pitchFamily="18" charset="0"/>
              </a:rPr>
              <a:t>Köprüsü</a:t>
            </a:r>
            <a:endParaRPr lang="tr-TR" dirty="0">
              <a:latin typeface="Bodoni MT Black" panose="02070A03080606020203" pitchFamily="18" charset="0"/>
            </a:endParaRP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5692" y="2712315"/>
            <a:ext cx="4759035" cy="342063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664" y="2712314"/>
            <a:ext cx="5883772" cy="342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67553"/>
      </p:ext>
    </p:extLst>
  </p:cSld>
  <p:clrMapOvr>
    <a:masterClrMapping/>
  </p:clrMapOvr>
  <p:transition spd="slow" advTm="1953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Bodoni MT Black" panose="02070A03080606020203" pitchFamily="18" charset="0"/>
              </a:rPr>
              <a:t>T</a:t>
            </a:r>
            <a:r>
              <a:rPr lang="tr-TR" dirty="0" smtClean="0">
                <a:latin typeface="Bodoni MT Black" panose="02070A03080606020203" pitchFamily="18" charset="0"/>
              </a:rPr>
              <a:t>eleferik</a:t>
            </a:r>
            <a:endParaRPr lang="tr-TR" dirty="0">
              <a:latin typeface="Bodoni MT Black" panose="02070A03080606020203" pitchFamily="18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347" y="2595417"/>
            <a:ext cx="5778454" cy="3611419"/>
          </a:xfrm>
          <a:prstGeom prst="rect">
            <a:avLst/>
          </a:prstGeom>
        </p:spPr>
      </p:pic>
      <p:pic>
        <p:nvPicPr>
          <p:cNvPr id="7" name="İçerik Yer Tutucusu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6153" y="2595417"/>
            <a:ext cx="4988720" cy="361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32452"/>
      </p:ext>
    </p:extLst>
  </p:cSld>
  <p:clrMapOvr>
    <a:masterClrMapping/>
  </p:clrMapOvr>
  <p:transition spd="slow" advTm="1953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Bodoni MT Black" panose="02070A03080606020203" pitchFamily="18" charset="0"/>
              </a:rPr>
              <a:t>Kapalı Çarşı</a:t>
            </a:r>
            <a:endParaRPr lang="tr-TR" dirty="0">
              <a:latin typeface="Bodoni MT Black" panose="02070A03080606020203" pitchFamily="18" charset="0"/>
            </a:endParaRP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2" y="2488021"/>
            <a:ext cx="2815724" cy="385679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335" y="2488021"/>
            <a:ext cx="3019286" cy="377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11294"/>
      </p:ext>
    </p:extLst>
  </p:cSld>
  <p:clrMapOvr>
    <a:masterClrMapping/>
  </p:clrMapOvr>
  <p:transition spd="slow" advTm="1953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latin typeface="Bodoni MT Black" panose="02070A03080606020203" pitchFamily="18" charset="0"/>
              </a:rPr>
              <a:t>Kozahan</a:t>
            </a:r>
            <a:endParaRPr lang="tr-TR" dirty="0">
              <a:latin typeface="Bodoni MT Black" panose="02070A03080606020203" pitchFamily="18" charset="0"/>
            </a:endParaRPr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44099" y="2529609"/>
            <a:ext cx="6073422" cy="3778828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99" y="2529608"/>
            <a:ext cx="4204855" cy="377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63846"/>
      </p:ext>
    </p:extLst>
  </p:cSld>
  <p:clrMapOvr>
    <a:masterClrMapping/>
  </p:clrMapOvr>
  <p:transition spd="slow" advTm="1953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Bodoni MT Black" panose="02070A03080606020203" pitchFamily="18" charset="0"/>
              </a:rPr>
              <a:t>Tayyare Kültür Merkezi</a:t>
            </a:r>
            <a:endParaRPr lang="tr-TR" dirty="0">
              <a:latin typeface="Bodoni MT Black" panose="02070A03080606020203" pitchFamily="18" charset="0"/>
            </a:endParaRPr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9516" y="2604654"/>
            <a:ext cx="5233087" cy="351905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2604654"/>
            <a:ext cx="5323609" cy="351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59165"/>
      </p:ext>
    </p:extLst>
  </p:cSld>
  <p:clrMapOvr>
    <a:masterClrMapping/>
  </p:clrMapOvr>
  <p:transition spd="slow" advTm="1953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latin typeface="Bodoni MT Black" panose="02070A03080606020203" pitchFamily="18" charset="0"/>
              </a:rPr>
              <a:t>Yesil</a:t>
            </a:r>
            <a:r>
              <a:rPr lang="tr-TR" dirty="0" smtClean="0">
                <a:latin typeface="Bodoni MT Black" panose="02070A03080606020203" pitchFamily="18" charset="0"/>
              </a:rPr>
              <a:t> Türbe</a:t>
            </a:r>
            <a:endParaRPr lang="tr-TR" dirty="0">
              <a:latin typeface="Bodoni MT Black" panose="02070A03080606020203" pitchFamily="18" charset="0"/>
            </a:endParaRP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12548" y="2711101"/>
            <a:ext cx="5127654" cy="345879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81" y="2821937"/>
            <a:ext cx="5391643" cy="345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692752"/>
      </p:ext>
    </p:extLst>
  </p:cSld>
  <p:clrMapOvr>
    <a:masterClrMapping/>
  </p:clrMapOvr>
  <p:transition spd="slow" advTm="1953">
    <p:cover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1_Entegral">
  <a:themeElements>
    <a:clrScheme name="Mavi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Grunge Doku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2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İyon Toplantı Odası">
  <a:themeElements>
    <a:clrScheme name="İyon Toplantı Odası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FFCB"/>
      </a:folHlink>
    </a:clrScheme>
    <a:fontScheme name="İyon Toplantı Odası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İyon Toplantı Odası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EC7F02AD-9687-440F-A9DF-FAA6F22270D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234</TotalTime>
  <Words>27</Words>
  <Application>Microsoft Office PowerPoint</Application>
  <PresentationFormat>Geniş ekran</PresentationFormat>
  <Paragraphs>13</Paragraphs>
  <Slides>11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11</vt:i4>
      </vt:variant>
    </vt:vector>
  </HeadingPairs>
  <TitlesOfParts>
    <vt:vector size="19" baseType="lpstr">
      <vt:lpstr>Arial</vt:lpstr>
      <vt:lpstr>Bodoni MT Black</vt:lpstr>
      <vt:lpstr>Century Gothic</vt:lpstr>
      <vt:lpstr>Tw Cen MT</vt:lpstr>
      <vt:lpstr>Tw Cen MT Condensed</vt:lpstr>
      <vt:lpstr>Wingdings 3</vt:lpstr>
      <vt:lpstr>1_Entegral</vt:lpstr>
      <vt:lpstr>İyon Toplantı Odası</vt:lpstr>
      <vt:lpstr>Bursa’nın Eski ve Yeni FotoGafları</vt:lpstr>
      <vt:lpstr>Setbası</vt:lpstr>
      <vt:lpstr>Heykel</vt:lpstr>
      <vt:lpstr>Irgandı Köprüsü</vt:lpstr>
      <vt:lpstr>Teleferik</vt:lpstr>
      <vt:lpstr>Kapalı Çarşı</vt:lpstr>
      <vt:lpstr>Kozahan</vt:lpstr>
      <vt:lpstr>Tayyare Kültür Merkezi</vt:lpstr>
      <vt:lpstr>Yesil Türbe</vt:lpstr>
      <vt:lpstr>Ulu Camii</vt:lpstr>
      <vt:lpstr>Bursa Genel Görünümü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Bursa nın Eski ve Yeni Fotoğafları</dc:title>
  <dc:creator>Ayşenaz Altun</dc:creator>
  <cp:lastModifiedBy>Ayşenaz Altun</cp:lastModifiedBy>
  <cp:revision>31</cp:revision>
  <dcterms:created xsi:type="dcterms:W3CDTF">2021-04-29T18:41:20Z</dcterms:created>
  <dcterms:modified xsi:type="dcterms:W3CDTF">2021-04-30T14:58:32Z</dcterms:modified>
</cp:coreProperties>
</file>