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8" r:id="rId4"/>
    <p:sldId id="258" r:id="rId5"/>
    <p:sldId id="271" r:id="rId6"/>
    <p:sldId id="269" r:id="rId7"/>
    <p:sldId id="259" r:id="rId8"/>
    <p:sldId id="265" r:id="rId9"/>
    <p:sldId id="260" r:id="rId10"/>
    <p:sldId id="261" r:id="rId11"/>
    <p:sldId id="267" r:id="rId12"/>
    <p:sldId id="262" r:id="rId13"/>
    <p:sldId id="270" r:id="rId14"/>
    <p:sldId id="263" r:id="rId15"/>
    <p:sldId id="272" r:id="rId16"/>
    <p:sldId id="26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69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59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81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25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3083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6043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8516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16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27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2802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538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B91D81-A920-4325-92EF-4D20BC5A7BBB}" type="datetimeFigureOut">
              <a:rPr lang="pl-PL" smtClean="0"/>
              <a:pPr/>
              <a:t>2018-06-27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3A64DF-85EB-4483-9D0F-DAE53CC9FB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318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There</a:t>
            </a:r>
            <a:r>
              <a:rPr lang="pl-PL" dirty="0" smtClean="0"/>
              <a:t> and </a:t>
            </a:r>
            <a:r>
              <a:rPr lang="pl-PL" dirty="0" err="1" smtClean="0"/>
              <a:t>Back</a:t>
            </a:r>
            <a:r>
              <a:rPr lang="pl-PL" dirty="0" smtClean="0"/>
              <a:t>…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Zuzanna Szczepaniak            Julia </a:t>
            </a:r>
            <a:r>
              <a:rPr lang="pl-PL" dirty="0" err="1" smtClean="0"/>
              <a:t>Sobaszczyk</a:t>
            </a:r>
            <a:r>
              <a:rPr lang="pl-PL" dirty="0" smtClean="0"/>
              <a:t>             Mikołaj Kopka</a:t>
            </a:r>
          </a:p>
          <a:p>
            <a:r>
              <a:rPr lang="pl-PL" dirty="0" smtClean="0"/>
              <a:t>Gabriela Zwarycz                   Patryk Raźny</a:t>
            </a:r>
          </a:p>
        </p:txBody>
      </p:sp>
    </p:spTree>
    <p:extLst>
      <p:ext uri="{BB962C8B-B14F-4D97-AF65-F5344CB8AC3E}">
        <p14:creationId xmlns:p14="http://schemas.microsoft.com/office/powerpoint/2010/main" val="65332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r="9775"/>
          <a:stretch/>
        </p:blipFill>
        <p:spPr>
          <a:xfrm>
            <a:off x="7615638" y="1085553"/>
            <a:ext cx="4437818" cy="4137611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627" y="609600"/>
            <a:ext cx="6873240" cy="754966"/>
          </a:xfrm>
        </p:spPr>
        <p:txBody>
          <a:bodyPr>
            <a:normAutofit/>
          </a:bodyPr>
          <a:lstStyle/>
          <a:p>
            <a:r>
              <a:rPr lang="pl-PL" sz="2800" b="1" dirty="0" err="1" smtClean="0">
                <a:latin typeface="Comic Sans MS" pitchFamily="66" charset="0"/>
              </a:rPr>
              <a:t>Friday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pl-PL" sz="2800" b="1" dirty="0" smtClean="0">
                <a:latin typeface="Comic Sans MS" panose="030F0702030302020204" pitchFamily="66" charset="0"/>
              </a:rPr>
              <a:t>23</a:t>
            </a:r>
            <a:r>
              <a:rPr lang="pl-PL" sz="2800" b="1" baseline="30000" dirty="0" smtClean="0">
                <a:latin typeface="Comic Sans MS" panose="030F0702030302020204" pitchFamily="66" charset="0"/>
              </a:rPr>
              <a:t>rd </a:t>
            </a:r>
            <a:r>
              <a:rPr lang="en-US" sz="2800" b="1" dirty="0" smtClean="0">
                <a:latin typeface="Comic Sans MS" pitchFamily="66" charset="0"/>
              </a:rPr>
              <a:t>February</a:t>
            </a:r>
            <a:r>
              <a:rPr lang="en-US" sz="2800" b="1" dirty="0">
                <a:latin typeface="Comic Sans MS" pitchFamily="66" charset="0"/>
              </a:rPr>
              <a:t>, 2018</a:t>
            </a:r>
            <a:endParaRPr lang="pl-PL" sz="2800" b="1" dirty="0"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627" y="2195945"/>
            <a:ext cx="6873240" cy="224965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 the morning we were tired after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previous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's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climb. We were 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Indian Ocean and we had all day to relax,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sunbathe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swim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paddle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 transparent kayaks,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admire the </a:t>
            </a:r>
            <a:r>
              <a:rPr lang="en-US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unbeliev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able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views. This day was a great opportunity to integrate with project partners. 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ocean, time 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was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passing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slowly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Unfortunately,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end 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go back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school.</a:t>
            </a:r>
            <a:endParaRPr lang="pl-P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4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5300" y="2159875"/>
            <a:ext cx="3046536" cy="540760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0" y="710045"/>
            <a:ext cx="6220691" cy="46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7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r="9775"/>
          <a:stretch/>
        </p:blipFill>
        <p:spPr>
          <a:xfrm>
            <a:off x="7640228" y="1177636"/>
            <a:ext cx="4362600" cy="4067481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8709" y="526473"/>
            <a:ext cx="6873240" cy="839372"/>
          </a:xfrm>
        </p:spPr>
        <p:txBody>
          <a:bodyPr>
            <a:normAutofit fontScale="90000"/>
          </a:bodyPr>
          <a:lstStyle/>
          <a:p>
            <a:r>
              <a:rPr lang="pl-PL" sz="2800" b="1" dirty="0" err="1" smtClean="0">
                <a:latin typeface="Comic Sans MS" pitchFamily="66" charset="0"/>
              </a:rPr>
              <a:t>saturday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pl-PL" sz="2800" b="1" dirty="0" smtClean="0">
                <a:latin typeface="Comic Sans MS" panose="030F0702030302020204" pitchFamily="66" charset="0"/>
              </a:rPr>
              <a:t>24</a:t>
            </a:r>
            <a:r>
              <a:rPr lang="pl-PL" sz="2800" b="1" baseline="30000" dirty="0" smtClean="0">
                <a:latin typeface="Comic Sans MS" panose="030F0702030302020204" pitchFamily="66" charset="0"/>
              </a:rPr>
              <a:t>th </a:t>
            </a:r>
            <a:r>
              <a:rPr lang="en-US" sz="2800" b="1" dirty="0" smtClean="0">
                <a:latin typeface="Comic Sans MS" pitchFamily="66" charset="0"/>
              </a:rPr>
              <a:t>February</a:t>
            </a:r>
            <a:r>
              <a:rPr lang="en-US" sz="2800" b="1" dirty="0">
                <a:latin typeface="Comic Sans MS" pitchFamily="66" charset="0"/>
              </a:rPr>
              <a:t>, 2018</a:t>
            </a:r>
            <a:endParaRPr lang="pl-PL" sz="2800" b="1" dirty="0"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24636" y="2168236"/>
            <a:ext cx="6873240" cy="230593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spent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this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local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market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buying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souvenirs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After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shopping we went for lunch by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river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soaked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up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some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sun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rest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In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evening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picnic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on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beach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with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all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partners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host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families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It was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really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fun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a great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opportunity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tighten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friendship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By the end of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realised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that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leave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pl-P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6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1399308"/>
            <a:ext cx="6003636" cy="450272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36" y="1399308"/>
            <a:ext cx="3345873" cy="44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8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507" r="48567" b="-507"/>
          <a:stretch/>
        </p:blipFill>
        <p:spPr>
          <a:xfrm>
            <a:off x="8027493" y="661185"/>
            <a:ext cx="3644962" cy="546744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7145" y="443345"/>
            <a:ext cx="6873240" cy="909711"/>
          </a:xfrm>
        </p:spPr>
        <p:txBody>
          <a:bodyPr>
            <a:normAutofit fontScale="90000"/>
          </a:bodyPr>
          <a:lstStyle/>
          <a:p>
            <a:r>
              <a:rPr lang="pl-PL" sz="2800" b="1" dirty="0" err="1" smtClean="0">
                <a:latin typeface="Comic Sans MS" pitchFamily="66" charset="0"/>
              </a:rPr>
              <a:t>sunday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pl-PL" sz="2800" b="1" dirty="0" smtClean="0">
                <a:latin typeface="Comic Sans MS" panose="030F0702030302020204" pitchFamily="66" charset="0"/>
              </a:rPr>
              <a:t>25</a:t>
            </a:r>
            <a:r>
              <a:rPr lang="pl-PL" sz="2800" b="1" baseline="30000" dirty="0" smtClean="0">
                <a:latin typeface="Comic Sans MS" panose="030F0702030302020204" pitchFamily="66" charset="0"/>
              </a:rPr>
              <a:t>th </a:t>
            </a:r>
            <a:r>
              <a:rPr lang="en-US" sz="2800" b="1" dirty="0" smtClean="0">
                <a:latin typeface="Comic Sans MS" pitchFamily="66" charset="0"/>
              </a:rPr>
              <a:t>February</a:t>
            </a:r>
            <a:r>
              <a:rPr lang="en-US" sz="2800" b="1" dirty="0">
                <a:latin typeface="Comic Sans MS" pitchFamily="66" charset="0"/>
              </a:rPr>
              <a:t>, 2018</a:t>
            </a:r>
            <a:endParaRPr lang="pl-PL" sz="2800" b="1" dirty="0"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127" y="1905000"/>
            <a:ext cx="6873240" cy="2418472"/>
          </a:xfrm>
        </p:spPr>
        <p:txBody>
          <a:bodyPr>
            <a:noAutofit/>
          </a:bodyPr>
          <a:lstStyle/>
          <a:p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This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was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last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on the Island. In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morning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said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goodbye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host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families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went to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museum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the Reunion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volcano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After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discovering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how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volcano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was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created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 went to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eat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lunch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near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this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mountain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Unfortunately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then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headed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for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airport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On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way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stopped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by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river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rest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soak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up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sun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Saying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‘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goodbye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 was sad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because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no-one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wanted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leave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pl-P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3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19981"/>
            <a:ext cx="6797675" cy="5098257"/>
          </a:xfrm>
        </p:spPr>
      </p:pic>
    </p:spTree>
    <p:extLst>
      <p:ext uri="{BB962C8B-B14F-4D97-AF65-F5344CB8AC3E}">
        <p14:creationId xmlns:p14="http://schemas.microsoft.com/office/powerpoint/2010/main" val="136290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4" b="23734"/>
          <a:stretch/>
        </p:blipFill>
        <p:spPr>
          <a:xfrm rot="16200000">
            <a:off x="7395885" y="875487"/>
            <a:ext cx="4823737" cy="449742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273" y="415636"/>
            <a:ext cx="6873240" cy="853440"/>
          </a:xfrm>
        </p:spPr>
        <p:txBody>
          <a:bodyPr>
            <a:normAutofit fontScale="90000"/>
          </a:bodyPr>
          <a:lstStyle/>
          <a:p>
            <a:r>
              <a:rPr lang="pl-PL" sz="2800" b="1" dirty="0" err="1" smtClean="0">
                <a:latin typeface="Comic Sans MS" pitchFamily="66" charset="0"/>
              </a:rPr>
              <a:t>monday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pl-PL" sz="2800" b="1" dirty="0" smtClean="0">
                <a:latin typeface="Comic Sans MS" panose="030F0702030302020204" pitchFamily="66" charset="0"/>
              </a:rPr>
              <a:t>26</a:t>
            </a:r>
            <a:r>
              <a:rPr lang="pl-PL" sz="2800" b="1" baseline="30000" dirty="0" smtClean="0">
                <a:latin typeface="Comic Sans MS" panose="030F0702030302020204" pitchFamily="66" charset="0"/>
              </a:rPr>
              <a:t>th </a:t>
            </a:r>
            <a:r>
              <a:rPr lang="en-US" sz="2800" b="1" dirty="0" smtClean="0">
                <a:latin typeface="Comic Sans MS" pitchFamily="66" charset="0"/>
              </a:rPr>
              <a:t>February</a:t>
            </a:r>
            <a:r>
              <a:rPr lang="en-US" sz="2800" b="1" dirty="0">
                <a:latin typeface="Comic Sans MS" pitchFamily="66" charset="0"/>
              </a:rPr>
              <a:t>, 2018</a:t>
            </a:r>
            <a:endParaRPr lang="pl-PL" sz="2800" b="1" dirty="0"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0273" y="2041572"/>
            <a:ext cx="6873240" cy="2165253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Monday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morning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landed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 Paris. Since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flight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back to Warsaw was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evening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we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lot of time to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spare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so we went for a 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several-hour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sightseeing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tour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We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saw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most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important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places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took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lot of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selfies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flight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Warsaw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took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only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hours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15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minutes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and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then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 went by minibus to Sieradz.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That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was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definitely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travel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lives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pl-P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4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1101527"/>
            <a:ext cx="6804561" cy="5116712"/>
          </a:xfrm>
        </p:spPr>
      </p:pic>
    </p:spTree>
    <p:extLst>
      <p:ext uri="{BB962C8B-B14F-4D97-AF65-F5344CB8AC3E}">
        <p14:creationId xmlns:p14="http://schemas.microsoft.com/office/powerpoint/2010/main" val="9508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4" b="23734"/>
          <a:stretch>
            <a:fillRect/>
          </a:stretch>
        </p:blipFill>
        <p:spPr>
          <a:xfrm>
            <a:off x="7530905" y="961291"/>
            <a:ext cx="4639678" cy="432581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0574" y="525192"/>
            <a:ext cx="6873240" cy="872197"/>
          </a:xfrm>
        </p:spPr>
        <p:txBody>
          <a:bodyPr>
            <a:normAutofit fontScale="90000"/>
          </a:bodyPr>
          <a:lstStyle/>
          <a:p>
            <a:r>
              <a:rPr lang="pl-PL" sz="2800" b="1" dirty="0" err="1">
                <a:latin typeface="Comic Sans MS" panose="030F0702030302020204" pitchFamily="66" charset="0"/>
              </a:rPr>
              <a:t>Monday</a:t>
            </a:r>
            <a:r>
              <a:rPr lang="pl-PL" sz="2800" b="1" dirty="0">
                <a:latin typeface="Comic Sans MS" panose="030F0702030302020204" pitchFamily="66" charset="0"/>
              </a:rPr>
              <a:t>, </a:t>
            </a:r>
            <a:r>
              <a:rPr lang="pl-PL" sz="2800" b="1" dirty="0" smtClean="0">
                <a:latin typeface="Comic Sans MS" panose="030F0702030302020204" pitchFamily="66" charset="0"/>
              </a:rPr>
              <a:t>19</a:t>
            </a:r>
            <a:r>
              <a:rPr lang="pl-PL" sz="2800" b="1" baseline="30000" dirty="0" smtClean="0">
                <a:latin typeface="Comic Sans MS" panose="030F0702030302020204" pitchFamily="66" charset="0"/>
              </a:rPr>
              <a:t>th </a:t>
            </a:r>
            <a:r>
              <a:rPr lang="pl-PL" sz="2800" b="1" dirty="0" err="1" smtClean="0">
                <a:latin typeface="Comic Sans MS" panose="030F0702030302020204" pitchFamily="66" charset="0"/>
              </a:rPr>
              <a:t>February</a:t>
            </a:r>
            <a:r>
              <a:rPr lang="pl-PL" sz="2800" b="1" dirty="0">
                <a:latin typeface="Comic Sans MS" panose="030F0702030302020204" pitchFamily="66" charset="0"/>
              </a:rPr>
              <a:t>, 2018</a:t>
            </a: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0574" y="1978267"/>
            <a:ext cx="6873240" cy="22918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Our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trip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began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at 8 a.m., when we met at our school. We went to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Warsaw 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minibus. At the airport we had some time, so we ate breakfast. Our next step was to get to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France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where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met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our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partners from Finland and Catalonia. We had some time to rest before our longest part of the trip – flight to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Reunion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. Our flight took 11 hours.</a:t>
            </a:r>
            <a:endParaRPr lang="pl-P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9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82461" y="-1220340"/>
            <a:ext cx="5442787" cy="96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6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4" b="23734"/>
          <a:stretch>
            <a:fillRect/>
          </a:stretch>
        </p:blipFill>
        <p:spPr>
          <a:xfrm rot="16200000">
            <a:off x="7539336" y="933404"/>
            <a:ext cx="4700828" cy="438282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547" y="606403"/>
            <a:ext cx="6873240" cy="66118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Tuesday,</a:t>
            </a:r>
            <a:r>
              <a:rPr lang="pl-PL" sz="2800" b="1" dirty="0" smtClean="0">
                <a:latin typeface="Comic Sans MS" panose="030F0702030302020204" pitchFamily="66" charset="0"/>
              </a:rPr>
              <a:t> 20</a:t>
            </a:r>
            <a:r>
              <a:rPr lang="pl-PL" sz="2800" b="1" baseline="30000" dirty="0" smtClean="0">
                <a:latin typeface="Comic Sans MS" panose="030F0702030302020204" pitchFamily="66" charset="0"/>
              </a:rPr>
              <a:t>th</a:t>
            </a:r>
            <a:r>
              <a:rPr lang="pl-PL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February</a:t>
            </a:r>
            <a:r>
              <a:rPr lang="en-US" sz="2800" b="1" dirty="0">
                <a:latin typeface="Comic Sans MS" panose="030F0702030302020204" pitchFamily="66" charset="0"/>
              </a:rPr>
              <a:t>, 2018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4001" y="1577575"/>
            <a:ext cx="6873240" cy="3094485"/>
          </a:xfrm>
        </p:spPr>
        <p:txBody>
          <a:bodyPr>
            <a:normAutofit fontScale="25000" lnSpcReduction="20000"/>
          </a:bodyPr>
          <a:lstStyle/>
          <a:p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Tuesday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started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11 a.m.,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when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finally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arrived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Reunion. 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journey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was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tiring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, but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it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paid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off.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Awesome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tropical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humid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climate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welcomed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us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after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long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journey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. We met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there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with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Reunion partners and went for 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picnic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seaside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able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enjoy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beautiful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views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while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eating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lunch. The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point of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trip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was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integration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playing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exploring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game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in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which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everyone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took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part. The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goal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of the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game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was to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get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to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know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partners. 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evening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tired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but 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happy, 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we went to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partners'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houses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where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ate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supper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spent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some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time </a:t>
            </a:r>
            <a:r>
              <a:rPr lang="pl-PL" sz="8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r>
              <a:rPr lang="pl-PL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host </a:t>
            </a:r>
            <a:r>
              <a:rPr lang="pl-PL" sz="8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families</a:t>
            </a:r>
            <a:r>
              <a:rPr lang="pl-PL" sz="8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pl-PL" sz="8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021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900545"/>
            <a:ext cx="7090256" cy="5317693"/>
          </a:xfrm>
        </p:spPr>
      </p:pic>
    </p:spTree>
    <p:extLst>
      <p:ext uri="{BB962C8B-B14F-4D97-AF65-F5344CB8AC3E}">
        <p14:creationId xmlns:p14="http://schemas.microsoft.com/office/powerpoint/2010/main" val="224823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4" y="886691"/>
            <a:ext cx="7056581" cy="529243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10" y="780058"/>
            <a:ext cx="7059780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6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783"/>
          <a:stretch/>
        </p:blipFill>
        <p:spPr>
          <a:xfrm>
            <a:off x="7764918" y="969818"/>
            <a:ext cx="4205314" cy="392083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3131" y="266007"/>
            <a:ext cx="6873240" cy="95393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mic Sans MS" pitchFamily="66" charset="0"/>
              </a:rPr>
              <a:t>Wednesday, </a:t>
            </a:r>
            <a:r>
              <a:rPr lang="pl-PL" sz="2800" b="1" dirty="0" smtClean="0">
                <a:latin typeface="Comic Sans MS" panose="030F0702030302020204" pitchFamily="66" charset="0"/>
              </a:rPr>
              <a:t>21</a:t>
            </a:r>
            <a:r>
              <a:rPr lang="pl-PL" sz="2800" b="1" baseline="30000" dirty="0" smtClean="0">
                <a:latin typeface="Comic Sans MS" panose="030F0702030302020204" pitchFamily="66" charset="0"/>
              </a:rPr>
              <a:t>st</a:t>
            </a:r>
            <a:r>
              <a:rPr lang="en-US" sz="2800" b="1" dirty="0" smtClean="0">
                <a:latin typeface="Comic Sans MS" pitchFamily="66" charset="0"/>
              </a:rPr>
              <a:t> February</a:t>
            </a:r>
            <a:r>
              <a:rPr lang="en-US" sz="2800" b="1" dirty="0">
                <a:latin typeface="Comic Sans MS" pitchFamily="66" charset="0"/>
              </a:rPr>
              <a:t>, 2018</a:t>
            </a:r>
            <a:endParaRPr lang="pl-PL" sz="2800" b="1" dirty="0"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0130" y="1388757"/>
            <a:ext cx="6910754" cy="4138567"/>
          </a:xfrm>
        </p:spPr>
        <p:txBody>
          <a:bodyPr>
            <a:no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We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spent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this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primarily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working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When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arrived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Jean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Joly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High School we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greeted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by the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partners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teachers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headmaster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. Then we </a:t>
            </a:r>
            <a:r>
              <a:rPr lang="pl-PL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took</a:t>
            </a:r>
            <a:r>
              <a:rPr lang="pl-PL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seats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in one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classroom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where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later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showed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presentations</a:t>
            </a:r>
            <a:r>
              <a:rPr lang="pl-PL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l-PL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Every</a:t>
            </a:r>
            <a:r>
              <a:rPr lang="pl-PL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project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partner,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that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students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from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Finland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Catalonia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Reunion and Poland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presenting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some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information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about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their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country and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school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After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working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session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we went by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bus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riverside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there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had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picnic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Having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eaten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meals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we went for a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discovery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walk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along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riverside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. The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views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breathtaking</a:t>
            </a:r>
            <a:r>
              <a:rPr lang="pl-PL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last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attraction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of the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was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visiting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village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of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Entre-Deux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. The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guide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took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around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this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beautiful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town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and he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told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some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interesting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trivia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about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local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plants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traditional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Creole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houses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and mores of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local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people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. We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also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learnt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something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about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history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of </a:t>
            </a:r>
            <a:r>
              <a:rPr lang="pl-PL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village</a:t>
            </a:r>
            <a:r>
              <a:rPr lang="pl-PL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l-PL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After</a:t>
            </a:r>
            <a:r>
              <a:rPr lang="pl-PL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these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amusements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we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came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back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Jean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Joly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High School and </a:t>
            </a:r>
            <a:r>
              <a:rPr lang="pl-PL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then</a:t>
            </a:r>
            <a:r>
              <a:rPr lang="pl-PL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we went to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pl-P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partners' </a:t>
            </a:r>
            <a:r>
              <a:rPr lang="pl-P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houses</a:t>
            </a:r>
            <a:endParaRPr lang="pl-PL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3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8656"/>
            <a:ext cx="5080000" cy="3810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4" y="2119746"/>
            <a:ext cx="5763491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r="9775"/>
          <a:stretch/>
        </p:blipFill>
        <p:spPr>
          <a:xfrm>
            <a:off x="7875756" y="1233055"/>
            <a:ext cx="4175594" cy="389312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273" y="221673"/>
            <a:ext cx="6873240" cy="881575"/>
          </a:xfrm>
        </p:spPr>
        <p:txBody>
          <a:bodyPr>
            <a:normAutofit fontScale="90000"/>
          </a:bodyPr>
          <a:lstStyle/>
          <a:p>
            <a:r>
              <a:rPr lang="pl-PL" sz="2800" b="1" dirty="0" err="1" smtClean="0">
                <a:latin typeface="Comic Sans MS" pitchFamily="66" charset="0"/>
              </a:rPr>
              <a:t>Thursday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pl-PL" sz="2800" b="1" dirty="0" smtClean="0">
                <a:latin typeface="Comic Sans MS" panose="030F0702030302020204" pitchFamily="66" charset="0"/>
              </a:rPr>
              <a:t>22</a:t>
            </a:r>
            <a:r>
              <a:rPr lang="pl-PL" sz="2800" b="1" baseline="30000" dirty="0" smtClean="0">
                <a:latin typeface="Comic Sans MS" panose="030F0702030302020204" pitchFamily="66" charset="0"/>
              </a:rPr>
              <a:t>nd </a:t>
            </a:r>
            <a:r>
              <a:rPr lang="en-US" sz="2800" b="1" dirty="0" smtClean="0">
                <a:latin typeface="Comic Sans MS" pitchFamily="66" charset="0"/>
              </a:rPr>
              <a:t>February</a:t>
            </a:r>
            <a:r>
              <a:rPr lang="en-US" sz="2800" b="1" dirty="0">
                <a:latin typeface="Comic Sans MS" pitchFamily="66" charset="0"/>
              </a:rPr>
              <a:t>, 2018</a:t>
            </a:r>
            <a:endParaRPr lang="pl-PL" sz="2800" b="1" dirty="0"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2400" y="1233055"/>
            <a:ext cx="6055021" cy="533958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This day was a test for us! We had to climb 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mountain and overcome our weaknesses. We did it! We were very pleased. The whole climb lasted 3 hours. It was hard, but the most important thing was that we pulled it off despite obstacles. After a hard expedition, dinner awaited us and later we did yoga with a professional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trainer.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However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hard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tried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not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all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us</a:t>
            </a:r>
            <a:r>
              <a:rPr lang="pl-PL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succeed</a:t>
            </a:r>
            <a:r>
              <a:rPr lang="pl-PL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ed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You have to be really stretched to do this sport.</a:t>
            </a:r>
            <a:endParaRPr lang="pl-P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097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214</TotalTime>
  <Words>849</Words>
  <Application>Microsoft Office PowerPoint</Application>
  <PresentationFormat>Panoramiczny</PresentationFormat>
  <Paragraphs>19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Comic Sans MS</vt:lpstr>
      <vt:lpstr>Gill Sans MT</vt:lpstr>
      <vt:lpstr>Impact</vt:lpstr>
      <vt:lpstr>Badge</vt:lpstr>
      <vt:lpstr>There and Back… </vt:lpstr>
      <vt:lpstr>Monday, 19th February, 2018 </vt:lpstr>
      <vt:lpstr>Prezentacja programu PowerPoint</vt:lpstr>
      <vt:lpstr>Tuesday, 20th February, 2018</vt:lpstr>
      <vt:lpstr>Prezentacja programu PowerPoint</vt:lpstr>
      <vt:lpstr>Prezentacja programu PowerPoint</vt:lpstr>
      <vt:lpstr>Wednesday, 21st February, 2018</vt:lpstr>
      <vt:lpstr>Prezentacja programu PowerPoint</vt:lpstr>
      <vt:lpstr>Thursday, 22nd February, 2018</vt:lpstr>
      <vt:lpstr>Friday, 23rd February, 2018</vt:lpstr>
      <vt:lpstr>Prezentacja programu PowerPoint</vt:lpstr>
      <vt:lpstr>saturday, 24th February, 2018</vt:lpstr>
      <vt:lpstr>Prezentacja programu PowerPoint</vt:lpstr>
      <vt:lpstr>sunday, 25th February, 2018</vt:lpstr>
      <vt:lpstr>Prezentacja programu PowerPoint</vt:lpstr>
      <vt:lpstr>monday, 26th February, 2018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Zuzia</dc:creator>
  <cp:lastModifiedBy>Zuzia</cp:lastModifiedBy>
  <cp:revision>22</cp:revision>
  <dcterms:created xsi:type="dcterms:W3CDTF">2018-03-25T17:37:06Z</dcterms:created>
  <dcterms:modified xsi:type="dcterms:W3CDTF">2018-06-27T12:04:17Z</dcterms:modified>
</cp:coreProperties>
</file>