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5143500" cx="9144000"/>
  <p:notesSz cx="6858000" cy="9144000"/>
  <p:embeddedFontLst>
    <p:embeddedFont>
      <p:font typeface="Economica"/>
      <p:regular r:id="rId22"/>
      <p:bold r:id="rId23"/>
      <p:italic r:id="rId24"/>
      <p:boldItalic r:id="rId25"/>
    </p:embeddedFont>
    <p:embeddedFont>
      <p:font typeface="Open Sans"/>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Economica-regular.fntdata"/><Relationship Id="rId21" Type="http://schemas.openxmlformats.org/officeDocument/2006/relationships/slide" Target="slides/slide17.xml"/><Relationship Id="rId24" Type="http://schemas.openxmlformats.org/officeDocument/2006/relationships/font" Target="fonts/Economica-italic.fntdata"/><Relationship Id="rId23" Type="http://schemas.openxmlformats.org/officeDocument/2006/relationships/font" Target="fonts/Economica-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OpenSans-regular.fntdata"/><Relationship Id="rId25" Type="http://schemas.openxmlformats.org/officeDocument/2006/relationships/font" Target="fonts/Economica-boldItalic.fntdata"/><Relationship Id="rId28" Type="http://schemas.openxmlformats.org/officeDocument/2006/relationships/font" Target="fonts/OpenSans-italic.fntdata"/><Relationship Id="rId27" Type="http://schemas.openxmlformats.org/officeDocument/2006/relationships/font" Target="fonts/OpenSans-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OpenSans-boldItalic.fnt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indent="69850" lvl="0" marL="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1pPr>
            <a:lvl2pPr indent="69850" lvl="1" marL="4572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2pPr>
            <a:lvl3pPr indent="69850" lvl="2" marL="9144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3pPr>
            <a:lvl4pPr indent="69850" lvl="3" marL="13716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69850" lvl="4" marL="18288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69850" lvl="5" marL="22860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6pPr>
            <a:lvl7pPr indent="69850" lvl="6" marL="27432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7pPr>
            <a:lvl8pPr indent="69850" lvl="7" marL="32004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69850" lvl="8" marL="3657600" marR="0" rtl="0" algn="l">
              <a:spcBef>
                <a:spcPts val="0"/>
              </a:spcBef>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0" name="Shape 60"/>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9" name="Shape 119"/>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5" name="Shape 125"/>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1" name="Shape 131"/>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7" name="Shape 137"/>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2" name="Shape 142"/>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149" name="Shape 14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Shape 15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
        <p:nvSpPr>
          <p:cNvPr id="155" name="Shape 155"/>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1" name="Shape 161"/>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5" name="Shape 65"/>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2" name="Shape 72"/>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9" name="Shape 79"/>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Shape 8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84" name="Shape 84"/>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95" name="Shape 95"/>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1" name="Shape 101"/>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6" name="Shape 106"/>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3" name="Shape 113"/>
          <p:cNvSpPr txBox="1"/>
          <p:nvPr>
            <p:ph idx="1" type="body"/>
          </p:nvPr>
        </p:nvSpPr>
        <p:spPr>
          <a:xfrm>
            <a:off x="685800" y="4343400"/>
            <a:ext cx="5486400" cy="4114800"/>
          </a:xfrm>
          <a:prstGeom prst="rect">
            <a:avLst/>
          </a:prstGeom>
          <a:noFill/>
          <a:ln>
            <a:noFill/>
          </a:ln>
        </p:spPr>
        <p:txBody>
          <a:bodyPr anchorCtr="0" anchor="t" bIns="91425" lIns="91425" rIns="91425" wrap="square" tIns="91425">
            <a:noAutofit/>
          </a:bodyPr>
          <a:lstStyle/>
          <a:p>
            <a:pPr indent="-69850" lvl="0" marL="0" marR="0" rtl="0" algn="l">
              <a:spcBef>
                <a:spcPts val="0"/>
              </a:spcBef>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p:nvPr/>
        </p:nvSpPr>
        <p:spPr>
          <a:xfrm>
            <a:off x="2744013" y="756700"/>
            <a:ext cx="1081625" cy="1124950"/>
          </a:xfrm>
          <a:custGeom>
            <a:pathLst>
              <a:path extrusionOk="0" h="120000" w="120000">
                <a:moveTo>
                  <a:pt x="0" y="120000"/>
                </a:moveTo>
                <a:lnTo>
                  <a:pt x="0" y="0"/>
                </a:lnTo>
                <a:lnTo>
                  <a:pt x="120000" y="0"/>
                </a:lnTo>
              </a:path>
            </a:pathLst>
          </a:custGeom>
          <a:noFill/>
          <a:ln cap="flat" cmpd="sng" w="28575">
            <a:solidFill>
              <a:schemeClr val="lt2"/>
            </a:solidFill>
            <a:prstDash val="solid"/>
            <a:miter lim="8000"/>
            <a:headEnd len="med" w="med" type="none"/>
            <a:tailEnd len="med" w="med" type="none"/>
          </a:ln>
        </p:spPr>
      </p:sp>
      <p:sp>
        <p:nvSpPr>
          <p:cNvPr id="11" name="Shape 11"/>
          <p:cNvSpPr/>
          <p:nvPr/>
        </p:nvSpPr>
        <p:spPr>
          <a:xfrm rot="10800000">
            <a:off x="5318350" y="3266725"/>
            <a:ext cx="1081625" cy="1124950"/>
          </a:xfrm>
          <a:custGeom>
            <a:pathLst>
              <a:path extrusionOk="0" h="120000" w="120000">
                <a:moveTo>
                  <a:pt x="0" y="120000"/>
                </a:moveTo>
                <a:lnTo>
                  <a:pt x="0" y="0"/>
                </a:lnTo>
                <a:lnTo>
                  <a:pt x="120000" y="0"/>
                </a:lnTo>
              </a:path>
            </a:pathLst>
          </a:custGeom>
          <a:noFill/>
          <a:ln cap="flat" cmpd="sng" w="28575">
            <a:solidFill>
              <a:schemeClr val="lt2"/>
            </a:solidFill>
            <a:prstDash val="solid"/>
            <a:miter lim="8000"/>
            <a:headEnd len="med" w="med" type="none"/>
            <a:tailEnd len="med" w="med" type="none"/>
          </a:ln>
        </p:spPr>
      </p:sp>
      <p:sp>
        <p:nvSpPr>
          <p:cNvPr id="12" name="Shape 12"/>
          <p:cNvSpPr txBox="1"/>
          <p:nvPr>
            <p:ph type="ctrTitle"/>
          </p:nvPr>
        </p:nvSpPr>
        <p:spPr>
          <a:xfrm>
            <a:off x="3044700" y="1444255"/>
            <a:ext cx="3054600" cy="1537200"/>
          </a:xfrm>
          <a:prstGeom prst="rect">
            <a:avLst/>
          </a:prstGeom>
          <a:noFill/>
          <a:ln>
            <a:noFill/>
          </a:ln>
        </p:spPr>
        <p:txBody>
          <a:bodyPr anchorCtr="0" anchor="b" bIns="91425" lIns="91425" rIns="91425" wrap="square" tIns="91425"/>
          <a:lstStyle>
            <a:lvl1pPr indent="0" lvl="0" marL="0" marR="0" rtl="0" algn="ctr">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1pPr>
            <a:lvl2pPr indent="0" lvl="1"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indent="0" lvl="2"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indent="0" lvl="3"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indent="0" lvl="4"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indent="0" lvl="5"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indent="0" lvl="6"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indent="0" lvl="7"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indent="0" lvl="8"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13" name="Shape 13"/>
          <p:cNvSpPr txBox="1"/>
          <p:nvPr>
            <p:ph idx="1" type="subTitle"/>
          </p:nvPr>
        </p:nvSpPr>
        <p:spPr>
          <a:xfrm>
            <a:off x="3044700" y="3116580"/>
            <a:ext cx="3054600" cy="701400"/>
          </a:xfrm>
          <a:prstGeom prst="rect">
            <a:avLst/>
          </a:prstGeom>
          <a:noFill/>
          <a:ln>
            <a:noFill/>
          </a:ln>
        </p:spPr>
        <p:txBody>
          <a:bodyPr anchorCtr="0" anchor="t" bIns="91425" lIns="91425" rIns="91425" wrap="square" tIns="91425"/>
          <a:lstStyle>
            <a:lvl1pPr indent="0" lvl="0" marL="0" marR="0" rtl="0" algn="ctr">
              <a:lnSpc>
                <a:spcPct val="100000"/>
              </a:lnSpc>
              <a:spcBef>
                <a:spcPts val="0"/>
              </a:spcBef>
              <a:spcAft>
                <a:spcPts val="0"/>
              </a:spcAft>
              <a:buClr>
                <a:schemeClr val="dk1"/>
              </a:buClr>
              <a:buSzPts val="2100"/>
              <a:buFont typeface="Economica"/>
              <a:buNone/>
              <a:defRPr b="0" i="0" sz="2100" u="none" cap="none" strike="noStrike">
                <a:solidFill>
                  <a:schemeClr val="dk1"/>
                </a:solidFill>
                <a:latin typeface="Economica"/>
                <a:ea typeface="Economica"/>
                <a:cs typeface="Economica"/>
                <a:sym typeface="Economica"/>
              </a:defRPr>
            </a:lvl1pPr>
            <a:lvl2pPr indent="0" lvl="1" marL="0" marR="0" rtl="0" algn="ctr">
              <a:lnSpc>
                <a:spcPct val="100000"/>
              </a:lnSpc>
              <a:spcBef>
                <a:spcPts val="0"/>
              </a:spcBef>
              <a:spcAft>
                <a:spcPts val="0"/>
              </a:spcAft>
              <a:buClr>
                <a:schemeClr val="dk1"/>
              </a:buClr>
              <a:buSzPts val="2100"/>
              <a:buFont typeface="Economica"/>
              <a:buNone/>
              <a:defRPr b="0" i="0" sz="2100" u="none" cap="none" strike="noStrike">
                <a:solidFill>
                  <a:schemeClr val="dk1"/>
                </a:solidFill>
                <a:latin typeface="Economica"/>
                <a:ea typeface="Economica"/>
                <a:cs typeface="Economica"/>
                <a:sym typeface="Economica"/>
              </a:defRPr>
            </a:lvl2pPr>
            <a:lvl3pPr indent="0" lvl="2" marL="0" marR="0" rtl="0" algn="ctr">
              <a:lnSpc>
                <a:spcPct val="100000"/>
              </a:lnSpc>
              <a:spcBef>
                <a:spcPts val="0"/>
              </a:spcBef>
              <a:spcAft>
                <a:spcPts val="0"/>
              </a:spcAft>
              <a:buClr>
                <a:schemeClr val="dk1"/>
              </a:buClr>
              <a:buSzPts val="2100"/>
              <a:buFont typeface="Economica"/>
              <a:buNone/>
              <a:defRPr b="0" i="0" sz="2100" u="none" cap="none" strike="noStrike">
                <a:solidFill>
                  <a:schemeClr val="dk1"/>
                </a:solidFill>
                <a:latin typeface="Economica"/>
                <a:ea typeface="Economica"/>
                <a:cs typeface="Economica"/>
                <a:sym typeface="Economica"/>
              </a:defRPr>
            </a:lvl3pPr>
            <a:lvl4pPr indent="0" lvl="3" marL="0" marR="0" rtl="0" algn="ctr">
              <a:lnSpc>
                <a:spcPct val="100000"/>
              </a:lnSpc>
              <a:spcBef>
                <a:spcPts val="0"/>
              </a:spcBef>
              <a:spcAft>
                <a:spcPts val="0"/>
              </a:spcAft>
              <a:buClr>
                <a:schemeClr val="dk1"/>
              </a:buClr>
              <a:buSzPts val="2100"/>
              <a:buFont typeface="Economica"/>
              <a:buNone/>
              <a:defRPr b="0" i="0" sz="2100" u="none" cap="none" strike="noStrike">
                <a:solidFill>
                  <a:schemeClr val="dk1"/>
                </a:solidFill>
                <a:latin typeface="Economica"/>
                <a:ea typeface="Economica"/>
                <a:cs typeface="Economica"/>
                <a:sym typeface="Economica"/>
              </a:defRPr>
            </a:lvl4pPr>
            <a:lvl5pPr indent="0" lvl="4" marL="0" marR="0" rtl="0" algn="ctr">
              <a:lnSpc>
                <a:spcPct val="100000"/>
              </a:lnSpc>
              <a:spcBef>
                <a:spcPts val="0"/>
              </a:spcBef>
              <a:spcAft>
                <a:spcPts val="0"/>
              </a:spcAft>
              <a:buClr>
                <a:schemeClr val="dk1"/>
              </a:buClr>
              <a:buSzPts val="2100"/>
              <a:buFont typeface="Economica"/>
              <a:buNone/>
              <a:defRPr b="0" i="0" sz="2100" u="none" cap="none" strike="noStrike">
                <a:solidFill>
                  <a:schemeClr val="dk1"/>
                </a:solidFill>
                <a:latin typeface="Economica"/>
                <a:ea typeface="Economica"/>
                <a:cs typeface="Economica"/>
                <a:sym typeface="Economica"/>
              </a:defRPr>
            </a:lvl5pPr>
            <a:lvl6pPr indent="0" lvl="5" marL="0" marR="0" rtl="0" algn="ctr">
              <a:lnSpc>
                <a:spcPct val="100000"/>
              </a:lnSpc>
              <a:spcBef>
                <a:spcPts val="0"/>
              </a:spcBef>
              <a:spcAft>
                <a:spcPts val="0"/>
              </a:spcAft>
              <a:buClr>
                <a:schemeClr val="dk1"/>
              </a:buClr>
              <a:buSzPts val="2100"/>
              <a:buFont typeface="Economica"/>
              <a:buNone/>
              <a:defRPr b="0" i="0" sz="2100" u="none" cap="none" strike="noStrike">
                <a:solidFill>
                  <a:schemeClr val="dk1"/>
                </a:solidFill>
                <a:latin typeface="Economica"/>
                <a:ea typeface="Economica"/>
                <a:cs typeface="Economica"/>
                <a:sym typeface="Economica"/>
              </a:defRPr>
            </a:lvl6pPr>
            <a:lvl7pPr indent="0" lvl="6" marL="0" marR="0" rtl="0" algn="ctr">
              <a:lnSpc>
                <a:spcPct val="100000"/>
              </a:lnSpc>
              <a:spcBef>
                <a:spcPts val="0"/>
              </a:spcBef>
              <a:spcAft>
                <a:spcPts val="0"/>
              </a:spcAft>
              <a:buClr>
                <a:schemeClr val="dk1"/>
              </a:buClr>
              <a:buSzPts val="2100"/>
              <a:buFont typeface="Economica"/>
              <a:buNone/>
              <a:defRPr b="0" i="0" sz="2100" u="none" cap="none" strike="noStrike">
                <a:solidFill>
                  <a:schemeClr val="dk1"/>
                </a:solidFill>
                <a:latin typeface="Economica"/>
                <a:ea typeface="Economica"/>
                <a:cs typeface="Economica"/>
                <a:sym typeface="Economica"/>
              </a:defRPr>
            </a:lvl7pPr>
            <a:lvl8pPr indent="0" lvl="7" marL="0" marR="0" rtl="0" algn="ctr">
              <a:lnSpc>
                <a:spcPct val="100000"/>
              </a:lnSpc>
              <a:spcBef>
                <a:spcPts val="0"/>
              </a:spcBef>
              <a:spcAft>
                <a:spcPts val="0"/>
              </a:spcAft>
              <a:buClr>
                <a:schemeClr val="dk1"/>
              </a:buClr>
              <a:buSzPts val="2100"/>
              <a:buFont typeface="Economica"/>
              <a:buNone/>
              <a:defRPr b="0" i="0" sz="2100" u="none" cap="none" strike="noStrike">
                <a:solidFill>
                  <a:schemeClr val="dk1"/>
                </a:solidFill>
                <a:latin typeface="Economica"/>
                <a:ea typeface="Economica"/>
                <a:cs typeface="Economica"/>
                <a:sym typeface="Economica"/>
              </a:defRPr>
            </a:lvl8pPr>
            <a:lvl9pPr indent="0" lvl="8" marL="0" marR="0" rtl="0" algn="ctr">
              <a:lnSpc>
                <a:spcPct val="100000"/>
              </a:lnSpc>
              <a:spcBef>
                <a:spcPts val="0"/>
              </a:spcBef>
              <a:spcAft>
                <a:spcPts val="0"/>
              </a:spcAft>
              <a:buClr>
                <a:schemeClr val="dk1"/>
              </a:buClr>
              <a:buSzPts val="2100"/>
              <a:buFont typeface="Economica"/>
              <a:buNone/>
              <a:defRPr b="0" i="0" sz="2100" u="none" cap="none" strike="noStrike">
                <a:solidFill>
                  <a:schemeClr val="dk1"/>
                </a:solidFill>
                <a:latin typeface="Economica"/>
                <a:ea typeface="Economica"/>
                <a:cs typeface="Economica"/>
                <a:sym typeface="Economica"/>
              </a:defRPr>
            </a:lvl9pPr>
          </a:lstStyle>
          <a:p/>
        </p:txBody>
      </p:sp>
      <p:sp>
        <p:nvSpPr>
          <p:cNvPr id="14" name="Shape 14"/>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fld id="{00000000-1234-1234-1234-123412341234}" type="slidenum">
              <a:rPr b="0" i="0" lang="pl"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51" name="Shape 51"/>
        <p:cNvGrpSpPr/>
        <p:nvPr/>
      </p:nvGrpSpPr>
      <p:grpSpPr>
        <a:xfrm>
          <a:off x="0" y="0"/>
          <a:ext cx="0" cy="0"/>
          <a:chOff x="0" y="0"/>
          <a:chExt cx="0" cy="0"/>
        </a:xfrm>
      </p:grpSpPr>
      <p:sp>
        <p:nvSpPr>
          <p:cNvPr id="52" name="Shape 52"/>
          <p:cNvSpPr/>
          <p:nvPr/>
        </p:nvSpPr>
        <p:spPr>
          <a:xfrm>
            <a:off x="0" y="5045700"/>
            <a:ext cx="9144000" cy="97800"/>
          </a:xfrm>
          <a:prstGeom prst="rect">
            <a:avLst/>
          </a:prstGeom>
          <a:solidFill>
            <a:schemeClr val="lt2"/>
          </a:solid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Shape 53"/>
          <p:cNvSpPr txBox="1"/>
          <p:nvPr>
            <p:ph type="title"/>
          </p:nvPr>
        </p:nvSpPr>
        <p:spPr>
          <a:xfrm>
            <a:off x="311700" y="957125"/>
            <a:ext cx="8520600" cy="21288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lt2"/>
              </a:buClr>
              <a:buSzPts val="16000"/>
              <a:buFont typeface="Economica"/>
              <a:buNone/>
              <a:defRPr b="0" i="0" sz="16000" u="none" cap="none" strike="noStrike">
                <a:solidFill>
                  <a:schemeClr val="lt2"/>
                </a:solidFill>
                <a:latin typeface="Economica"/>
                <a:ea typeface="Economica"/>
                <a:cs typeface="Economica"/>
                <a:sym typeface="Economica"/>
              </a:defRPr>
            </a:lvl1pPr>
            <a:lvl2pPr indent="0" lvl="1"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2pPr>
            <a:lvl3pPr indent="0" lvl="2"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3pPr>
            <a:lvl4pPr indent="0" lvl="3"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4pPr>
            <a:lvl5pPr indent="0" lvl="4"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5pPr>
            <a:lvl6pPr indent="0" lvl="5"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6pPr>
            <a:lvl7pPr indent="0" lvl="6"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7pPr>
            <a:lvl8pPr indent="0" lvl="7"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8pPr>
            <a:lvl9pPr indent="0" lvl="8" algn="ctr">
              <a:spcBef>
                <a:spcPts val="0"/>
              </a:spcBef>
              <a:buClr>
                <a:schemeClr val="lt2"/>
              </a:buClr>
              <a:buSzPts val="16000"/>
              <a:buFont typeface="Economica"/>
              <a:buNone/>
              <a:defRPr sz="16000">
                <a:solidFill>
                  <a:schemeClr val="lt2"/>
                </a:solidFill>
                <a:latin typeface="Economica"/>
                <a:ea typeface="Economica"/>
                <a:cs typeface="Economica"/>
                <a:sym typeface="Economica"/>
              </a:defRPr>
            </a:lvl9pPr>
          </a:lstStyle>
          <a:p/>
        </p:txBody>
      </p:sp>
      <p:sp>
        <p:nvSpPr>
          <p:cNvPr id="54" name="Shape 54"/>
          <p:cNvSpPr txBox="1"/>
          <p:nvPr>
            <p:ph idx="1" type="body"/>
          </p:nvPr>
        </p:nvSpPr>
        <p:spPr>
          <a:xfrm>
            <a:off x="311700" y="3162000"/>
            <a:ext cx="8520600" cy="1071600"/>
          </a:xfrm>
          <a:prstGeom prst="rect">
            <a:avLst/>
          </a:prstGeom>
          <a:noFill/>
          <a:ln>
            <a:noFill/>
          </a:ln>
        </p:spPr>
        <p:txBody>
          <a:bodyPr anchorCtr="0" anchor="t" bIns="91425" lIns="91425" rIns="91425" wrap="square" tIns="91425"/>
          <a:lstStyle>
            <a:lvl1pPr indent="114300" lvl="0" marL="0" marR="0" rtl="0" algn="ctr">
              <a:lnSpc>
                <a:spcPct val="115000"/>
              </a:lnSpc>
              <a:spcBef>
                <a:spcPts val="0"/>
              </a:spcBef>
              <a:spcAft>
                <a:spcPts val="1600"/>
              </a:spcAft>
              <a:buClr>
                <a:schemeClr val="dk1"/>
              </a:buClr>
              <a:buSzPts val="1800"/>
              <a:buFont typeface="Open Sans"/>
              <a:buChar char="●"/>
              <a:defRPr b="0" i="0" sz="1800" u="none" cap="none" strike="noStrike">
                <a:solidFill>
                  <a:schemeClr val="dk1"/>
                </a:solidFill>
                <a:latin typeface="Open Sans"/>
                <a:ea typeface="Open Sans"/>
                <a:cs typeface="Open Sans"/>
                <a:sym typeface="Open Sans"/>
              </a:defRPr>
            </a:lvl1pPr>
            <a:lvl2pPr indent="88900" lvl="1" marL="0" marR="0" rtl="0" algn="ctr">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2pPr>
            <a:lvl3pPr indent="88900" lvl="2" marL="0" marR="0" rtl="0" algn="ctr">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3pPr>
            <a:lvl4pPr indent="88900" lvl="3" marL="0" marR="0" rtl="0" algn="ctr">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4pPr>
            <a:lvl5pPr indent="88900" lvl="4" marL="0" marR="0" rtl="0" algn="ctr">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5pPr>
            <a:lvl6pPr indent="88900" lvl="5" marL="0" marR="0" rtl="0" algn="ctr">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6pPr>
            <a:lvl7pPr indent="88900" lvl="6" marL="0" marR="0" rtl="0" algn="ctr">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7pPr>
            <a:lvl8pPr indent="88900" lvl="7" marL="0" marR="0" rtl="0" algn="ctr">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8pPr>
            <a:lvl9pPr indent="88900" lvl="8" marL="0" marR="0" rtl="0" algn="ctr">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9pPr>
          </a:lstStyle>
          <a:p/>
        </p:txBody>
      </p:sp>
      <p:sp>
        <p:nvSpPr>
          <p:cNvPr id="55" name="Shape 55"/>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fld id="{00000000-1234-1234-1234-123412341234}" type="slidenum">
              <a:rPr b="0" i="0" lang="pl"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6" name="Shape 56"/>
        <p:cNvGrpSpPr/>
        <p:nvPr/>
      </p:nvGrpSpPr>
      <p:grpSpPr>
        <a:xfrm>
          <a:off x="0" y="0"/>
          <a:ext cx="0" cy="0"/>
          <a:chOff x="0" y="0"/>
          <a:chExt cx="0" cy="0"/>
        </a:xfrm>
      </p:grpSpPr>
      <p:sp>
        <p:nvSpPr>
          <p:cNvPr id="57" name="Shape 57"/>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fld id="{00000000-1234-1234-1234-123412341234}" type="slidenum">
              <a:rPr b="0" i="0" lang="pl"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5" name="Shape 15"/>
        <p:cNvGrpSpPr/>
        <p:nvPr/>
      </p:nvGrpSpPr>
      <p:grpSpPr>
        <a:xfrm>
          <a:off x="0" y="0"/>
          <a:ext cx="0" cy="0"/>
          <a:chOff x="0" y="0"/>
          <a:chExt cx="0" cy="0"/>
        </a:xfrm>
      </p:grpSpPr>
      <p:sp>
        <p:nvSpPr>
          <p:cNvPr id="16" name="Shape 16"/>
          <p:cNvSpPr/>
          <p:nvPr/>
        </p:nvSpPr>
        <p:spPr>
          <a:xfrm>
            <a:off x="0" y="5045700"/>
            <a:ext cx="9144000" cy="97800"/>
          </a:xfrm>
          <a:prstGeom prst="rect">
            <a:avLst/>
          </a:prstGeom>
          <a:solidFill>
            <a:schemeClr val="lt2"/>
          </a:solid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Shape 17"/>
          <p:cNvSpPr txBox="1"/>
          <p:nvPr>
            <p:ph type="title"/>
          </p:nvPr>
        </p:nvSpPr>
        <p:spPr>
          <a:xfrm>
            <a:off x="311700" y="315925"/>
            <a:ext cx="8520600" cy="8313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1pPr>
            <a:lvl2pPr indent="0" lvl="1">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indent="0" lvl="2">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indent="0" lvl="3">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indent="0" lvl="4">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indent="0" lvl="5">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indent="0" lvl="6">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indent="0" lvl="7">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indent="0" lvl="8">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18" name="Shape 18"/>
          <p:cNvSpPr txBox="1"/>
          <p:nvPr>
            <p:ph idx="1" type="body"/>
          </p:nvPr>
        </p:nvSpPr>
        <p:spPr>
          <a:xfrm>
            <a:off x="311700" y="1225225"/>
            <a:ext cx="8520600" cy="3354000"/>
          </a:xfrm>
          <a:prstGeom prst="rect">
            <a:avLst/>
          </a:prstGeom>
          <a:noFill/>
          <a:ln>
            <a:noFill/>
          </a:ln>
        </p:spPr>
        <p:txBody>
          <a:bodyPr anchorCtr="0" anchor="t" bIns="91425" lIns="91425" rIns="91425" wrap="square" tIns="91425"/>
          <a:lstStyle>
            <a:lvl1pPr indent="114300" lvl="0" marL="0" marR="0" rtl="0" algn="l">
              <a:lnSpc>
                <a:spcPct val="115000"/>
              </a:lnSpc>
              <a:spcBef>
                <a:spcPts val="0"/>
              </a:spcBef>
              <a:spcAft>
                <a:spcPts val="1600"/>
              </a:spcAft>
              <a:buClr>
                <a:schemeClr val="dk1"/>
              </a:buClr>
              <a:buSzPts val="1800"/>
              <a:buFont typeface="Open Sans"/>
              <a:buChar char="●"/>
              <a:defRPr b="0" i="0" sz="1800" u="none" cap="none" strike="noStrike">
                <a:solidFill>
                  <a:schemeClr val="dk1"/>
                </a:solidFill>
                <a:latin typeface="Open Sans"/>
                <a:ea typeface="Open Sans"/>
                <a:cs typeface="Open Sans"/>
                <a:sym typeface="Open Sans"/>
              </a:defRPr>
            </a:lvl1pPr>
            <a:lvl2pPr indent="88900" lvl="1"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2pPr>
            <a:lvl3pPr indent="88900" lvl="2"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3pPr>
            <a:lvl4pPr indent="88900" lvl="3"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4pPr>
            <a:lvl5pPr indent="88900" lvl="4"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5pPr>
            <a:lvl6pPr indent="88900" lvl="5"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6pPr>
            <a:lvl7pPr indent="88900" lvl="6"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7pPr>
            <a:lvl8pPr indent="88900" lvl="7"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8pPr>
            <a:lvl9pPr indent="88900" lvl="8"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9pPr>
          </a:lstStyle>
          <a:p/>
        </p:txBody>
      </p:sp>
      <p:sp>
        <p:nvSpPr>
          <p:cNvPr id="19" name="Shape 19"/>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fld id="{00000000-1234-1234-1234-123412341234}" type="slidenum">
              <a:rPr b="0" i="0" lang="pl"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20" name="Shape 20"/>
        <p:cNvGrpSpPr/>
        <p:nvPr/>
      </p:nvGrpSpPr>
      <p:grpSpPr>
        <a:xfrm>
          <a:off x="0" y="0"/>
          <a:ext cx="0" cy="0"/>
          <a:chOff x="0" y="0"/>
          <a:chExt cx="0" cy="0"/>
        </a:xfrm>
      </p:grpSpPr>
      <p:sp>
        <p:nvSpPr>
          <p:cNvPr id="21" name="Shape 21"/>
          <p:cNvSpPr/>
          <p:nvPr/>
        </p:nvSpPr>
        <p:spPr>
          <a:xfrm>
            <a:off x="4572000" y="-25"/>
            <a:ext cx="4572000" cy="5143500"/>
          </a:xfrm>
          <a:prstGeom prst="rect">
            <a:avLst/>
          </a:prstGeom>
          <a:solidFill>
            <a:schemeClr val="lt2"/>
          </a:solid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 name="Shape 22"/>
          <p:cNvCxnSpPr/>
          <p:nvPr/>
        </p:nvCxnSpPr>
        <p:spPr>
          <a:xfrm>
            <a:off x="5029675" y="4495500"/>
            <a:ext cx="468300" cy="0"/>
          </a:xfrm>
          <a:prstGeom prst="straightConnector1">
            <a:avLst/>
          </a:prstGeom>
          <a:noFill/>
          <a:ln cap="flat" cmpd="sng" w="19050">
            <a:solidFill>
              <a:schemeClr val="lt1"/>
            </a:solidFill>
            <a:prstDash val="solid"/>
            <a:round/>
            <a:headEnd len="med" w="med" type="none"/>
            <a:tailEnd len="med" w="med" type="none"/>
          </a:ln>
        </p:spPr>
      </p:cxnSp>
      <p:sp>
        <p:nvSpPr>
          <p:cNvPr id="23" name="Shape 23"/>
          <p:cNvSpPr txBox="1"/>
          <p:nvPr>
            <p:ph type="title"/>
          </p:nvPr>
        </p:nvSpPr>
        <p:spPr>
          <a:xfrm>
            <a:off x="265500" y="929275"/>
            <a:ext cx="4045200" cy="1786200"/>
          </a:xfrm>
          <a:prstGeom prst="rect">
            <a:avLst/>
          </a:prstGeom>
          <a:noFill/>
          <a:ln>
            <a:noFill/>
          </a:ln>
        </p:spPr>
        <p:txBody>
          <a:bodyPr anchorCtr="0" anchor="b" bIns="91425" lIns="91425" rIns="91425" wrap="square" tIns="91425"/>
          <a:lstStyle>
            <a:lvl1pPr indent="0" lvl="0" marL="0" marR="0" rtl="0" algn="ctr">
              <a:lnSpc>
                <a:spcPct val="100000"/>
              </a:lnSpc>
              <a:spcBef>
                <a:spcPts val="0"/>
              </a:spcBef>
              <a:spcAft>
                <a:spcPts val="0"/>
              </a:spcAft>
              <a:buClr>
                <a:schemeClr val="lt2"/>
              </a:buClr>
              <a:buSzPts val="4200"/>
              <a:buFont typeface="Economica"/>
              <a:buNone/>
              <a:defRPr b="0" i="0" sz="4200" u="none" cap="none" strike="noStrike">
                <a:solidFill>
                  <a:schemeClr val="lt2"/>
                </a:solidFill>
                <a:latin typeface="Economica"/>
                <a:ea typeface="Economica"/>
                <a:cs typeface="Economica"/>
                <a:sym typeface="Economica"/>
              </a:defRPr>
            </a:lvl1pPr>
            <a:lvl2pPr indent="0" lvl="1"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2pPr>
            <a:lvl3pPr indent="0" lvl="2"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3pPr>
            <a:lvl4pPr indent="0" lvl="3"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4pPr>
            <a:lvl5pPr indent="0" lvl="4"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5pPr>
            <a:lvl6pPr indent="0" lvl="5"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6pPr>
            <a:lvl7pPr indent="0" lvl="6"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7pPr>
            <a:lvl8pPr indent="0" lvl="7"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8pPr>
            <a:lvl9pPr indent="0" lvl="8" algn="ctr">
              <a:spcBef>
                <a:spcPts val="0"/>
              </a:spcBef>
              <a:buClr>
                <a:schemeClr val="lt2"/>
              </a:buClr>
              <a:buSzPts val="4200"/>
              <a:buFont typeface="Economica"/>
              <a:buNone/>
              <a:defRPr sz="4200">
                <a:solidFill>
                  <a:schemeClr val="lt2"/>
                </a:solidFill>
                <a:latin typeface="Economica"/>
                <a:ea typeface="Economica"/>
                <a:cs typeface="Economica"/>
                <a:sym typeface="Economica"/>
              </a:defRPr>
            </a:lvl9pPr>
          </a:lstStyle>
          <a:p/>
        </p:txBody>
      </p:sp>
      <p:sp>
        <p:nvSpPr>
          <p:cNvPr id="24" name="Shape 24"/>
          <p:cNvSpPr txBox="1"/>
          <p:nvPr>
            <p:ph idx="1" type="subTitle"/>
          </p:nvPr>
        </p:nvSpPr>
        <p:spPr>
          <a:xfrm>
            <a:off x="265500" y="2769001"/>
            <a:ext cx="4045200" cy="1574100"/>
          </a:xfrm>
          <a:prstGeom prst="rect">
            <a:avLst/>
          </a:prstGeom>
          <a:noFill/>
          <a:ln>
            <a:noFill/>
          </a:ln>
        </p:spPr>
        <p:txBody>
          <a:bodyPr anchorCtr="0" anchor="t" bIns="91425" lIns="91425" rIns="91425" wrap="square" tIns="91425"/>
          <a:lstStyle>
            <a:lvl1pPr indent="0" lvl="0" marL="0" marR="0" rtl="0" algn="ctr">
              <a:lnSpc>
                <a:spcPct val="100000"/>
              </a:lnSpc>
              <a:spcBef>
                <a:spcPts val="0"/>
              </a:spcBef>
              <a:spcAft>
                <a:spcPts val="0"/>
              </a:spcAft>
              <a:buClr>
                <a:schemeClr val="dk1"/>
              </a:buClr>
              <a:buSzPts val="2400"/>
              <a:buFont typeface="Economica"/>
              <a:buNone/>
              <a:defRPr b="0" i="0" sz="2400" u="none" cap="none" strike="noStrike">
                <a:solidFill>
                  <a:schemeClr val="dk1"/>
                </a:solidFill>
                <a:latin typeface="Economica"/>
                <a:ea typeface="Economica"/>
                <a:cs typeface="Economica"/>
                <a:sym typeface="Economica"/>
              </a:defRPr>
            </a:lvl1pPr>
            <a:lvl2pPr indent="0" lvl="1" marL="0" marR="0" rtl="0" algn="ctr">
              <a:lnSpc>
                <a:spcPct val="100000"/>
              </a:lnSpc>
              <a:spcBef>
                <a:spcPts val="0"/>
              </a:spcBef>
              <a:spcAft>
                <a:spcPts val="0"/>
              </a:spcAft>
              <a:buClr>
                <a:schemeClr val="dk1"/>
              </a:buClr>
              <a:buSzPts val="2400"/>
              <a:buFont typeface="Economica"/>
              <a:buNone/>
              <a:defRPr b="0" i="0" sz="2400" u="none" cap="none" strike="noStrike">
                <a:solidFill>
                  <a:schemeClr val="dk1"/>
                </a:solidFill>
                <a:latin typeface="Economica"/>
                <a:ea typeface="Economica"/>
                <a:cs typeface="Economica"/>
                <a:sym typeface="Economica"/>
              </a:defRPr>
            </a:lvl2pPr>
            <a:lvl3pPr indent="0" lvl="2" marL="0" marR="0" rtl="0" algn="ctr">
              <a:lnSpc>
                <a:spcPct val="100000"/>
              </a:lnSpc>
              <a:spcBef>
                <a:spcPts val="0"/>
              </a:spcBef>
              <a:spcAft>
                <a:spcPts val="0"/>
              </a:spcAft>
              <a:buClr>
                <a:schemeClr val="dk1"/>
              </a:buClr>
              <a:buSzPts val="2400"/>
              <a:buFont typeface="Economica"/>
              <a:buNone/>
              <a:defRPr b="0" i="0" sz="2400" u="none" cap="none" strike="noStrike">
                <a:solidFill>
                  <a:schemeClr val="dk1"/>
                </a:solidFill>
                <a:latin typeface="Economica"/>
                <a:ea typeface="Economica"/>
                <a:cs typeface="Economica"/>
                <a:sym typeface="Economica"/>
              </a:defRPr>
            </a:lvl3pPr>
            <a:lvl4pPr indent="0" lvl="3" marL="0" marR="0" rtl="0" algn="ctr">
              <a:lnSpc>
                <a:spcPct val="100000"/>
              </a:lnSpc>
              <a:spcBef>
                <a:spcPts val="0"/>
              </a:spcBef>
              <a:spcAft>
                <a:spcPts val="0"/>
              </a:spcAft>
              <a:buClr>
                <a:schemeClr val="dk1"/>
              </a:buClr>
              <a:buSzPts val="2400"/>
              <a:buFont typeface="Economica"/>
              <a:buNone/>
              <a:defRPr b="0" i="0" sz="2400" u="none" cap="none" strike="noStrike">
                <a:solidFill>
                  <a:schemeClr val="dk1"/>
                </a:solidFill>
                <a:latin typeface="Economica"/>
                <a:ea typeface="Economica"/>
                <a:cs typeface="Economica"/>
                <a:sym typeface="Economica"/>
              </a:defRPr>
            </a:lvl4pPr>
            <a:lvl5pPr indent="0" lvl="4" marL="0" marR="0" rtl="0" algn="ctr">
              <a:lnSpc>
                <a:spcPct val="100000"/>
              </a:lnSpc>
              <a:spcBef>
                <a:spcPts val="0"/>
              </a:spcBef>
              <a:spcAft>
                <a:spcPts val="0"/>
              </a:spcAft>
              <a:buClr>
                <a:schemeClr val="dk1"/>
              </a:buClr>
              <a:buSzPts val="2400"/>
              <a:buFont typeface="Economica"/>
              <a:buNone/>
              <a:defRPr b="0" i="0" sz="2400" u="none" cap="none" strike="noStrike">
                <a:solidFill>
                  <a:schemeClr val="dk1"/>
                </a:solidFill>
                <a:latin typeface="Economica"/>
                <a:ea typeface="Economica"/>
                <a:cs typeface="Economica"/>
                <a:sym typeface="Economica"/>
              </a:defRPr>
            </a:lvl5pPr>
            <a:lvl6pPr indent="0" lvl="5" marL="0" marR="0" rtl="0" algn="ctr">
              <a:lnSpc>
                <a:spcPct val="100000"/>
              </a:lnSpc>
              <a:spcBef>
                <a:spcPts val="0"/>
              </a:spcBef>
              <a:spcAft>
                <a:spcPts val="0"/>
              </a:spcAft>
              <a:buClr>
                <a:schemeClr val="dk1"/>
              </a:buClr>
              <a:buSzPts val="2400"/>
              <a:buFont typeface="Economica"/>
              <a:buNone/>
              <a:defRPr b="0" i="0" sz="2400" u="none" cap="none" strike="noStrike">
                <a:solidFill>
                  <a:schemeClr val="dk1"/>
                </a:solidFill>
                <a:latin typeface="Economica"/>
                <a:ea typeface="Economica"/>
                <a:cs typeface="Economica"/>
                <a:sym typeface="Economica"/>
              </a:defRPr>
            </a:lvl6pPr>
            <a:lvl7pPr indent="0" lvl="6" marL="0" marR="0" rtl="0" algn="ctr">
              <a:lnSpc>
                <a:spcPct val="100000"/>
              </a:lnSpc>
              <a:spcBef>
                <a:spcPts val="0"/>
              </a:spcBef>
              <a:spcAft>
                <a:spcPts val="0"/>
              </a:spcAft>
              <a:buClr>
                <a:schemeClr val="dk1"/>
              </a:buClr>
              <a:buSzPts val="2400"/>
              <a:buFont typeface="Economica"/>
              <a:buNone/>
              <a:defRPr b="0" i="0" sz="2400" u="none" cap="none" strike="noStrike">
                <a:solidFill>
                  <a:schemeClr val="dk1"/>
                </a:solidFill>
                <a:latin typeface="Economica"/>
                <a:ea typeface="Economica"/>
                <a:cs typeface="Economica"/>
                <a:sym typeface="Economica"/>
              </a:defRPr>
            </a:lvl7pPr>
            <a:lvl8pPr indent="0" lvl="7" marL="0" marR="0" rtl="0" algn="ctr">
              <a:lnSpc>
                <a:spcPct val="100000"/>
              </a:lnSpc>
              <a:spcBef>
                <a:spcPts val="0"/>
              </a:spcBef>
              <a:spcAft>
                <a:spcPts val="0"/>
              </a:spcAft>
              <a:buClr>
                <a:schemeClr val="dk1"/>
              </a:buClr>
              <a:buSzPts val="2400"/>
              <a:buFont typeface="Economica"/>
              <a:buNone/>
              <a:defRPr b="0" i="0" sz="2400" u="none" cap="none" strike="noStrike">
                <a:solidFill>
                  <a:schemeClr val="dk1"/>
                </a:solidFill>
                <a:latin typeface="Economica"/>
                <a:ea typeface="Economica"/>
                <a:cs typeface="Economica"/>
                <a:sym typeface="Economica"/>
              </a:defRPr>
            </a:lvl8pPr>
            <a:lvl9pPr indent="0" lvl="8" marL="0" marR="0" rtl="0" algn="ctr">
              <a:lnSpc>
                <a:spcPct val="100000"/>
              </a:lnSpc>
              <a:spcBef>
                <a:spcPts val="0"/>
              </a:spcBef>
              <a:spcAft>
                <a:spcPts val="0"/>
              </a:spcAft>
              <a:buClr>
                <a:schemeClr val="dk1"/>
              </a:buClr>
              <a:buSzPts val="2400"/>
              <a:buFont typeface="Economica"/>
              <a:buNone/>
              <a:defRPr b="0" i="0" sz="2400" u="none" cap="none" strike="noStrike">
                <a:solidFill>
                  <a:schemeClr val="dk1"/>
                </a:solidFill>
                <a:latin typeface="Economica"/>
                <a:ea typeface="Economica"/>
                <a:cs typeface="Economica"/>
                <a:sym typeface="Economica"/>
              </a:defRPr>
            </a:lvl9pPr>
          </a:lstStyle>
          <a:p/>
        </p:txBody>
      </p:sp>
      <p:sp>
        <p:nvSpPr>
          <p:cNvPr id="25" name="Shape 25"/>
          <p:cNvSpPr txBox="1"/>
          <p:nvPr>
            <p:ph idx="2" type="body"/>
          </p:nvPr>
        </p:nvSpPr>
        <p:spPr>
          <a:xfrm>
            <a:off x="4939500" y="724200"/>
            <a:ext cx="3837000" cy="3695100"/>
          </a:xfrm>
          <a:prstGeom prst="rect">
            <a:avLst/>
          </a:prstGeom>
          <a:noFill/>
          <a:ln>
            <a:noFill/>
          </a:ln>
        </p:spPr>
        <p:txBody>
          <a:bodyPr anchorCtr="0" anchor="ctr" bIns="91425" lIns="91425" rIns="91425" wrap="square" tIns="91425"/>
          <a:lstStyle>
            <a:lvl1pPr indent="114300" lvl="0" marL="0" marR="0" rtl="0" algn="l">
              <a:lnSpc>
                <a:spcPct val="115000"/>
              </a:lnSpc>
              <a:spcBef>
                <a:spcPts val="0"/>
              </a:spcBef>
              <a:spcAft>
                <a:spcPts val="1600"/>
              </a:spcAft>
              <a:buClr>
                <a:schemeClr val="lt1"/>
              </a:buClr>
              <a:buSzPts val="1800"/>
              <a:buFont typeface="Open Sans"/>
              <a:buChar char="●"/>
              <a:defRPr b="0" i="0" sz="1800" u="none" cap="none" strike="noStrike">
                <a:solidFill>
                  <a:schemeClr val="lt1"/>
                </a:solidFill>
                <a:latin typeface="Open Sans"/>
                <a:ea typeface="Open Sans"/>
                <a:cs typeface="Open Sans"/>
                <a:sym typeface="Open Sans"/>
              </a:defRPr>
            </a:lvl1pPr>
            <a:lvl2pPr indent="88900" lvl="1" marL="0" marR="0" rtl="0" algn="l">
              <a:lnSpc>
                <a:spcPct val="115000"/>
              </a:lnSpc>
              <a:spcBef>
                <a:spcPts val="0"/>
              </a:spcBef>
              <a:spcAft>
                <a:spcPts val="1600"/>
              </a:spcAft>
              <a:buClr>
                <a:schemeClr val="lt1"/>
              </a:buClr>
              <a:buSzPts val="1400"/>
              <a:buFont typeface="Open Sans"/>
              <a:buChar char="○"/>
              <a:defRPr b="0" i="0" sz="1400" u="none" cap="none" strike="noStrike">
                <a:solidFill>
                  <a:schemeClr val="lt1"/>
                </a:solidFill>
                <a:latin typeface="Open Sans"/>
                <a:ea typeface="Open Sans"/>
                <a:cs typeface="Open Sans"/>
                <a:sym typeface="Open Sans"/>
              </a:defRPr>
            </a:lvl2pPr>
            <a:lvl3pPr indent="88900" lvl="2" marL="0" marR="0" rtl="0" algn="l">
              <a:lnSpc>
                <a:spcPct val="115000"/>
              </a:lnSpc>
              <a:spcBef>
                <a:spcPts val="0"/>
              </a:spcBef>
              <a:spcAft>
                <a:spcPts val="1600"/>
              </a:spcAft>
              <a:buClr>
                <a:schemeClr val="lt1"/>
              </a:buClr>
              <a:buSzPts val="1400"/>
              <a:buFont typeface="Open Sans"/>
              <a:buChar char="■"/>
              <a:defRPr b="0" i="0" sz="1400" u="none" cap="none" strike="noStrike">
                <a:solidFill>
                  <a:schemeClr val="lt1"/>
                </a:solidFill>
                <a:latin typeface="Open Sans"/>
                <a:ea typeface="Open Sans"/>
                <a:cs typeface="Open Sans"/>
                <a:sym typeface="Open Sans"/>
              </a:defRPr>
            </a:lvl3pPr>
            <a:lvl4pPr indent="88900" lvl="3" marL="0" marR="0" rtl="0" algn="l">
              <a:lnSpc>
                <a:spcPct val="115000"/>
              </a:lnSpc>
              <a:spcBef>
                <a:spcPts val="0"/>
              </a:spcBef>
              <a:spcAft>
                <a:spcPts val="1600"/>
              </a:spcAft>
              <a:buClr>
                <a:schemeClr val="lt1"/>
              </a:buClr>
              <a:buSzPts val="1400"/>
              <a:buFont typeface="Open Sans"/>
              <a:buChar char="●"/>
              <a:defRPr b="0" i="0" sz="1400" u="none" cap="none" strike="noStrike">
                <a:solidFill>
                  <a:schemeClr val="lt1"/>
                </a:solidFill>
                <a:latin typeface="Open Sans"/>
                <a:ea typeface="Open Sans"/>
                <a:cs typeface="Open Sans"/>
                <a:sym typeface="Open Sans"/>
              </a:defRPr>
            </a:lvl4pPr>
            <a:lvl5pPr indent="88900" lvl="4" marL="0" marR="0" rtl="0" algn="l">
              <a:lnSpc>
                <a:spcPct val="115000"/>
              </a:lnSpc>
              <a:spcBef>
                <a:spcPts val="0"/>
              </a:spcBef>
              <a:spcAft>
                <a:spcPts val="1600"/>
              </a:spcAft>
              <a:buClr>
                <a:schemeClr val="lt1"/>
              </a:buClr>
              <a:buSzPts val="1400"/>
              <a:buFont typeface="Open Sans"/>
              <a:buChar char="○"/>
              <a:defRPr b="0" i="0" sz="1400" u="none" cap="none" strike="noStrike">
                <a:solidFill>
                  <a:schemeClr val="lt1"/>
                </a:solidFill>
                <a:latin typeface="Open Sans"/>
                <a:ea typeface="Open Sans"/>
                <a:cs typeface="Open Sans"/>
                <a:sym typeface="Open Sans"/>
              </a:defRPr>
            </a:lvl5pPr>
            <a:lvl6pPr indent="88900" lvl="5" marL="0" marR="0" rtl="0" algn="l">
              <a:lnSpc>
                <a:spcPct val="115000"/>
              </a:lnSpc>
              <a:spcBef>
                <a:spcPts val="0"/>
              </a:spcBef>
              <a:spcAft>
                <a:spcPts val="1600"/>
              </a:spcAft>
              <a:buClr>
                <a:schemeClr val="lt1"/>
              </a:buClr>
              <a:buSzPts val="1400"/>
              <a:buFont typeface="Open Sans"/>
              <a:buChar char="■"/>
              <a:defRPr b="0" i="0" sz="1400" u="none" cap="none" strike="noStrike">
                <a:solidFill>
                  <a:schemeClr val="lt1"/>
                </a:solidFill>
                <a:latin typeface="Open Sans"/>
                <a:ea typeface="Open Sans"/>
                <a:cs typeface="Open Sans"/>
                <a:sym typeface="Open Sans"/>
              </a:defRPr>
            </a:lvl6pPr>
            <a:lvl7pPr indent="88900" lvl="6" marL="0" marR="0" rtl="0" algn="l">
              <a:lnSpc>
                <a:spcPct val="115000"/>
              </a:lnSpc>
              <a:spcBef>
                <a:spcPts val="0"/>
              </a:spcBef>
              <a:spcAft>
                <a:spcPts val="1600"/>
              </a:spcAft>
              <a:buClr>
                <a:schemeClr val="lt1"/>
              </a:buClr>
              <a:buSzPts val="1400"/>
              <a:buFont typeface="Open Sans"/>
              <a:buChar char="●"/>
              <a:defRPr b="0" i="0" sz="1400" u="none" cap="none" strike="noStrike">
                <a:solidFill>
                  <a:schemeClr val="lt1"/>
                </a:solidFill>
                <a:latin typeface="Open Sans"/>
                <a:ea typeface="Open Sans"/>
                <a:cs typeface="Open Sans"/>
                <a:sym typeface="Open Sans"/>
              </a:defRPr>
            </a:lvl7pPr>
            <a:lvl8pPr indent="88900" lvl="7" marL="0" marR="0" rtl="0" algn="l">
              <a:lnSpc>
                <a:spcPct val="115000"/>
              </a:lnSpc>
              <a:spcBef>
                <a:spcPts val="0"/>
              </a:spcBef>
              <a:spcAft>
                <a:spcPts val="1600"/>
              </a:spcAft>
              <a:buClr>
                <a:schemeClr val="lt1"/>
              </a:buClr>
              <a:buSzPts val="1400"/>
              <a:buFont typeface="Open Sans"/>
              <a:buChar char="○"/>
              <a:defRPr b="0" i="0" sz="1400" u="none" cap="none" strike="noStrike">
                <a:solidFill>
                  <a:schemeClr val="lt1"/>
                </a:solidFill>
                <a:latin typeface="Open Sans"/>
                <a:ea typeface="Open Sans"/>
                <a:cs typeface="Open Sans"/>
                <a:sym typeface="Open Sans"/>
              </a:defRPr>
            </a:lvl8pPr>
            <a:lvl9pPr indent="88900" lvl="8" marL="0" marR="0" rtl="0" algn="l">
              <a:lnSpc>
                <a:spcPct val="115000"/>
              </a:lnSpc>
              <a:spcBef>
                <a:spcPts val="0"/>
              </a:spcBef>
              <a:spcAft>
                <a:spcPts val="1600"/>
              </a:spcAft>
              <a:buClr>
                <a:schemeClr val="lt1"/>
              </a:buClr>
              <a:buSzPts val="1400"/>
              <a:buFont typeface="Open Sans"/>
              <a:buChar char="■"/>
              <a:defRPr b="0" i="0" sz="1400" u="none" cap="none" strike="noStrike">
                <a:solidFill>
                  <a:schemeClr val="lt1"/>
                </a:solidFill>
                <a:latin typeface="Open Sans"/>
                <a:ea typeface="Open Sans"/>
                <a:cs typeface="Open Sans"/>
                <a:sym typeface="Open Sans"/>
              </a:defRPr>
            </a:lvl9pPr>
          </a:lstStyle>
          <a:p/>
        </p:txBody>
      </p:sp>
      <p:sp>
        <p:nvSpPr>
          <p:cNvPr id="26" name="Shape 26"/>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chemeClr val="lt1"/>
              </a:buClr>
              <a:buSzPts val="1400"/>
              <a:buFont typeface="Arial"/>
              <a:buNone/>
            </a:pPr>
            <a:fld id="{00000000-1234-1234-1234-123412341234}" type="slidenum">
              <a:rPr b="0" i="0" lang="pl" sz="1400" u="none" cap="none" strike="noStrike">
                <a:solidFill>
                  <a:schemeClr val="lt1"/>
                </a:solidFill>
                <a:latin typeface="Arial"/>
                <a:ea typeface="Arial"/>
                <a:cs typeface="Arial"/>
                <a:sym typeface="Aria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27" name="Shape 27"/>
        <p:cNvGrpSpPr/>
        <p:nvPr/>
      </p:nvGrpSpPr>
      <p:grpSpPr>
        <a:xfrm>
          <a:off x="0" y="0"/>
          <a:ext cx="0" cy="0"/>
          <a:chOff x="0" y="0"/>
          <a:chExt cx="0" cy="0"/>
        </a:xfrm>
      </p:grpSpPr>
      <p:sp>
        <p:nvSpPr>
          <p:cNvPr id="28" name="Shape 28"/>
          <p:cNvSpPr/>
          <p:nvPr/>
        </p:nvSpPr>
        <p:spPr>
          <a:xfrm flipH="1">
            <a:off x="7595938" y="460225"/>
            <a:ext cx="1081625" cy="1124950"/>
          </a:xfrm>
          <a:custGeom>
            <a:pathLst>
              <a:path extrusionOk="0" h="120000" w="120000">
                <a:moveTo>
                  <a:pt x="0" y="120000"/>
                </a:moveTo>
                <a:lnTo>
                  <a:pt x="0" y="0"/>
                </a:lnTo>
                <a:lnTo>
                  <a:pt x="120000" y="0"/>
                </a:lnTo>
              </a:path>
            </a:pathLst>
          </a:custGeom>
          <a:noFill/>
          <a:ln cap="flat" cmpd="sng" w="28575">
            <a:solidFill>
              <a:schemeClr val="lt2"/>
            </a:solidFill>
            <a:prstDash val="solid"/>
            <a:miter lim="8000"/>
            <a:headEnd len="med" w="med" type="none"/>
            <a:tailEnd len="med" w="med" type="none"/>
          </a:ln>
        </p:spPr>
      </p:sp>
      <p:sp>
        <p:nvSpPr>
          <p:cNvPr id="29" name="Shape 29"/>
          <p:cNvSpPr/>
          <p:nvPr/>
        </p:nvSpPr>
        <p:spPr>
          <a:xfrm flipH="1" rot="10800000">
            <a:off x="466425" y="3558325"/>
            <a:ext cx="1081625" cy="1124950"/>
          </a:xfrm>
          <a:custGeom>
            <a:pathLst>
              <a:path extrusionOk="0" h="120000" w="120000">
                <a:moveTo>
                  <a:pt x="0" y="120000"/>
                </a:moveTo>
                <a:lnTo>
                  <a:pt x="0" y="0"/>
                </a:lnTo>
                <a:lnTo>
                  <a:pt x="120000" y="0"/>
                </a:lnTo>
              </a:path>
            </a:pathLst>
          </a:custGeom>
          <a:noFill/>
          <a:ln cap="flat" cmpd="sng" w="28575">
            <a:solidFill>
              <a:schemeClr val="lt2"/>
            </a:solidFill>
            <a:prstDash val="solid"/>
            <a:miter lim="8000"/>
            <a:headEnd len="med" w="med" type="none"/>
            <a:tailEnd len="med" w="med" type="none"/>
          </a:ln>
        </p:spPr>
      </p:sp>
      <p:sp>
        <p:nvSpPr>
          <p:cNvPr id="30" name="Shape 30"/>
          <p:cNvSpPr txBox="1"/>
          <p:nvPr>
            <p:ph type="title"/>
          </p:nvPr>
        </p:nvSpPr>
        <p:spPr>
          <a:xfrm>
            <a:off x="773700" y="1806450"/>
            <a:ext cx="7596600" cy="1530600"/>
          </a:xfrm>
          <a:prstGeom prst="rect">
            <a:avLst/>
          </a:prstGeom>
          <a:noFill/>
          <a:ln>
            <a:noFill/>
          </a:ln>
        </p:spPr>
        <p:txBody>
          <a:bodyPr anchorCtr="0" anchor="ctr" bIns="91425" lIns="91425" rIns="91425" wrap="square" tIns="91425"/>
          <a:lstStyle>
            <a:lvl1pPr indent="0" lvl="0" marL="0" marR="0" rtl="0" algn="ctr">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1pPr>
            <a:lvl2pPr indent="0" lvl="1"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indent="0" lvl="2"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indent="0" lvl="3"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indent="0" lvl="4"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indent="0" lvl="5"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indent="0" lvl="6"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indent="0" lvl="7"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indent="0" lvl="8" algn="ctr">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31" name="Shape 31"/>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fld id="{00000000-1234-1234-1234-123412341234}" type="slidenum">
              <a:rPr b="0" i="0" lang="pl"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32" name="Shape 32"/>
        <p:cNvGrpSpPr/>
        <p:nvPr/>
      </p:nvGrpSpPr>
      <p:grpSpPr>
        <a:xfrm>
          <a:off x="0" y="0"/>
          <a:ext cx="0" cy="0"/>
          <a:chOff x="0" y="0"/>
          <a:chExt cx="0" cy="0"/>
        </a:xfrm>
      </p:grpSpPr>
      <p:sp>
        <p:nvSpPr>
          <p:cNvPr id="33" name="Shape 33"/>
          <p:cNvSpPr txBox="1"/>
          <p:nvPr>
            <p:ph type="title"/>
          </p:nvPr>
        </p:nvSpPr>
        <p:spPr>
          <a:xfrm>
            <a:off x="311700" y="315925"/>
            <a:ext cx="8520600" cy="8313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1pPr>
            <a:lvl2pPr indent="0" lvl="1">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indent="0" lvl="2">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indent="0" lvl="3">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indent="0" lvl="4">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indent="0" lvl="5">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indent="0" lvl="6">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indent="0" lvl="7">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indent="0" lvl="8">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34" name="Shape 34"/>
          <p:cNvSpPr txBox="1"/>
          <p:nvPr>
            <p:ph idx="1" type="body"/>
          </p:nvPr>
        </p:nvSpPr>
        <p:spPr>
          <a:xfrm>
            <a:off x="311700" y="1225225"/>
            <a:ext cx="3999900" cy="3354000"/>
          </a:xfrm>
          <a:prstGeom prst="rect">
            <a:avLst/>
          </a:prstGeom>
          <a:noFill/>
          <a:ln>
            <a:noFill/>
          </a:ln>
        </p:spPr>
        <p:txBody>
          <a:bodyPr anchorCtr="0" anchor="t" bIns="91425" lIns="91425" rIns="91425" wrap="square" tIns="91425"/>
          <a:lstStyle>
            <a:lvl1pPr indent="88900" lvl="0"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1pPr>
            <a:lvl2pPr indent="76200" lvl="1"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2pPr>
            <a:lvl3pPr indent="76200" lvl="2"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3pPr>
            <a:lvl4pPr indent="76200" lvl="3"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4pPr>
            <a:lvl5pPr indent="76200" lvl="4"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5pPr>
            <a:lvl6pPr indent="76200" lvl="5"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6pPr>
            <a:lvl7pPr indent="76200" lvl="6"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7pPr>
            <a:lvl8pPr indent="76200" lvl="7"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8pPr>
            <a:lvl9pPr indent="76200" lvl="8"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9pPr>
          </a:lstStyle>
          <a:p/>
        </p:txBody>
      </p:sp>
      <p:sp>
        <p:nvSpPr>
          <p:cNvPr id="35" name="Shape 35"/>
          <p:cNvSpPr txBox="1"/>
          <p:nvPr>
            <p:ph idx="2" type="body"/>
          </p:nvPr>
        </p:nvSpPr>
        <p:spPr>
          <a:xfrm>
            <a:off x="4832400" y="1225225"/>
            <a:ext cx="3999900" cy="3354000"/>
          </a:xfrm>
          <a:prstGeom prst="rect">
            <a:avLst/>
          </a:prstGeom>
          <a:noFill/>
          <a:ln>
            <a:noFill/>
          </a:ln>
        </p:spPr>
        <p:txBody>
          <a:bodyPr anchorCtr="0" anchor="t" bIns="91425" lIns="91425" rIns="91425" wrap="square" tIns="91425"/>
          <a:lstStyle>
            <a:lvl1pPr indent="88900" lvl="0"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1pPr>
            <a:lvl2pPr indent="76200" lvl="1"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2pPr>
            <a:lvl3pPr indent="76200" lvl="2"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3pPr>
            <a:lvl4pPr indent="76200" lvl="3"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4pPr>
            <a:lvl5pPr indent="76200" lvl="4"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5pPr>
            <a:lvl6pPr indent="76200" lvl="5"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6pPr>
            <a:lvl7pPr indent="76200" lvl="6"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7pPr>
            <a:lvl8pPr indent="76200" lvl="7"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8pPr>
            <a:lvl9pPr indent="76200" lvl="8"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9pPr>
          </a:lstStyle>
          <a:p/>
        </p:txBody>
      </p:sp>
      <p:sp>
        <p:nvSpPr>
          <p:cNvPr id="36" name="Shape 36"/>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fld id="{00000000-1234-1234-1234-123412341234}" type="slidenum">
              <a:rPr b="0" i="0" lang="pl"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37" name="Shape 37"/>
        <p:cNvGrpSpPr/>
        <p:nvPr/>
      </p:nvGrpSpPr>
      <p:grpSpPr>
        <a:xfrm>
          <a:off x="0" y="0"/>
          <a:ext cx="0" cy="0"/>
          <a:chOff x="0" y="0"/>
          <a:chExt cx="0" cy="0"/>
        </a:xfrm>
      </p:grpSpPr>
      <p:sp>
        <p:nvSpPr>
          <p:cNvPr id="38" name="Shape 38"/>
          <p:cNvSpPr txBox="1"/>
          <p:nvPr>
            <p:ph type="title"/>
          </p:nvPr>
        </p:nvSpPr>
        <p:spPr>
          <a:xfrm>
            <a:off x="311700" y="315925"/>
            <a:ext cx="8520600" cy="8313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1pPr>
            <a:lvl2pPr indent="0" lvl="1">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indent="0" lvl="2">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indent="0" lvl="3">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indent="0" lvl="4">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indent="0" lvl="5">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indent="0" lvl="6">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indent="0" lvl="7">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indent="0" lvl="8">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39" name="Shape 39"/>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fld id="{00000000-1234-1234-1234-123412341234}" type="slidenum">
              <a:rPr b="0" i="0" lang="pl"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40" name="Shape 40"/>
        <p:cNvGrpSpPr/>
        <p:nvPr/>
      </p:nvGrpSpPr>
      <p:grpSpPr>
        <a:xfrm>
          <a:off x="0" y="0"/>
          <a:ext cx="0" cy="0"/>
          <a:chOff x="0" y="0"/>
          <a:chExt cx="0" cy="0"/>
        </a:xfrm>
      </p:grpSpPr>
      <p:sp>
        <p:nvSpPr>
          <p:cNvPr id="41" name="Shape 41"/>
          <p:cNvSpPr txBox="1"/>
          <p:nvPr>
            <p:ph type="title"/>
          </p:nvPr>
        </p:nvSpPr>
        <p:spPr>
          <a:xfrm>
            <a:off x="311700" y="555600"/>
            <a:ext cx="2808000" cy="7557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3000"/>
              <a:buFont typeface="Economica"/>
              <a:buNone/>
              <a:defRPr b="0" i="0" sz="3000" u="none" cap="none" strike="noStrike">
                <a:solidFill>
                  <a:schemeClr val="dk1"/>
                </a:solidFill>
                <a:latin typeface="Economica"/>
                <a:ea typeface="Economica"/>
                <a:cs typeface="Economica"/>
                <a:sym typeface="Economica"/>
              </a:defRPr>
            </a:lvl1pPr>
            <a:lvl2pPr indent="0" lvl="1">
              <a:spcBef>
                <a:spcPts val="0"/>
              </a:spcBef>
              <a:buClr>
                <a:schemeClr val="dk1"/>
              </a:buClr>
              <a:buSzPts val="3000"/>
              <a:buFont typeface="Economica"/>
              <a:buNone/>
              <a:defRPr sz="3000">
                <a:solidFill>
                  <a:schemeClr val="dk1"/>
                </a:solidFill>
                <a:latin typeface="Economica"/>
                <a:ea typeface="Economica"/>
                <a:cs typeface="Economica"/>
                <a:sym typeface="Economica"/>
              </a:defRPr>
            </a:lvl2pPr>
            <a:lvl3pPr indent="0" lvl="2">
              <a:spcBef>
                <a:spcPts val="0"/>
              </a:spcBef>
              <a:buClr>
                <a:schemeClr val="dk1"/>
              </a:buClr>
              <a:buSzPts val="3000"/>
              <a:buFont typeface="Economica"/>
              <a:buNone/>
              <a:defRPr sz="3000">
                <a:solidFill>
                  <a:schemeClr val="dk1"/>
                </a:solidFill>
                <a:latin typeface="Economica"/>
                <a:ea typeface="Economica"/>
                <a:cs typeface="Economica"/>
                <a:sym typeface="Economica"/>
              </a:defRPr>
            </a:lvl3pPr>
            <a:lvl4pPr indent="0" lvl="3">
              <a:spcBef>
                <a:spcPts val="0"/>
              </a:spcBef>
              <a:buClr>
                <a:schemeClr val="dk1"/>
              </a:buClr>
              <a:buSzPts val="3000"/>
              <a:buFont typeface="Economica"/>
              <a:buNone/>
              <a:defRPr sz="3000">
                <a:solidFill>
                  <a:schemeClr val="dk1"/>
                </a:solidFill>
                <a:latin typeface="Economica"/>
                <a:ea typeface="Economica"/>
                <a:cs typeface="Economica"/>
                <a:sym typeface="Economica"/>
              </a:defRPr>
            </a:lvl4pPr>
            <a:lvl5pPr indent="0" lvl="4">
              <a:spcBef>
                <a:spcPts val="0"/>
              </a:spcBef>
              <a:buClr>
                <a:schemeClr val="dk1"/>
              </a:buClr>
              <a:buSzPts val="3000"/>
              <a:buFont typeface="Economica"/>
              <a:buNone/>
              <a:defRPr sz="3000">
                <a:solidFill>
                  <a:schemeClr val="dk1"/>
                </a:solidFill>
                <a:latin typeface="Economica"/>
                <a:ea typeface="Economica"/>
                <a:cs typeface="Economica"/>
                <a:sym typeface="Economica"/>
              </a:defRPr>
            </a:lvl5pPr>
            <a:lvl6pPr indent="0" lvl="5">
              <a:spcBef>
                <a:spcPts val="0"/>
              </a:spcBef>
              <a:buClr>
                <a:schemeClr val="dk1"/>
              </a:buClr>
              <a:buSzPts val="3000"/>
              <a:buFont typeface="Economica"/>
              <a:buNone/>
              <a:defRPr sz="3000">
                <a:solidFill>
                  <a:schemeClr val="dk1"/>
                </a:solidFill>
                <a:latin typeface="Economica"/>
                <a:ea typeface="Economica"/>
                <a:cs typeface="Economica"/>
                <a:sym typeface="Economica"/>
              </a:defRPr>
            </a:lvl6pPr>
            <a:lvl7pPr indent="0" lvl="6">
              <a:spcBef>
                <a:spcPts val="0"/>
              </a:spcBef>
              <a:buClr>
                <a:schemeClr val="dk1"/>
              </a:buClr>
              <a:buSzPts val="3000"/>
              <a:buFont typeface="Economica"/>
              <a:buNone/>
              <a:defRPr sz="3000">
                <a:solidFill>
                  <a:schemeClr val="dk1"/>
                </a:solidFill>
                <a:latin typeface="Economica"/>
                <a:ea typeface="Economica"/>
                <a:cs typeface="Economica"/>
                <a:sym typeface="Economica"/>
              </a:defRPr>
            </a:lvl7pPr>
            <a:lvl8pPr indent="0" lvl="7">
              <a:spcBef>
                <a:spcPts val="0"/>
              </a:spcBef>
              <a:buClr>
                <a:schemeClr val="dk1"/>
              </a:buClr>
              <a:buSzPts val="3000"/>
              <a:buFont typeface="Economica"/>
              <a:buNone/>
              <a:defRPr sz="3000">
                <a:solidFill>
                  <a:schemeClr val="dk1"/>
                </a:solidFill>
                <a:latin typeface="Economica"/>
                <a:ea typeface="Economica"/>
                <a:cs typeface="Economica"/>
                <a:sym typeface="Economica"/>
              </a:defRPr>
            </a:lvl8pPr>
            <a:lvl9pPr indent="0" lvl="8">
              <a:spcBef>
                <a:spcPts val="0"/>
              </a:spcBef>
              <a:buClr>
                <a:schemeClr val="dk1"/>
              </a:buClr>
              <a:buSzPts val="3000"/>
              <a:buFont typeface="Economica"/>
              <a:buNone/>
              <a:defRPr sz="3000">
                <a:solidFill>
                  <a:schemeClr val="dk1"/>
                </a:solidFill>
                <a:latin typeface="Economica"/>
                <a:ea typeface="Economica"/>
                <a:cs typeface="Economica"/>
                <a:sym typeface="Economica"/>
              </a:defRPr>
            </a:lvl9pPr>
          </a:lstStyle>
          <a:p/>
        </p:txBody>
      </p:sp>
      <p:sp>
        <p:nvSpPr>
          <p:cNvPr id="42" name="Shape 42"/>
          <p:cNvSpPr txBox="1"/>
          <p:nvPr>
            <p:ph idx="1" type="body"/>
          </p:nvPr>
        </p:nvSpPr>
        <p:spPr>
          <a:xfrm>
            <a:off x="311700" y="1399400"/>
            <a:ext cx="2808000" cy="2784900"/>
          </a:xfrm>
          <a:prstGeom prst="rect">
            <a:avLst/>
          </a:prstGeom>
          <a:noFill/>
          <a:ln>
            <a:noFill/>
          </a:ln>
        </p:spPr>
        <p:txBody>
          <a:bodyPr anchorCtr="0" anchor="t" bIns="91425" lIns="91425" rIns="91425" wrap="square" tIns="91425"/>
          <a:lstStyle>
            <a:lvl1pPr indent="76200" lvl="0"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1pPr>
            <a:lvl2pPr indent="76200" lvl="1"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2pPr>
            <a:lvl3pPr indent="76200" lvl="2"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3pPr>
            <a:lvl4pPr indent="76200" lvl="3"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4pPr>
            <a:lvl5pPr indent="76200" lvl="4"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5pPr>
            <a:lvl6pPr indent="76200" lvl="5"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6pPr>
            <a:lvl7pPr indent="76200" lvl="6"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7pPr>
            <a:lvl8pPr indent="76200" lvl="7"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8pPr>
            <a:lvl9pPr indent="76200" lvl="8" marL="0" marR="0" rtl="0" algn="l">
              <a:lnSpc>
                <a:spcPct val="115000"/>
              </a:lnSpc>
              <a:spcBef>
                <a:spcPts val="0"/>
              </a:spcBef>
              <a:spcAft>
                <a:spcPts val="1600"/>
              </a:spcAft>
              <a:buClr>
                <a:schemeClr val="dk1"/>
              </a:buClr>
              <a:buSzPts val="1200"/>
              <a:buFont typeface="Open Sans"/>
              <a:buChar char="■"/>
              <a:defRPr b="0" i="0" sz="1200" u="none" cap="none" strike="noStrike">
                <a:solidFill>
                  <a:schemeClr val="dk1"/>
                </a:solidFill>
                <a:latin typeface="Open Sans"/>
                <a:ea typeface="Open Sans"/>
                <a:cs typeface="Open Sans"/>
                <a:sym typeface="Open Sans"/>
              </a:defRPr>
            </a:lvl9pPr>
          </a:lstStyle>
          <a:p/>
        </p:txBody>
      </p:sp>
      <p:sp>
        <p:nvSpPr>
          <p:cNvPr id="43" name="Shape 43"/>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fld id="{00000000-1234-1234-1234-123412341234}" type="slidenum">
              <a:rPr b="0" i="0" lang="pl"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44" name="Shape 44"/>
        <p:cNvGrpSpPr/>
        <p:nvPr/>
      </p:nvGrpSpPr>
      <p:grpSpPr>
        <a:xfrm>
          <a:off x="0" y="0"/>
          <a:ext cx="0" cy="0"/>
          <a:chOff x="0" y="0"/>
          <a:chExt cx="0" cy="0"/>
        </a:xfrm>
      </p:grpSpPr>
      <p:sp>
        <p:nvSpPr>
          <p:cNvPr id="45" name="Shape 45"/>
          <p:cNvSpPr/>
          <p:nvPr/>
        </p:nvSpPr>
        <p:spPr>
          <a:xfrm>
            <a:off x="0" y="5045700"/>
            <a:ext cx="9144000" cy="97800"/>
          </a:xfrm>
          <a:prstGeom prst="rect">
            <a:avLst/>
          </a:prstGeom>
          <a:solidFill>
            <a:schemeClr val="lt2"/>
          </a:solid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Shape 46"/>
          <p:cNvSpPr txBox="1"/>
          <p:nvPr>
            <p:ph type="title"/>
          </p:nvPr>
        </p:nvSpPr>
        <p:spPr>
          <a:xfrm>
            <a:off x="490250" y="450150"/>
            <a:ext cx="5878800" cy="40908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1"/>
              </a:buClr>
              <a:buSzPts val="4800"/>
              <a:buFont typeface="Economica"/>
              <a:buNone/>
              <a:defRPr b="0" i="0" sz="4800" u="none" cap="none" strike="noStrike">
                <a:solidFill>
                  <a:schemeClr val="dk1"/>
                </a:solidFill>
                <a:latin typeface="Economica"/>
                <a:ea typeface="Economica"/>
                <a:cs typeface="Economica"/>
                <a:sym typeface="Economica"/>
              </a:defRPr>
            </a:lvl1pPr>
            <a:lvl2pPr indent="0" lvl="1">
              <a:spcBef>
                <a:spcPts val="0"/>
              </a:spcBef>
              <a:buClr>
                <a:schemeClr val="dk1"/>
              </a:buClr>
              <a:buSzPts val="4800"/>
              <a:buFont typeface="Economica"/>
              <a:buNone/>
              <a:defRPr sz="4800">
                <a:solidFill>
                  <a:schemeClr val="dk1"/>
                </a:solidFill>
                <a:latin typeface="Economica"/>
                <a:ea typeface="Economica"/>
                <a:cs typeface="Economica"/>
                <a:sym typeface="Economica"/>
              </a:defRPr>
            </a:lvl2pPr>
            <a:lvl3pPr indent="0" lvl="2">
              <a:spcBef>
                <a:spcPts val="0"/>
              </a:spcBef>
              <a:buClr>
                <a:schemeClr val="dk1"/>
              </a:buClr>
              <a:buSzPts val="4800"/>
              <a:buFont typeface="Economica"/>
              <a:buNone/>
              <a:defRPr sz="4800">
                <a:solidFill>
                  <a:schemeClr val="dk1"/>
                </a:solidFill>
                <a:latin typeface="Economica"/>
                <a:ea typeface="Economica"/>
                <a:cs typeface="Economica"/>
                <a:sym typeface="Economica"/>
              </a:defRPr>
            </a:lvl3pPr>
            <a:lvl4pPr indent="0" lvl="3">
              <a:spcBef>
                <a:spcPts val="0"/>
              </a:spcBef>
              <a:buClr>
                <a:schemeClr val="dk1"/>
              </a:buClr>
              <a:buSzPts val="4800"/>
              <a:buFont typeface="Economica"/>
              <a:buNone/>
              <a:defRPr sz="4800">
                <a:solidFill>
                  <a:schemeClr val="dk1"/>
                </a:solidFill>
                <a:latin typeface="Economica"/>
                <a:ea typeface="Economica"/>
                <a:cs typeface="Economica"/>
                <a:sym typeface="Economica"/>
              </a:defRPr>
            </a:lvl4pPr>
            <a:lvl5pPr indent="0" lvl="4">
              <a:spcBef>
                <a:spcPts val="0"/>
              </a:spcBef>
              <a:buClr>
                <a:schemeClr val="dk1"/>
              </a:buClr>
              <a:buSzPts val="4800"/>
              <a:buFont typeface="Economica"/>
              <a:buNone/>
              <a:defRPr sz="4800">
                <a:solidFill>
                  <a:schemeClr val="dk1"/>
                </a:solidFill>
                <a:latin typeface="Economica"/>
                <a:ea typeface="Economica"/>
                <a:cs typeface="Economica"/>
                <a:sym typeface="Economica"/>
              </a:defRPr>
            </a:lvl5pPr>
            <a:lvl6pPr indent="0" lvl="5">
              <a:spcBef>
                <a:spcPts val="0"/>
              </a:spcBef>
              <a:buClr>
                <a:schemeClr val="dk1"/>
              </a:buClr>
              <a:buSzPts val="4800"/>
              <a:buFont typeface="Economica"/>
              <a:buNone/>
              <a:defRPr sz="4800">
                <a:solidFill>
                  <a:schemeClr val="dk1"/>
                </a:solidFill>
                <a:latin typeface="Economica"/>
                <a:ea typeface="Economica"/>
                <a:cs typeface="Economica"/>
                <a:sym typeface="Economica"/>
              </a:defRPr>
            </a:lvl6pPr>
            <a:lvl7pPr indent="0" lvl="6">
              <a:spcBef>
                <a:spcPts val="0"/>
              </a:spcBef>
              <a:buClr>
                <a:schemeClr val="dk1"/>
              </a:buClr>
              <a:buSzPts val="4800"/>
              <a:buFont typeface="Economica"/>
              <a:buNone/>
              <a:defRPr sz="4800">
                <a:solidFill>
                  <a:schemeClr val="dk1"/>
                </a:solidFill>
                <a:latin typeface="Economica"/>
                <a:ea typeface="Economica"/>
                <a:cs typeface="Economica"/>
                <a:sym typeface="Economica"/>
              </a:defRPr>
            </a:lvl7pPr>
            <a:lvl8pPr indent="0" lvl="7">
              <a:spcBef>
                <a:spcPts val="0"/>
              </a:spcBef>
              <a:buClr>
                <a:schemeClr val="dk1"/>
              </a:buClr>
              <a:buSzPts val="4800"/>
              <a:buFont typeface="Economica"/>
              <a:buNone/>
              <a:defRPr sz="4800">
                <a:solidFill>
                  <a:schemeClr val="dk1"/>
                </a:solidFill>
                <a:latin typeface="Economica"/>
                <a:ea typeface="Economica"/>
                <a:cs typeface="Economica"/>
                <a:sym typeface="Economica"/>
              </a:defRPr>
            </a:lvl8pPr>
            <a:lvl9pPr indent="0" lvl="8">
              <a:spcBef>
                <a:spcPts val="0"/>
              </a:spcBef>
              <a:buClr>
                <a:schemeClr val="dk1"/>
              </a:buClr>
              <a:buSzPts val="4800"/>
              <a:buFont typeface="Economica"/>
              <a:buNone/>
              <a:defRPr sz="4800">
                <a:solidFill>
                  <a:schemeClr val="dk1"/>
                </a:solidFill>
                <a:latin typeface="Economica"/>
                <a:ea typeface="Economica"/>
                <a:cs typeface="Economica"/>
                <a:sym typeface="Economica"/>
              </a:defRPr>
            </a:lvl9pPr>
          </a:lstStyle>
          <a:p/>
        </p:txBody>
      </p:sp>
      <p:sp>
        <p:nvSpPr>
          <p:cNvPr id="47" name="Shape 47"/>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fld id="{00000000-1234-1234-1234-123412341234}" type="slidenum">
              <a:rPr b="0" i="0" lang="pl" sz="1400" u="none" cap="none" strike="noStrike">
                <a:solidFill>
                  <a:srgbClr val="000000"/>
                </a:solidFill>
                <a:latin typeface="Arial"/>
                <a:ea typeface="Arial"/>
                <a:cs typeface="Arial"/>
                <a:sym typeface="Aria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8" name="Shape 48"/>
        <p:cNvGrpSpPr/>
        <p:nvPr/>
      </p:nvGrpSpPr>
      <p:grpSpPr>
        <a:xfrm>
          <a:off x="0" y="0"/>
          <a:ext cx="0" cy="0"/>
          <a:chOff x="0" y="0"/>
          <a:chExt cx="0" cy="0"/>
        </a:xfrm>
      </p:grpSpPr>
      <p:sp>
        <p:nvSpPr>
          <p:cNvPr id="49" name="Shape 49"/>
          <p:cNvSpPr txBox="1"/>
          <p:nvPr>
            <p:ph idx="1" type="body"/>
          </p:nvPr>
        </p:nvSpPr>
        <p:spPr>
          <a:xfrm>
            <a:off x="319500" y="4218925"/>
            <a:ext cx="5998800" cy="598800"/>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chemeClr val="dk1"/>
              </a:buClr>
              <a:buSzPts val="2400"/>
              <a:buFont typeface="Economica"/>
              <a:buNone/>
              <a:defRPr b="0" i="0" sz="2400" u="none" cap="none" strike="noStrike">
                <a:solidFill>
                  <a:schemeClr val="dk1"/>
                </a:solidFill>
                <a:latin typeface="Economica"/>
                <a:ea typeface="Economica"/>
                <a:cs typeface="Economica"/>
                <a:sym typeface="Economica"/>
              </a:defRPr>
            </a:lvl1pPr>
            <a:lvl2pPr indent="88900" lvl="1"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2pPr>
            <a:lvl3pPr indent="88900" lvl="2"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3pPr>
            <a:lvl4pPr indent="88900" lvl="3"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4pPr>
            <a:lvl5pPr indent="88900" lvl="4"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5pPr>
            <a:lvl6pPr indent="88900" lvl="5"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6pPr>
            <a:lvl7pPr indent="88900" lvl="6"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7pPr>
            <a:lvl8pPr indent="88900" lvl="7"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8pPr>
            <a:lvl9pPr indent="88900" lvl="8"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9pPr>
          </a:lstStyle>
          <a:p/>
        </p:txBody>
      </p:sp>
      <p:sp>
        <p:nvSpPr>
          <p:cNvPr id="50" name="Shape 50"/>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88900" lvl="0" marL="0" marR="0" rtl="0" algn="l">
              <a:lnSpc>
                <a:spcPct val="100000"/>
              </a:lnSpc>
              <a:spcBef>
                <a:spcPts val="0"/>
              </a:spcBef>
              <a:spcAft>
                <a:spcPts val="0"/>
              </a:spcAft>
              <a:buClr>
                <a:srgbClr val="000000"/>
              </a:buClr>
              <a:buSzPts val="1400"/>
              <a:buFont typeface="Arial"/>
              <a:buNone/>
            </a:pPr>
            <a:fld id="{00000000-1234-1234-1234-123412341234}" type="slidenum">
              <a:rPr b="0" i="0" lang="pl" sz="1400" u="none" cap="none" strike="noStrike">
                <a:solidFill>
                  <a:srgbClr val="000000"/>
                </a:solidFill>
                <a:latin typeface="Arial"/>
                <a:ea typeface="Arial"/>
                <a:cs typeface="Arial"/>
                <a:sym typeface="Aria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315925"/>
            <a:ext cx="8520600" cy="83130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chemeClr val="dk1"/>
              </a:buClr>
              <a:buSzPts val="4200"/>
              <a:buFont typeface="Economica"/>
              <a:buNone/>
              <a:defRPr b="0" i="0" sz="4200" u="none" cap="none" strike="noStrike">
                <a:solidFill>
                  <a:schemeClr val="dk1"/>
                </a:solidFill>
                <a:latin typeface="Economica"/>
                <a:ea typeface="Economica"/>
                <a:cs typeface="Economica"/>
                <a:sym typeface="Economica"/>
              </a:defRPr>
            </a:lvl1pPr>
            <a:lvl2pPr indent="0" lvl="1">
              <a:spcBef>
                <a:spcPts val="0"/>
              </a:spcBef>
              <a:buClr>
                <a:schemeClr val="dk1"/>
              </a:buClr>
              <a:buSzPts val="4200"/>
              <a:buFont typeface="Economica"/>
              <a:buNone/>
              <a:defRPr sz="4200">
                <a:solidFill>
                  <a:schemeClr val="dk1"/>
                </a:solidFill>
                <a:latin typeface="Economica"/>
                <a:ea typeface="Economica"/>
                <a:cs typeface="Economica"/>
                <a:sym typeface="Economica"/>
              </a:defRPr>
            </a:lvl2pPr>
            <a:lvl3pPr indent="0" lvl="2">
              <a:spcBef>
                <a:spcPts val="0"/>
              </a:spcBef>
              <a:buClr>
                <a:schemeClr val="dk1"/>
              </a:buClr>
              <a:buSzPts val="4200"/>
              <a:buFont typeface="Economica"/>
              <a:buNone/>
              <a:defRPr sz="4200">
                <a:solidFill>
                  <a:schemeClr val="dk1"/>
                </a:solidFill>
                <a:latin typeface="Economica"/>
                <a:ea typeface="Economica"/>
                <a:cs typeface="Economica"/>
                <a:sym typeface="Economica"/>
              </a:defRPr>
            </a:lvl3pPr>
            <a:lvl4pPr indent="0" lvl="3">
              <a:spcBef>
                <a:spcPts val="0"/>
              </a:spcBef>
              <a:buClr>
                <a:schemeClr val="dk1"/>
              </a:buClr>
              <a:buSzPts val="4200"/>
              <a:buFont typeface="Economica"/>
              <a:buNone/>
              <a:defRPr sz="4200">
                <a:solidFill>
                  <a:schemeClr val="dk1"/>
                </a:solidFill>
                <a:latin typeface="Economica"/>
                <a:ea typeface="Economica"/>
                <a:cs typeface="Economica"/>
                <a:sym typeface="Economica"/>
              </a:defRPr>
            </a:lvl4pPr>
            <a:lvl5pPr indent="0" lvl="4">
              <a:spcBef>
                <a:spcPts val="0"/>
              </a:spcBef>
              <a:buClr>
                <a:schemeClr val="dk1"/>
              </a:buClr>
              <a:buSzPts val="4200"/>
              <a:buFont typeface="Economica"/>
              <a:buNone/>
              <a:defRPr sz="4200">
                <a:solidFill>
                  <a:schemeClr val="dk1"/>
                </a:solidFill>
                <a:latin typeface="Economica"/>
                <a:ea typeface="Economica"/>
                <a:cs typeface="Economica"/>
                <a:sym typeface="Economica"/>
              </a:defRPr>
            </a:lvl5pPr>
            <a:lvl6pPr indent="0" lvl="5">
              <a:spcBef>
                <a:spcPts val="0"/>
              </a:spcBef>
              <a:buClr>
                <a:schemeClr val="dk1"/>
              </a:buClr>
              <a:buSzPts val="4200"/>
              <a:buFont typeface="Economica"/>
              <a:buNone/>
              <a:defRPr sz="4200">
                <a:solidFill>
                  <a:schemeClr val="dk1"/>
                </a:solidFill>
                <a:latin typeface="Economica"/>
                <a:ea typeface="Economica"/>
                <a:cs typeface="Economica"/>
                <a:sym typeface="Economica"/>
              </a:defRPr>
            </a:lvl6pPr>
            <a:lvl7pPr indent="0" lvl="6">
              <a:spcBef>
                <a:spcPts val="0"/>
              </a:spcBef>
              <a:buClr>
                <a:schemeClr val="dk1"/>
              </a:buClr>
              <a:buSzPts val="4200"/>
              <a:buFont typeface="Economica"/>
              <a:buNone/>
              <a:defRPr sz="4200">
                <a:solidFill>
                  <a:schemeClr val="dk1"/>
                </a:solidFill>
                <a:latin typeface="Economica"/>
                <a:ea typeface="Economica"/>
                <a:cs typeface="Economica"/>
                <a:sym typeface="Economica"/>
              </a:defRPr>
            </a:lvl7pPr>
            <a:lvl8pPr indent="0" lvl="7">
              <a:spcBef>
                <a:spcPts val="0"/>
              </a:spcBef>
              <a:buClr>
                <a:schemeClr val="dk1"/>
              </a:buClr>
              <a:buSzPts val="4200"/>
              <a:buFont typeface="Economica"/>
              <a:buNone/>
              <a:defRPr sz="4200">
                <a:solidFill>
                  <a:schemeClr val="dk1"/>
                </a:solidFill>
                <a:latin typeface="Economica"/>
                <a:ea typeface="Economica"/>
                <a:cs typeface="Economica"/>
                <a:sym typeface="Economica"/>
              </a:defRPr>
            </a:lvl8pPr>
            <a:lvl9pPr indent="0" lvl="8">
              <a:spcBef>
                <a:spcPts val="0"/>
              </a:spcBef>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Shape 7"/>
          <p:cNvSpPr txBox="1"/>
          <p:nvPr>
            <p:ph idx="1" type="body"/>
          </p:nvPr>
        </p:nvSpPr>
        <p:spPr>
          <a:xfrm>
            <a:off x="311700" y="1225225"/>
            <a:ext cx="8520600" cy="3354000"/>
          </a:xfrm>
          <a:prstGeom prst="rect">
            <a:avLst/>
          </a:prstGeom>
          <a:noFill/>
          <a:ln>
            <a:noFill/>
          </a:ln>
        </p:spPr>
        <p:txBody>
          <a:bodyPr anchorCtr="0" anchor="t" bIns="91425" lIns="91425" rIns="91425" wrap="square" tIns="91425"/>
          <a:lstStyle>
            <a:lvl1pPr indent="114300" lvl="0" marL="0" marR="0" rtl="0" algn="l">
              <a:lnSpc>
                <a:spcPct val="115000"/>
              </a:lnSpc>
              <a:spcBef>
                <a:spcPts val="0"/>
              </a:spcBef>
              <a:spcAft>
                <a:spcPts val="1600"/>
              </a:spcAft>
              <a:buClr>
                <a:schemeClr val="dk1"/>
              </a:buClr>
              <a:buSzPts val="1800"/>
              <a:buFont typeface="Open Sans"/>
              <a:buChar char="●"/>
              <a:defRPr b="0" i="0" sz="1800" u="none" cap="none" strike="noStrike">
                <a:solidFill>
                  <a:schemeClr val="dk1"/>
                </a:solidFill>
                <a:latin typeface="Open Sans"/>
                <a:ea typeface="Open Sans"/>
                <a:cs typeface="Open Sans"/>
                <a:sym typeface="Open Sans"/>
              </a:defRPr>
            </a:lvl1pPr>
            <a:lvl2pPr indent="88900" lvl="1"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2pPr>
            <a:lvl3pPr indent="88900" lvl="2"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3pPr>
            <a:lvl4pPr indent="88900" lvl="3"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4pPr>
            <a:lvl5pPr indent="88900" lvl="4"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5pPr>
            <a:lvl6pPr indent="88900" lvl="5"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6pPr>
            <a:lvl7pPr indent="88900" lvl="6"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7pPr>
            <a:lvl8pPr indent="88900" lvl="7"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8pPr>
            <a:lvl9pPr indent="88900" lvl="8" marL="0" marR="0" rtl="0" algn="l">
              <a:lnSpc>
                <a:spcPct val="115000"/>
              </a:lnSpc>
              <a:spcBef>
                <a:spcPts val="0"/>
              </a:spcBef>
              <a:spcAft>
                <a:spcPts val="1600"/>
              </a:spcAft>
              <a:buClr>
                <a:schemeClr val="dk1"/>
              </a:buClr>
              <a:buSzPts val="1400"/>
              <a:buFont typeface="Open Sans"/>
              <a:buChar char="■"/>
              <a:defRPr b="0" i="0" sz="1400" u="none" cap="none" strike="noStrike">
                <a:solidFill>
                  <a:schemeClr val="dk1"/>
                </a:solidFill>
                <a:latin typeface="Open Sans"/>
                <a:ea typeface="Open Sans"/>
                <a:cs typeface="Open Sans"/>
                <a:sym typeface="Open Sans"/>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rIns="91425" wrap="square" tIns="91425">
            <a:noAutofit/>
          </a:bodyPr>
          <a:lstStyle/>
          <a:p>
            <a:pPr indent="-63500" lvl="0" marL="0" marR="0" rtl="0" algn="r">
              <a:lnSpc>
                <a:spcPct val="100000"/>
              </a:lnSpc>
              <a:spcBef>
                <a:spcPts val="0"/>
              </a:spcBef>
              <a:spcAft>
                <a:spcPts val="0"/>
              </a:spcAft>
              <a:buClr>
                <a:schemeClr val="dk1"/>
              </a:buClr>
              <a:buSzPts val="1000"/>
              <a:buFont typeface="Economica"/>
              <a:buNone/>
            </a:pPr>
            <a:fld id="{00000000-1234-1234-1234-123412341234}" type="slidenum">
              <a:rPr b="0" i="0" lang="pl" sz="1000" u="none" cap="none" strike="noStrike">
                <a:solidFill>
                  <a:schemeClr val="dk1"/>
                </a:solidFill>
                <a:latin typeface="Economica"/>
                <a:ea typeface="Economica"/>
                <a:cs typeface="Economica"/>
                <a:sym typeface="Economica"/>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g"/><Relationship Id="rId4" Type="http://schemas.openxmlformats.org/officeDocument/2006/relationships/image" Target="../media/image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Shape 62"/>
          <p:cNvSpPr txBox="1"/>
          <p:nvPr>
            <p:ph type="ctrTitle"/>
          </p:nvPr>
        </p:nvSpPr>
        <p:spPr>
          <a:xfrm>
            <a:off x="3044700" y="1444255"/>
            <a:ext cx="3054600" cy="1537200"/>
          </a:xfrm>
          <a:prstGeom prst="rect">
            <a:avLst/>
          </a:prstGeom>
          <a:noFill/>
          <a:ln>
            <a:noFill/>
          </a:ln>
        </p:spPr>
        <p:txBody>
          <a:bodyPr anchorCtr="0" anchor="b" bIns="91425" lIns="91425" rIns="91425" wrap="square" tIns="91425">
            <a:noAutofit/>
          </a:bodyPr>
          <a:lstStyle/>
          <a:p>
            <a:pPr indent="-69850" lvl="0" marL="0" marR="0" rtl="0" algn="ctr">
              <a:lnSpc>
                <a:spcPct val="100000"/>
              </a:lnSpc>
              <a:spcBef>
                <a:spcPts val="0"/>
              </a:spcBef>
              <a:spcAft>
                <a:spcPts val="0"/>
              </a:spcAft>
              <a:buClr>
                <a:schemeClr val="dk1"/>
              </a:buClr>
              <a:buSzPts val="1100"/>
              <a:buFont typeface="Arial"/>
              <a:buNone/>
            </a:pPr>
            <a:r>
              <a:rPr b="0" i="0" lang="pl" sz="4200" u="none" cap="none" strike="noStrike">
                <a:solidFill>
                  <a:schemeClr val="dk1"/>
                </a:solidFill>
                <a:latin typeface="Economica"/>
                <a:ea typeface="Economica"/>
                <a:cs typeface="Economica"/>
                <a:sym typeface="Economica"/>
              </a:rPr>
              <a:t>Poland, the center of Europe</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Shape 121"/>
          <p:cNvSpPr txBox="1"/>
          <p:nvPr>
            <p:ph type="title"/>
          </p:nvPr>
        </p:nvSpPr>
        <p:spPr>
          <a:xfrm>
            <a:off x="311700" y="315925"/>
            <a:ext cx="8520600" cy="831300"/>
          </a:xfrm>
          <a:prstGeom prst="rect">
            <a:avLst/>
          </a:prstGeom>
          <a:noFill/>
          <a:ln>
            <a:noFill/>
          </a:ln>
        </p:spPr>
        <p:txBody>
          <a:bodyPr anchorCtr="0" anchor="b" bIns="91425" lIns="91425" rIns="91425" wrap="square" tIns="91425">
            <a:noAutofit/>
          </a:bodyPr>
          <a:lstStyle/>
          <a:p>
            <a:pPr indent="-266700" lvl="0" marL="0" marR="0" rtl="0" algn="ctr">
              <a:lnSpc>
                <a:spcPct val="100000"/>
              </a:lnSpc>
              <a:spcBef>
                <a:spcPts val="0"/>
              </a:spcBef>
              <a:spcAft>
                <a:spcPts val="0"/>
              </a:spcAft>
              <a:buClr>
                <a:schemeClr val="dk1"/>
              </a:buClr>
              <a:buSzPts val="4200"/>
              <a:buFont typeface="Economica"/>
              <a:buNone/>
            </a:pPr>
            <a:r>
              <a:rPr b="0" i="0" lang="pl" sz="4200" u="none" cap="none" strike="noStrike">
                <a:solidFill>
                  <a:schemeClr val="dk1"/>
                </a:solidFill>
                <a:latin typeface="Economica"/>
                <a:ea typeface="Economica"/>
                <a:cs typeface="Economica"/>
                <a:sym typeface="Economica"/>
              </a:rPr>
              <a:t>Kosciuszko street in Sieradz</a:t>
            </a:r>
          </a:p>
        </p:txBody>
      </p:sp>
      <p:pic>
        <p:nvPicPr>
          <p:cNvPr id="122" name="Shape 122"/>
          <p:cNvPicPr preferRelativeResize="0"/>
          <p:nvPr/>
        </p:nvPicPr>
        <p:blipFill rotWithShape="1">
          <a:blip r:embed="rId3">
            <a:alphaModFix/>
          </a:blip>
          <a:srcRect b="0" l="0" r="0" t="0"/>
          <a:stretch/>
        </p:blipFill>
        <p:spPr>
          <a:xfrm>
            <a:off x="1816088" y="1147225"/>
            <a:ext cx="5511830" cy="3691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Shape 127"/>
          <p:cNvSpPr txBox="1"/>
          <p:nvPr>
            <p:ph type="title"/>
          </p:nvPr>
        </p:nvSpPr>
        <p:spPr>
          <a:xfrm>
            <a:off x="311700" y="315925"/>
            <a:ext cx="8520600" cy="831300"/>
          </a:xfrm>
          <a:prstGeom prst="rect">
            <a:avLst/>
          </a:prstGeom>
          <a:noFill/>
          <a:ln>
            <a:noFill/>
          </a:ln>
        </p:spPr>
        <p:txBody>
          <a:bodyPr anchorCtr="0" anchor="b" bIns="91425" lIns="91425" rIns="91425" wrap="square" tIns="91425">
            <a:noAutofit/>
          </a:bodyPr>
          <a:lstStyle/>
          <a:p>
            <a:pPr indent="-266700" lvl="0" marL="0" marR="0" rtl="0" algn="ctr">
              <a:lnSpc>
                <a:spcPct val="100000"/>
              </a:lnSpc>
              <a:spcBef>
                <a:spcPts val="0"/>
              </a:spcBef>
              <a:spcAft>
                <a:spcPts val="0"/>
              </a:spcAft>
              <a:buClr>
                <a:schemeClr val="dk1"/>
              </a:buClr>
              <a:buSzPts val="4200"/>
              <a:buFont typeface="Economica"/>
              <a:buNone/>
            </a:pPr>
            <a:r>
              <a:rPr b="0" i="0" lang="pl" sz="4200" u="none" cap="none" strike="noStrike">
                <a:solidFill>
                  <a:schemeClr val="dk1"/>
                </a:solidFill>
                <a:latin typeface="Economica"/>
                <a:ea typeface="Economica"/>
                <a:cs typeface="Economica"/>
                <a:sym typeface="Economica"/>
              </a:rPr>
              <a:t>Old town in Sieradz</a:t>
            </a:r>
          </a:p>
        </p:txBody>
      </p:sp>
      <p:pic>
        <p:nvPicPr>
          <p:cNvPr id="128" name="Shape 128"/>
          <p:cNvPicPr preferRelativeResize="0"/>
          <p:nvPr/>
        </p:nvPicPr>
        <p:blipFill rotWithShape="1">
          <a:blip r:embed="rId3">
            <a:alphaModFix/>
          </a:blip>
          <a:srcRect b="0" l="0" r="0" t="0"/>
          <a:stretch/>
        </p:blipFill>
        <p:spPr>
          <a:xfrm>
            <a:off x="1238250" y="1309688"/>
            <a:ext cx="6667500" cy="2524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Shape 133"/>
          <p:cNvSpPr txBox="1"/>
          <p:nvPr>
            <p:ph type="title"/>
          </p:nvPr>
        </p:nvSpPr>
        <p:spPr>
          <a:xfrm>
            <a:off x="311700" y="315925"/>
            <a:ext cx="8520600" cy="831300"/>
          </a:xfrm>
          <a:prstGeom prst="rect">
            <a:avLst/>
          </a:prstGeom>
          <a:noFill/>
          <a:ln>
            <a:noFill/>
          </a:ln>
        </p:spPr>
        <p:txBody>
          <a:bodyPr anchorCtr="0" anchor="b" bIns="91425" lIns="91425" rIns="91425" wrap="square" tIns="91425">
            <a:noAutofit/>
          </a:bodyPr>
          <a:lstStyle/>
          <a:p>
            <a:pPr indent="-266700" lvl="0" marL="0" marR="0" rtl="0" algn="ctr">
              <a:lnSpc>
                <a:spcPct val="100000"/>
              </a:lnSpc>
              <a:spcBef>
                <a:spcPts val="0"/>
              </a:spcBef>
              <a:spcAft>
                <a:spcPts val="0"/>
              </a:spcAft>
              <a:buClr>
                <a:schemeClr val="dk1"/>
              </a:buClr>
              <a:buSzPts val="4200"/>
              <a:buFont typeface="Economica"/>
              <a:buNone/>
            </a:pPr>
            <a:r>
              <a:rPr b="0" i="0" lang="pl" sz="4200" u="none" cap="none" strike="noStrike">
                <a:solidFill>
                  <a:schemeClr val="dk1"/>
                </a:solidFill>
                <a:latin typeface="Economica"/>
                <a:ea typeface="Economica"/>
                <a:cs typeface="Economica"/>
                <a:sym typeface="Economica"/>
              </a:rPr>
              <a:t>Panoramic view of Sieradz</a:t>
            </a:r>
          </a:p>
        </p:txBody>
      </p:sp>
      <p:pic>
        <p:nvPicPr>
          <p:cNvPr id="134" name="Shape 134"/>
          <p:cNvPicPr preferRelativeResize="0"/>
          <p:nvPr/>
        </p:nvPicPr>
        <p:blipFill rotWithShape="1">
          <a:blip r:embed="rId3">
            <a:alphaModFix/>
          </a:blip>
          <a:srcRect b="0" l="0" r="0" t="0"/>
          <a:stretch/>
        </p:blipFill>
        <p:spPr>
          <a:xfrm>
            <a:off x="152400" y="1616163"/>
            <a:ext cx="8839208" cy="19111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Shape 139"/>
          <p:cNvSpPr txBox="1"/>
          <p:nvPr>
            <p:ph type="ctrTitle"/>
          </p:nvPr>
        </p:nvSpPr>
        <p:spPr>
          <a:xfrm>
            <a:off x="3044700" y="1579380"/>
            <a:ext cx="3054600" cy="1537200"/>
          </a:xfrm>
          <a:prstGeom prst="rect">
            <a:avLst/>
          </a:prstGeom>
          <a:noFill/>
          <a:ln>
            <a:noFill/>
          </a:ln>
        </p:spPr>
        <p:txBody>
          <a:bodyPr anchorCtr="0" anchor="b" bIns="91425" lIns="91425" rIns="91425" wrap="square" tIns="91425">
            <a:noAutofit/>
          </a:bodyPr>
          <a:lstStyle/>
          <a:p>
            <a:pPr indent="-266700" lvl="0" marL="0" marR="0" rtl="0" algn="ctr">
              <a:lnSpc>
                <a:spcPct val="100000"/>
              </a:lnSpc>
              <a:spcBef>
                <a:spcPts val="0"/>
              </a:spcBef>
              <a:spcAft>
                <a:spcPts val="0"/>
              </a:spcAft>
              <a:buClr>
                <a:schemeClr val="dk1"/>
              </a:buClr>
              <a:buSzPts val="4200"/>
              <a:buFont typeface="Economica"/>
              <a:buNone/>
            </a:pPr>
            <a:r>
              <a:rPr b="0" i="0" lang="pl" sz="5000" u="none" cap="none" strike="noStrike">
                <a:solidFill>
                  <a:schemeClr val="dk1"/>
                </a:solidFill>
                <a:latin typeface="Economica"/>
                <a:ea typeface="Economica"/>
                <a:cs typeface="Economica"/>
                <a:sym typeface="Economica"/>
              </a:rPr>
              <a:t>High School</a:t>
            </a:r>
          </a:p>
          <a:p>
            <a:pPr indent="-266700" lvl="0" marL="0" marR="0" rtl="0" algn="ctr">
              <a:lnSpc>
                <a:spcPct val="100000"/>
              </a:lnSpc>
              <a:spcBef>
                <a:spcPts val="0"/>
              </a:spcBef>
              <a:spcAft>
                <a:spcPts val="0"/>
              </a:spcAft>
              <a:buClr>
                <a:schemeClr val="dk1"/>
              </a:buClr>
              <a:buSzPts val="4200"/>
              <a:buFont typeface="Economica"/>
              <a:buNone/>
            </a:pPr>
            <a:r>
              <a:rPr b="0" i="0" lang="pl" sz="1800" u="none" cap="none" strike="noStrike">
                <a:solidFill>
                  <a:schemeClr val="dk1"/>
                </a:solidFill>
                <a:latin typeface="Economica"/>
                <a:ea typeface="Economica"/>
                <a:cs typeface="Economica"/>
                <a:sym typeface="Economica"/>
              </a:rPr>
              <a:t>of Kazimierz Jagiellończyk</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Shape 144"/>
          <p:cNvSpPr txBox="1"/>
          <p:nvPr>
            <p:ph idx="1" type="body"/>
          </p:nvPr>
        </p:nvSpPr>
        <p:spPr>
          <a:xfrm>
            <a:off x="311700" y="144150"/>
            <a:ext cx="8520600" cy="3354000"/>
          </a:xfrm>
          <a:prstGeom prst="rect">
            <a:avLst/>
          </a:prstGeom>
          <a:noFill/>
          <a:ln>
            <a:noFill/>
          </a:ln>
        </p:spPr>
        <p:txBody>
          <a:bodyPr anchorCtr="0" anchor="t" bIns="91425" lIns="91425" rIns="91425" wrap="square" tIns="91425">
            <a:noAutofit/>
          </a:bodyPr>
          <a:lstStyle/>
          <a:p>
            <a:pPr indent="-114300" lvl="0" marL="0" marR="0" rtl="0" algn="l">
              <a:lnSpc>
                <a:spcPct val="115000"/>
              </a:lnSpc>
              <a:spcBef>
                <a:spcPts val="0"/>
              </a:spcBef>
              <a:spcAft>
                <a:spcPts val="0"/>
              </a:spcAft>
              <a:buClr>
                <a:schemeClr val="dk1"/>
              </a:buClr>
              <a:buSzPts val="1800"/>
              <a:buFont typeface="Open Sans"/>
              <a:buNone/>
            </a:pPr>
            <a:r>
              <a:rPr b="1" i="0" lang="pl" sz="1050" u="none" cap="none" strike="noStrike">
                <a:solidFill>
                  <a:srgbClr val="222222"/>
                </a:solidFill>
                <a:highlight>
                  <a:srgbClr val="FFFFFF"/>
                </a:highlight>
                <a:latin typeface="Arial"/>
                <a:ea typeface="Arial"/>
                <a:cs typeface="Arial"/>
                <a:sym typeface="Arial"/>
              </a:rPr>
              <a:t>High School of Kazimierz Jagiellończyk </a:t>
            </a:r>
            <a:r>
              <a:rPr b="0" i="0" lang="pl" sz="1050" u="none" cap="none" strike="noStrike">
                <a:solidFill>
                  <a:srgbClr val="222222"/>
                </a:solidFill>
                <a:highlight>
                  <a:srgbClr val="FFFFFF"/>
                </a:highlight>
                <a:latin typeface="Arial"/>
                <a:ea typeface="Arial"/>
                <a:cs typeface="Arial"/>
                <a:sym typeface="Arial"/>
              </a:rPr>
              <a:t>is a school in the city center. Our High School is the oldest place of educational institution in Sieradz. The first mention about school dates from 1260. The building is inscribed on the Register of Monuments.</a:t>
            </a:r>
          </a:p>
        </p:txBody>
      </p:sp>
      <p:pic>
        <p:nvPicPr>
          <p:cNvPr id="145" name="Shape 145"/>
          <p:cNvPicPr preferRelativeResize="0"/>
          <p:nvPr/>
        </p:nvPicPr>
        <p:blipFill rotWithShape="1">
          <a:blip r:embed="rId3">
            <a:alphaModFix/>
          </a:blip>
          <a:srcRect b="0" l="0" r="0" t="0"/>
          <a:stretch/>
        </p:blipFill>
        <p:spPr>
          <a:xfrm>
            <a:off x="2694268" y="2048155"/>
            <a:ext cx="3755464" cy="1848392"/>
          </a:xfrm>
          <a:prstGeom prst="rect">
            <a:avLst/>
          </a:prstGeom>
          <a:noFill/>
          <a:ln>
            <a:noFill/>
          </a:ln>
        </p:spPr>
      </p:pic>
      <p:pic>
        <p:nvPicPr>
          <p:cNvPr id="146" name="Shape 146"/>
          <p:cNvPicPr preferRelativeResize="0"/>
          <p:nvPr/>
        </p:nvPicPr>
        <p:blipFill rotWithShape="1">
          <a:blip r:embed="rId4">
            <a:alphaModFix/>
          </a:blip>
          <a:srcRect b="0" l="0" r="0" t="0"/>
          <a:stretch/>
        </p:blipFill>
        <p:spPr>
          <a:xfrm>
            <a:off x="311700" y="2125618"/>
            <a:ext cx="844747" cy="89226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Shape 151"/>
          <p:cNvSpPr txBox="1"/>
          <p:nvPr>
            <p:ph type="title"/>
          </p:nvPr>
        </p:nvSpPr>
        <p:spPr>
          <a:xfrm>
            <a:off x="311700" y="315925"/>
            <a:ext cx="8520600" cy="831300"/>
          </a:xfrm>
          <a:prstGeom prst="rect">
            <a:avLst/>
          </a:prstGeom>
          <a:noFill/>
          <a:ln>
            <a:noFill/>
          </a:ln>
        </p:spPr>
        <p:txBody>
          <a:bodyPr anchorCtr="0" anchor="b" bIns="91425" lIns="91425" rIns="91425" wrap="square" tIns="91425">
            <a:noAutofit/>
          </a:bodyPr>
          <a:lstStyle/>
          <a:p>
            <a:pPr indent="-266700" lvl="0" marL="0" marR="0" rtl="0" algn="ctr">
              <a:lnSpc>
                <a:spcPct val="100000"/>
              </a:lnSpc>
              <a:spcBef>
                <a:spcPts val="0"/>
              </a:spcBef>
              <a:spcAft>
                <a:spcPts val="0"/>
              </a:spcAft>
              <a:buClr>
                <a:schemeClr val="dk1"/>
              </a:buClr>
              <a:buSzPts val="4200"/>
              <a:buFont typeface="Economica"/>
              <a:buNone/>
            </a:pPr>
            <a:r>
              <a:rPr b="0" i="0" lang="pl" sz="4200" u="none" cap="none" strike="noStrike">
                <a:solidFill>
                  <a:schemeClr val="dk1"/>
                </a:solidFill>
                <a:latin typeface="Economica"/>
                <a:ea typeface="Economica"/>
                <a:cs typeface="Economica"/>
                <a:sym typeface="Economica"/>
              </a:rPr>
              <a:t>Our chemical lab</a:t>
            </a:r>
          </a:p>
        </p:txBody>
      </p:sp>
      <p:pic>
        <p:nvPicPr>
          <p:cNvPr id="152" name="Shape 152"/>
          <p:cNvPicPr preferRelativeResize="0"/>
          <p:nvPr/>
        </p:nvPicPr>
        <p:blipFill rotWithShape="1">
          <a:blip r:embed="rId3">
            <a:alphaModFix/>
          </a:blip>
          <a:srcRect b="0" l="0" r="0" t="0"/>
          <a:stretch/>
        </p:blipFill>
        <p:spPr>
          <a:xfrm>
            <a:off x="2506576" y="1908511"/>
            <a:ext cx="4130847" cy="27527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Shape 157"/>
          <p:cNvSpPr txBox="1"/>
          <p:nvPr>
            <p:ph type="title"/>
          </p:nvPr>
        </p:nvSpPr>
        <p:spPr>
          <a:xfrm>
            <a:off x="311700" y="315925"/>
            <a:ext cx="8520600" cy="831300"/>
          </a:xfrm>
          <a:prstGeom prst="rect">
            <a:avLst/>
          </a:prstGeom>
          <a:noFill/>
          <a:ln>
            <a:noFill/>
          </a:ln>
        </p:spPr>
        <p:txBody>
          <a:bodyPr anchorCtr="0" anchor="b" bIns="91425" lIns="91425" rIns="91425" wrap="square" tIns="91425">
            <a:noAutofit/>
          </a:bodyPr>
          <a:lstStyle/>
          <a:p>
            <a:pPr indent="-266700" lvl="0" marL="0" marR="0" rtl="0" algn="ctr">
              <a:lnSpc>
                <a:spcPct val="100000"/>
              </a:lnSpc>
              <a:spcBef>
                <a:spcPts val="0"/>
              </a:spcBef>
              <a:spcAft>
                <a:spcPts val="0"/>
              </a:spcAft>
              <a:buClr>
                <a:schemeClr val="dk1"/>
              </a:buClr>
              <a:buSzPts val="4200"/>
              <a:buFont typeface="Economica"/>
              <a:buNone/>
            </a:pPr>
            <a:r>
              <a:rPr b="0" i="0" lang="pl" sz="4200" u="none" cap="none" strike="noStrike">
                <a:solidFill>
                  <a:schemeClr val="dk1"/>
                </a:solidFill>
                <a:latin typeface="Economica"/>
                <a:ea typeface="Economica"/>
                <a:cs typeface="Economica"/>
                <a:sym typeface="Economica"/>
              </a:rPr>
              <a:t>Informatic lab</a:t>
            </a:r>
          </a:p>
        </p:txBody>
      </p:sp>
      <p:pic>
        <p:nvPicPr>
          <p:cNvPr id="158" name="Shape 158"/>
          <p:cNvPicPr preferRelativeResize="0"/>
          <p:nvPr/>
        </p:nvPicPr>
        <p:blipFill rotWithShape="1">
          <a:blip r:embed="rId3">
            <a:alphaModFix/>
          </a:blip>
          <a:srcRect b="0" l="0" r="0" t="0"/>
          <a:stretch/>
        </p:blipFill>
        <p:spPr>
          <a:xfrm>
            <a:off x="1237129" y="1323946"/>
            <a:ext cx="6669741" cy="32619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Shape 163"/>
          <p:cNvSpPr txBox="1"/>
          <p:nvPr>
            <p:ph type="title"/>
          </p:nvPr>
        </p:nvSpPr>
        <p:spPr>
          <a:xfrm>
            <a:off x="265500" y="929275"/>
            <a:ext cx="4045200" cy="1786200"/>
          </a:xfrm>
          <a:prstGeom prst="rect">
            <a:avLst/>
          </a:prstGeom>
          <a:noFill/>
          <a:ln>
            <a:noFill/>
          </a:ln>
        </p:spPr>
        <p:txBody>
          <a:bodyPr anchorCtr="0" anchor="b" bIns="91425" lIns="91425" rIns="91425" wrap="square" tIns="91425">
            <a:noAutofit/>
          </a:bodyPr>
          <a:lstStyle/>
          <a:p>
            <a:pPr indent="-266700" lvl="0" marL="0" marR="0" rtl="0" algn="ctr">
              <a:lnSpc>
                <a:spcPct val="100000"/>
              </a:lnSpc>
              <a:spcBef>
                <a:spcPts val="0"/>
              </a:spcBef>
              <a:spcAft>
                <a:spcPts val="0"/>
              </a:spcAft>
              <a:buClr>
                <a:schemeClr val="lt2"/>
              </a:buClr>
              <a:buSzPts val="4200"/>
              <a:buFont typeface="Economica"/>
              <a:buNone/>
            </a:pPr>
            <a:r>
              <a:rPr b="0" i="0" lang="pl" sz="4200" u="none" cap="none" strike="noStrike">
                <a:solidFill>
                  <a:schemeClr val="lt2"/>
                </a:solidFill>
                <a:latin typeface="Economica"/>
                <a:ea typeface="Economica"/>
                <a:cs typeface="Economica"/>
                <a:sym typeface="Economica"/>
              </a:rPr>
              <a:t>Created by:</a:t>
            </a:r>
          </a:p>
        </p:txBody>
      </p:sp>
      <p:sp>
        <p:nvSpPr>
          <p:cNvPr id="164" name="Shape 164"/>
          <p:cNvSpPr txBox="1"/>
          <p:nvPr>
            <p:ph idx="1" type="subTitle"/>
          </p:nvPr>
        </p:nvSpPr>
        <p:spPr>
          <a:xfrm>
            <a:off x="265500" y="2769001"/>
            <a:ext cx="4045200" cy="1574100"/>
          </a:xfrm>
          <a:prstGeom prst="rect">
            <a:avLst/>
          </a:prstGeom>
          <a:noFill/>
          <a:ln>
            <a:noFill/>
          </a:ln>
        </p:spPr>
        <p:txBody>
          <a:bodyPr anchorCtr="0" anchor="t" bIns="91425" lIns="91425" rIns="91425" wrap="square" tIns="91425">
            <a:noAutofit/>
          </a:bodyPr>
          <a:lstStyle/>
          <a:p>
            <a:pPr indent="-152400" lvl="0" marL="0" marR="0" rtl="0" algn="ctr">
              <a:lnSpc>
                <a:spcPct val="100000"/>
              </a:lnSpc>
              <a:spcBef>
                <a:spcPts val="0"/>
              </a:spcBef>
              <a:spcAft>
                <a:spcPts val="0"/>
              </a:spcAft>
              <a:buClr>
                <a:schemeClr val="dk1"/>
              </a:buClr>
              <a:buSzPts val="2400"/>
              <a:buFont typeface="Economica"/>
              <a:buNone/>
            </a:pPr>
            <a:r>
              <a:rPr b="0" i="0" lang="pl" sz="2400" u="none" cap="none" strike="noStrike">
                <a:solidFill>
                  <a:schemeClr val="dk1"/>
                </a:solidFill>
                <a:latin typeface="Economica"/>
                <a:ea typeface="Economica"/>
                <a:cs typeface="Economica"/>
                <a:sym typeface="Economica"/>
              </a:rPr>
              <a:t>Patryk Razny</a:t>
            </a:r>
          </a:p>
          <a:p>
            <a:pPr indent="-152400" lvl="0" marL="0" marR="0" rtl="0" algn="ctr">
              <a:lnSpc>
                <a:spcPct val="100000"/>
              </a:lnSpc>
              <a:spcBef>
                <a:spcPts val="0"/>
              </a:spcBef>
              <a:spcAft>
                <a:spcPts val="0"/>
              </a:spcAft>
              <a:buClr>
                <a:schemeClr val="dk1"/>
              </a:buClr>
              <a:buSzPts val="2400"/>
              <a:buFont typeface="Economica"/>
              <a:buNone/>
            </a:pPr>
            <a:r>
              <a:rPr lang="pl"/>
              <a:t>Nicholas Kopka</a:t>
            </a:r>
          </a:p>
          <a:p>
            <a:pPr indent="-152400" lvl="0" marL="0" marR="0" rtl="0" algn="ctr">
              <a:lnSpc>
                <a:spcPct val="100000"/>
              </a:lnSpc>
              <a:spcBef>
                <a:spcPts val="0"/>
              </a:spcBef>
              <a:spcAft>
                <a:spcPts val="0"/>
              </a:spcAft>
              <a:buClr>
                <a:schemeClr val="dk1"/>
              </a:buClr>
              <a:buSzPts val="2400"/>
              <a:buFont typeface="Economica"/>
              <a:buNone/>
            </a:pPr>
            <a:r>
              <a:rPr b="0" i="0" lang="pl" sz="1200" u="none" cap="none" strike="noStrike">
                <a:solidFill>
                  <a:schemeClr val="dk1"/>
                </a:solidFill>
                <a:latin typeface="Economica"/>
                <a:ea typeface="Economica"/>
                <a:cs typeface="Economica"/>
                <a:sym typeface="Economica"/>
              </a:rPr>
              <a:t>High School pupils</a:t>
            </a:r>
          </a:p>
        </p:txBody>
      </p:sp>
      <p:sp>
        <p:nvSpPr>
          <p:cNvPr id="165" name="Shape 165"/>
          <p:cNvSpPr txBox="1"/>
          <p:nvPr>
            <p:ph idx="2" type="body"/>
          </p:nvPr>
        </p:nvSpPr>
        <p:spPr>
          <a:xfrm>
            <a:off x="4939500" y="724200"/>
            <a:ext cx="3837000" cy="3695100"/>
          </a:xfrm>
          <a:prstGeom prst="rect">
            <a:avLst/>
          </a:prstGeom>
          <a:noFill/>
          <a:ln>
            <a:noFill/>
          </a:ln>
        </p:spPr>
        <p:txBody>
          <a:bodyPr anchorCtr="0" anchor="ctr" bIns="91425" lIns="91425" rIns="91425" wrap="square" tIns="91425">
            <a:noAutofit/>
          </a:bodyPr>
          <a:lstStyle/>
          <a:p>
            <a:pPr indent="-114300" lvl="0" marL="0" marR="0" rtl="0" algn="l">
              <a:lnSpc>
                <a:spcPct val="115000"/>
              </a:lnSpc>
              <a:spcBef>
                <a:spcPts val="0"/>
              </a:spcBef>
              <a:spcAft>
                <a:spcPts val="0"/>
              </a:spcAft>
              <a:buClr>
                <a:schemeClr val="lt1"/>
              </a:buClr>
              <a:buSzPts val="1800"/>
              <a:buFont typeface="Open Sans"/>
              <a:buNone/>
            </a:pPr>
            <a:r>
              <a:rPr b="0" i="0" lang="pl" sz="1800" u="none" cap="none" strike="noStrike">
                <a:solidFill>
                  <a:schemeClr val="lt1"/>
                </a:solidFill>
                <a:latin typeface="Open Sans"/>
                <a:ea typeface="Open Sans"/>
                <a:cs typeface="Open Sans"/>
                <a:sym typeface="Open Sans"/>
              </a:rPr>
              <a:t>Source: Wikipedia, lojagiellonczyk.pl</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pic>
        <p:nvPicPr>
          <p:cNvPr id="67" name="Shape 67"/>
          <p:cNvPicPr preferRelativeResize="0"/>
          <p:nvPr/>
        </p:nvPicPr>
        <p:blipFill>
          <a:blip r:embed="rId3">
            <a:alphaModFix/>
          </a:blip>
          <a:stretch>
            <a:fillRect/>
          </a:stretch>
        </p:blipFill>
        <p:spPr>
          <a:xfrm>
            <a:off x="4898575" y="1778625"/>
            <a:ext cx="3399975" cy="3270775"/>
          </a:xfrm>
          <a:prstGeom prst="rect">
            <a:avLst/>
          </a:prstGeom>
          <a:noFill/>
          <a:ln>
            <a:noFill/>
          </a:ln>
        </p:spPr>
      </p:pic>
      <p:sp>
        <p:nvSpPr>
          <p:cNvPr id="68" name="Shape 68"/>
          <p:cNvSpPr txBox="1"/>
          <p:nvPr/>
        </p:nvSpPr>
        <p:spPr>
          <a:xfrm>
            <a:off x="478200" y="361550"/>
            <a:ext cx="8070900" cy="1644600"/>
          </a:xfrm>
          <a:prstGeom prst="rect">
            <a:avLst/>
          </a:prstGeom>
          <a:noFill/>
          <a:ln>
            <a:noFill/>
          </a:ln>
        </p:spPr>
        <p:txBody>
          <a:bodyPr anchorCtr="0" anchor="t" bIns="91425" lIns="91425" rIns="91425" wrap="square" tIns="91425">
            <a:noAutofit/>
          </a:bodyPr>
          <a:lstStyle/>
          <a:p>
            <a:pPr indent="0" lvl="0" marL="0" rtl="0">
              <a:spcBef>
                <a:spcPts val="0"/>
              </a:spcBef>
              <a:buNone/>
            </a:pPr>
            <a:r>
              <a:rPr lang="pl" sz="1600"/>
              <a:t>Poland is a country located in the center of Europe. </a:t>
            </a:r>
            <a:r>
              <a:rPr lang="pl" sz="1600">
                <a:solidFill>
                  <a:srgbClr val="212121"/>
                </a:solidFill>
                <a:highlight>
                  <a:srgbClr val="FFFFFF"/>
                </a:highlight>
              </a:rPr>
              <a:t>Poland has 7 neighbors, access to the Baltic sea and mountains. Poland is divided into 16 voivodeship. Area of Poland is </a:t>
            </a:r>
            <a:r>
              <a:rPr lang="pl" sz="1600">
                <a:solidFill>
                  <a:srgbClr val="222222"/>
                </a:solidFill>
                <a:highlight>
                  <a:srgbClr val="FFFFFF"/>
                </a:highlight>
              </a:rPr>
              <a:t>312 679 km². Population of the country is 38,5 million people. The capital city of Poland is Warsaw where live 1,8 million people. Poland is the sixth economy of the European Union and </a:t>
            </a:r>
            <a:r>
              <a:rPr lang="pl" sz="1600">
                <a:solidFill>
                  <a:srgbClr val="212121"/>
                </a:solidFill>
                <a:highlight>
                  <a:srgbClr val="FFFFFF"/>
                </a:highlight>
              </a:rPr>
              <a:t>twenty-fifth in the world.Average height of Poland is 173 m.a.s.l. The Polish flag is in white and red colours.</a:t>
            </a:r>
          </a:p>
          <a:p>
            <a:pPr indent="0" lvl="0" marL="0" rtl="0">
              <a:spcBef>
                <a:spcPts val="0"/>
              </a:spcBef>
              <a:buNone/>
            </a:pPr>
            <a:r>
              <a:t/>
            </a:r>
            <a:endParaRPr sz="1600">
              <a:solidFill>
                <a:srgbClr val="212121"/>
              </a:solidFill>
              <a:highlight>
                <a:srgbClr val="FFFFFF"/>
              </a:highlight>
            </a:endParaRPr>
          </a:p>
          <a:p>
            <a:pPr lvl="0">
              <a:spcBef>
                <a:spcPts val="0"/>
              </a:spcBef>
              <a:buNone/>
            </a:pPr>
            <a:r>
              <a:t/>
            </a:r>
            <a:endParaRPr>
              <a:solidFill>
                <a:srgbClr val="222222"/>
              </a:solidFill>
              <a:highlight>
                <a:srgbClr val="FFFFFF"/>
              </a:highlight>
            </a:endParaRPr>
          </a:p>
          <a:p>
            <a:pPr lvl="0">
              <a:spcBef>
                <a:spcPts val="0"/>
              </a:spcBef>
              <a:buNone/>
            </a:pPr>
            <a:r>
              <a:t/>
            </a:r>
            <a:endParaRPr>
              <a:solidFill>
                <a:srgbClr val="212121"/>
              </a:solidFill>
              <a:highlight>
                <a:srgbClr val="FFFFFF"/>
              </a:highlight>
            </a:endParaRPr>
          </a:p>
          <a:p>
            <a:pPr lvl="0">
              <a:spcBef>
                <a:spcPts val="0"/>
              </a:spcBef>
              <a:buNone/>
            </a:pPr>
            <a:r>
              <a:t/>
            </a:r>
            <a:endParaRPr>
              <a:solidFill>
                <a:srgbClr val="212121"/>
              </a:solidFill>
              <a:highlight>
                <a:srgbClr val="FFFFFF"/>
              </a:highlight>
            </a:endParaRPr>
          </a:p>
          <a:p>
            <a:pPr lvl="0">
              <a:spcBef>
                <a:spcPts val="0"/>
              </a:spcBef>
              <a:buNone/>
            </a:pPr>
            <a:r>
              <a:t/>
            </a:r>
            <a:endParaRPr>
              <a:solidFill>
                <a:srgbClr val="212121"/>
              </a:solidFill>
              <a:highlight>
                <a:srgbClr val="FFFFFF"/>
              </a:highlight>
            </a:endParaRPr>
          </a:p>
          <a:p>
            <a:pPr lvl="0">
              <a:spcBef>
                <a:spcPts val="0"/>
              </a:spcBef>
              <a:buNone/>
            </a:pPr>
            <a:r>
              <a:t/>
            </a:r>
            <a:endParaRPr/>
          </a:p>
        </p:txBody>
      </p:sp>
      <p:pic>
        <p:nvPicPr>
          <p:cNvPr id="69" name="Shape 69"/>
          <p:cNvPicPr preferRelativeResize="0"/>
          <p:nvPr/>
        </p:nvPicPr>
        <p:blipFill>
          <a:blip r:embed="rId4">
            <a:alphaModFix/>
          </a:blip>
          <a:stretch>
            <a:fillRect/>
          </a:stretch>
        </p:blipFill>
        <p:spPr>
          <a:xfrm>
            <a:off x="478200" y="2205200"/>
            <a:ext cx="3810000" cy="2533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Shape 74"/>
          <p:cNvSpPr txBox="1"/>
          <p:nvPr/>
        </p:nvSpPr>
        <p:spPr>
          <a:xfrm>
            <a:off x="-25" y="233200"/>
            <a:ext cx="9144000" cy="688200"/>
          </a:xfrm>
          <a:prstGeom prst="rect">
            <a:avLst/>
          </a:prstGeom>
          <a:noFill/>
          <a:ln>
            <a:noFill/>
          </a:ln>
        </p:spPr>
        <p:txBody>
          <a:bodyPr anchorCtr="0" anchor="t" bIns="91425" lIns="91425" rIns="91425" wrap="square" tIns="91425">
            <a:noAutofit/>
          </a:bodyPr>
          <a:lstStyle/>
          <a:p>
            <a:pPr lvl="0" algn="ctr">
              <a:spcBef>
                <a:spcPts val="0"/>
              </a:spcBef>
              <a:buNone/>
            </a:pPr>
            <a:r>
              <a:rPr lang="pl" sz="2400">
                <a:latin typeface="Impact"/>
                <a:ea typeface="Impact"/>
                <a:cs typeface="Impact"/>
                <a:sym typeface="Impact"/>
              </a:rPr>
              <a:t>History of Poland</a:t>
            </a:r>
          </a:p>
        </p:txBody>
      </p:sp>
      <p:pic>
        <p:nvPicPr>
          <p:cNvPr id="75" name="Shape 75"/>
          <p:cNvPicPr preferRelativeResize="0"/>
          <p:nvPr/>
        </p:nvPicPr>
        <p:blipFill>
          <a:blip r:embed="rId3">
            <a:alphaModFix/>
          </a:blip>
          <a:stretch>
            <a:fillRect/>
          </a:stretch>
        </p:blipFill>
        <p:spPr>
          <a:xfrm>
            <a:off x="5852375" y="921400"/>
            <a:ext cx="2956600" cy="3593949"/>
          </a:xfrm>
          <a:prstGeom prst="rect">
            <a:avLst/>
          </a:prstGeom>
          <a:noFill/>
          <a:ln>
            <a:noFill/>
          </a:ln>
        </p:spPr>
      </p:pic>
      <p:sp>
        <p:nvSpPr>
          <p:cNvPr id="76" name="Shape 76"/>
          <p:cNvSpPr txBox="1"/>
          <p:nvPr>
            <p:ph idx="1" type="body"/>
          </p:nvPr>
        </p:nvSpPr>
        <p:spPr>
          <a:xfrm>
            <a:off x="311700" y="921400"/>
            <a:ext cx="5564100" cy="2576700"/>
          </a:xfrm>
          <a:prstGeom prst="rect">
            <a:avLst/>
          </a:prstGeom>
          <a:noFill/>
          <a:ln>
            <a:noFill/>
          </a:ln>
        </p:spPr>
        <p:txBody>
          <a:bodyPr anchorCtr="0" anchor="t" bIns="91425" lIns="91425" rIns="91425" wrap="square" tIns="91425">
            <a:noAutofit/>
          </a:bodyPr>
          <a:lstStyle/>
          <a:p>
            <a:pPr indent="-114300" lvl="0" marL="0" rtl="0" algn="just">
              <a:spcBef>
                <a:spcPts val="0"/>
              </a:spcBef>
              <a:buClr>
                <a:schemeClr val="dk1"/>
              </a:buClr>
              <a:buSzPts val="1800"/>
              <a:buFont typeface="Open Sans"/>
              <a:buNone/>
            </a:pPr>
            <a:r>
              <a:rPr lang="pl">
                <a:latin typeface="Arial"/>
                <a:ea typeface="Arial"/>
                <a:cs typeface="Arial"/>
                <a:sym typeface="Arial"/>
              </a:rPr>
              <a:t>Poland was officially created in 966 when Mieszko I, first prince of Poland, incorporated his state into the Western circle of Christian culture. The first king of Poland became Bolesław Chrobry whose coronation took place in 1025. In 1795 Poland has disappeared from maps for 123 years. In 11 November 1918 Poland recovered independence, but Polish borders weren’t determined so shape of Poland was changing for years. The most traumatic event in poland was the World War II, in which died near 6 millions of Poles. </a:t>
            </a:r>
          </a:p>
          <a:p>
            <a:pPr lvl="0" rtl="0" algn="just">
              <a:spcBef>
                <a:spcPts val="0"/>
              </a:spcBef>
              <a:buClr>
                <a:schemeClr val="dk1"/>
              </a:buClr>
              <a:buSzPts val="1800"/>
              <a:buFont typeface="Open Sans"/>
              <a:buNone/>
            </a:pPr>
            <a:r>
              <a:t/>
            </a:r>
            <a:endParaRPr/>
          </a:p>
          <a:p>
            <a:pPr lvl="0" rtl="0" algn="just">
              <a:spcBef>
                <a:spcPts val="0"/>
              </a:spcBef>
              <a:buClr>
                <a:schemeClr val="dk1"/>
              </a:buClr>
              <a:buSzPts val="1800"/>
              <a:buFont typeface="Open Sans"/>
              <a:buNone/>
            </a:pPr>
            <a:r>
              <a:t/>
            </a:r>
            <a:endParaRPr/>
          </a:p>
          <a:p>
            <a:pPr lvl="0" rtl="0" algn="just">
              <a:spcBef>
                <a:spcPts val="0"/>
              </a:spcBef>
              <a:buClr>
                <a:schemeClr val="dk1"/>
              </a:buClr>
              <a:buSzPts val="1800"/>
              <a:buFont typeface="Open Sans"/>
              <a:buNone/>
            </a:pPr>
            <a:r>
              <a:t/>
            </a:r>
            <a:endParaRPr/>
          </a:p>
          <a:p>
            <a:pPr lvl="0" rtl="0" algn="just">
              <a:spcBef>
                <a:spcPts val="0"/>
              </a:spcBef>
              <a:buClr>
                <a:schemeClr val="dk1"/>
              </a:buClr>
              <a:buSzPts val="1800"/>
              <a:buFont typeface="Open Sans"/>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Shape 81"/>
          <p:cNvSpPr txBox="1"/>
          <p:nvPr>
            <p:ph idx="1" type="body"/>
          </p:nvPr>
        </p:nvSpPr>
        <p:spPr>
          <a:xfrm>
            <a:off x="311700" y="268250"/>
            <a:ext cx="8520600" cy="3475800"/>
          </a:xfrm>
          <a:prstGeom prst="rect">
            <a:avLst/>
          </a:prstGeom>
          <a:noFill/>
          <a:ln>
            <a:noFill/>
          </a:ln>
        </p:spPr>
        <p:txBody>
          <a:bodyPr anchorCtr="0" anchor="t" bIns="91425" lIns="91425" rIns="91425" wrap="square" tIns="91425">
            <a:noAutofit/>
          </a:bodyPr>
          <a:lstStyle/>
          <a:p>
            <a:pPr indent="-69850" lvl="0" marL="0" marR="0" rtl="0" algn="l">
              <a:lnSpc>
                <a:spcPct val="115000"/>
              </a:lnSpc>
              <a:spcBef>
                <a:spcPts val="0"/>
              </a:spcBef>
              <a:spcAft>
                <a:spcPts val="0"/>
              </a:spcAft>
              <a:buClr>
                <a:schemeClr val="dk1"/>
              </a:buClr>
              <a:buSzPts val="1100"/>
              <a:buFont typeface="Arial"/>
              <a:buNone/>
            </a:pPr>
            <a:r>
              <a:rPr i="0" lang="pl" sz="1600" u="none" cap="none" strike="noStrike">
                <a:solidFill>
                  <a:srgbClr val="222222"/>
                </a:solidFill>
                <a:latin typeface="Arial"/>
                <a:ea typeface="Arial"/>
                <a:cs typeface="Arial"/>
                <a:sym typeface="Arial"/>
              </a:rPr>
              <a:t>Poland is a regional power as well as a possible emerging world power. It has the eighth largest and one of the most dynamic economies in the European Union, simultaneously achieving a very high rank on the Human Development Index. Additionally, the Polish Stock Exchange in Warsaw is the largest and most important in Central and Eastern Europe. Poland is a developed and democratic country, which maintains a high-income economy along with very high standards of living, life quality,safety, education and economic f</a:t>
            </a:r>
            <a:r>
              <a:rPr i="0" lang="pl" sz="1600" u="none" cap="none" strike="noStrike">
                <a:solidFill>
                  <a:schemeClr val="dk1"/>
                </a:solidFill>
                <a:latin typeface="Arial"/>
                <a:ea typeface="Arial"/>
                <a:cs typeface="Arial"/>
                <a:sym typeface="Arial"/>
              </a:rPr>
              <a:t>reedom</a:t>
            </a:r>
            <a:r>
              <a:rPr i="0" lang="pl" sz="1600" u="none" cap="none" strike="noStrike">
                <a:solidFill>
                  <a:srgbClr val="222222"/>
                </a:solidFill>
                <a:latin typeface="Arial"/>
                <a:ea typeface="Arial"/>
                <a:cs typeface="Arial"/>
                <a:sym typeface="Arial"/>
              </a:rPr>
              <a:t>. According to the World Bank, Poland has a leading school educational system in Europe. The country provides free university education, state-funded social security and a universal health care system for all citizens. Situated between Eastern and Western European cultures and coined by a changing history, Poland developed a rich cultural heritage, including numerous historical monuments and 15 UNESCO World Heritage Sites. It is visited by approximately 17.5 million tourists every year (2016), making it the 16th most visited country in the world. Poland is a member state of the European Union, the Schengen Area, the United Nations, NATO, and the OECD.</a:t>
            </a:r>
          </a:p>
          <a:p>
            <a:pPr indent="-69850" lvl="0" marL="0" marR="0" rtl="0" algn="l">
              <a:lnSpc>
                <a:spcPct val="115000"/>
              </a:lnSpc>
              <a:spcBef>
                <a:spcPts val="0"/>
              </a:spcBef>
              <a:spcAft>
                <a:spcPts val="0"/>
              </a:spcAft>
              <a:buClr>
                <a:schemeClr val="dk1"/>
              </a:buClr>
              <a:buSzPts val="1100"/>
              <a:buFont typeface="Arial"/>
              <a:buNone/>
            </a:pPr>
            <a:r>
              <a:rPr lang="pl" sz="600">
                <a:solidFill>
                  <a:srgbClr val="D9D9D9"/>
                </a:solidFill>
                <a:latin typeface="Arial"/>
                <a:ea typeface="Arial"/>
                <a:cs typeface="Arial"/>
                <a:sym typeface="Arial"/>
              </a:rPr>
              <a:t>Source: https://www.facebook.com/Easytravelng/</a:t>
            </a:r>
          </a:p>
          <a:p>
            <a:pPr indent="-114300" lvl="0" marL="0" marR="0" rtl="0" algn="l">
              <a:lnSpc>
                <a:spcPct val="115000"/>
              </a:lnSpc>
              <a:spcBef>
                <a:spcPts val="1600"/>
              </a:spcBef>
              <a:spcAft>
                <a:spcPts val="0"/>
              </a:spcAft>
              <a:buClr>
                <a:schemeClr val="dk1"/>
              </a:buClr>
              <a:buSzPts val="1800"/>
              <a:buFont typeface="Open Sans"/>
              <a:buNone/>
            </a:pPr>
            <a:r>
              <a:t/>
            </a:r>
            <a:endParaRPr b="0" i="0" sz="1800" u="none" cap="none" strike="noStrike">
              <a:solidFill>
                <a:schemeClr val="dk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Shape 86"/>
          <p:cNvSpPr txBox="1"/>
          <p:nvPr>
            <p:ph type="title"/>
          </p:nvPr>
        </p:nvSpPr>
        <p:spPr>
          <a:xfrm>
            <a:off x="0" y="256475"/>
            <a:ext cx="9144000" cy="831300"/>
          </a:xfrm>
          <a:prstGeom prst="rect">
            <a:avLst/>
          </a:prstGeom>
          <a:noFill/>
          <a:ln>
            <a:noFill/>
          </a:ln>
        </p:spPr>
        <p:txBody>
          <a:bodyPr anchorCtr="0" anchor="b" bIns="91425" lIns="91425" rIns="91425" wrap="square" tIns="91425">
            <a:noAutofit/>
          </a:bodyPr>
          <a:lstStyle/>
          <a:p>
            <a:pPr indent="-266700" lvl="0" marL="0" marR="0" rtl="0" algn="ctr">
              <a:lnSpc>
                <a:spcPct val="100000"/>
              </a:lnSpc>
              <a:spcBef>
                <a:spcPts val="0"/>
              </a:spcBef>
              <a:spcAft>
                <a:spcPts val="0"/>
              </a:spcAft>
              <a:buClr>
                <a:schemeClr val="dk1"/>
              </a:buClr>
              <a:buSzPts val="4200"/>
              <a:buFont typeface="Economica"/>
              <a:buNone/>
            </a:pPr>
            <a:r>
              <a:rPr i="0" lang="pl" sz="4200" u="none" cap="none" strike="noStrike">
                <a:solidFill>
                  <a:schemeClr val="dk1"/>
                </a:solidFill>
                <a:latin typeface="Impact"/>
                <a:ea typeface="Impact"/>
                <a:cs typeface="Impact"/>
                <a:sym typeface="Impact"/>
              </a:rPr>
              <a:t>Famous people from Poland</a:t>
            </a:r>
          </a:p>
        </p:txBody>
      </p:sp>
      <p:sp>
        <p:nvSpPr>
          <p:cNvPr id="87" name="Shape 87"/>
          <p:cNvSpPr txBox="1"/>
          <p:nvPr>
            <p:ph idx="1" type="body"/>
          </p:nvPr>
        </p:nvSpPr>
        <p:spPr>
          <a:xfrm>
            <a:off x="311700" y="979725"/>
            <a:ext cx="8520600" cy="2760300"/>
          </a:xfrm>
          <a:prstGeom prst="rect">
            <a:avLst/>
          </a:prstGeom>
          <a:noFill/>
          <a:ln>
            <a:noFill/>
          </a:ln>
        </p:spPr>
        <p:txBody>
          <a:bodyPr anchorCtr="0" anchor="t" bIns="91425" lIns="91425" rIns="91425" wrap="square" tIns="91425">
            <a:noAutofit/>
          </a:bodyPr>
          <a:lstStyle/>
          <a:p>
            <a:pPr indent="-317500" lvl="0" marL="457200" marR="0" rtl="0" algn="l">
              <a:lnSpc>
                <a:spcPct val="115000"/>
              </a:lnSpc>
              <a:spcBef>
                <a:spcPts val="0"/>
              </a:spcBef>
              <a:spcAft>
                <a:spcPts val="0"/>
              </a:spcAft>
              <a:buSzPts val="1400"/>
              <a:buChar char="-"/>
            </a:pPr>
            <a:r>
              <a:rPr b="1" lang="pl" sz="1400">
                <a:solidFill>
                  <a:srgbClr val="222222"/>
                </a:solidFill>
                <a:highlight>
                  <a:srgbClr val="FFFFFF"/>
                </a:highlight>
                <a:latin typeface="Arial"/>
                <a:ea typeface="Arial"/>
                <a:cs typeface="Arial"/>
                <a:sym typeface="Arial"/>
              </a:rPr>
              <a:t>Nicolaus Copernicus,</a:t>
            </a:r>
            <a:r>
              <a:rPr lang="pl" sz="1400">
                <a:solidFill>
                  <a:srgbClr val="222222"/>
                </a:solidFill>
                <a:highlight>
                  <a:srgbClr val="FFFFFF"/>
                </a:highlight>
                <a:latin typeface="Arial"/>
                <a:ea typeface="Arial"/>
                <a:cs typeface="Arial"/>
                <a:sym typeface="Arial"/>
              </a:rPr>
              <a:t> astronomer who formulated a model of the universe  that placed the Sun rather than the Earth at the center of the universe, author of “On the Revolutions of the Celestial Spheres”,</a:t>
            </a:r>
          </a:p>
          <a:p>
            <a:pPr indent="-317500" lvl="0" marL="457200" marR="0" rtl="0" algn="l">
              <a:lnSpc>
                <a:spcPct val="115000"/>
              </a:lnSpc>
              <a:spcBef>
                <a:spcPts val="0"/>
              </a:spcBef>
              <a:spcAft>
                <a:spcPts val="0"/>
              </a:spcAft>
              <a:buClr>
                <a:srgbClr val="222222"/>
              </a:buClr>
              <a:buSzPts val="1400"/>
              <a:buFont typeface="Arial"/>
              <a:buChar char="-"/>
            </a:pPr>
            <a:r>
              <a:rPr b="1" lang="pl" sz="1400">
                <a:solidFill>
                  <a:srgbClr val="222222"/>
                </a:solidFill>
                <a:highlight>
                  <a:srgbClr val="FFFFFF"/>
                </a:highlight>
                <a:latin typeface="Arial"/>
                <a:ea typeface="Arial"/>
                <a:cs typeface="Arial"/>
                <a:sym typeface="Arial"/>
              </a:rPr>
              <a:t>Robert Lewandowski, </a:t>
            </a:r>
            <a:r>
              <a:rPr lang="pl" sz="1400">
                <a:solidFill>
                  <a:srgbClr val="222222"/>
                </a:solidFill>
                <a:highlight>
                  <a:srgbClr val="FFFFFF"/>
                </a:highlight>
                <a:latin typeface="Arial"/>
                <a:ea typeface="Arial"/>
                <a:cs typeface="Arial"/>
                <a:sym typeface="Arial"/>
              </a:rPr>
              <a:t> is a Polish professional footballer who plays as a striker for Bundesliga club Bayern Munich and is the captain of the Poland national team,</a:t>
            </a:r>
          </a:p>
          <a:p>
            <a:pPr indent="-317500" lvl="0" marL="457200" marR="0" rtl="0" algn="l">
              <a:lnSpc>
                <a:spcPct val="115000"/>
              </a:lnSpc>
              <a:spcBef>
                <a:spcPts val="0"/>
              </a:spcBef>
              <a:spcAft>
                <a:spcPts val="0"/>
              </a:spcAft>
              <a:buClr>
                <a:srgbClr val="222222"/>
              </a:buClr>
              <a:buSzPts val="1400"/>
              <a:buFont typeface="Arial"/>
              <a:buChar char="-"/>
            </a:pPr>
            <a:r>
              <a:rPr b="1" lang="pl" sz="1400">
                <a:solidFill>
                  <a:srgbClr val="222222"/>
                </a:solidFill>
                <a:highlight>
                  <a:srgbClr val="FFFFFF"/>
                </a:highlight>
                <a:latin typeface="Arial"/>
                <a:ea typeface="Arial"/>
                <a:cs typeface="Arial"/>
                <a:sym typeface="Arial"/>
              </a:rPr>
              <a:t>Marie Skłodowska Curie, </a:t>
            </a:r>
            <a:r>
              <a:rPr lang="pl" sz="1400">
                <a:solidFill>
                  <a:srgbClr val="222222"/>
                </a:solidFill>
                <a:highlight>
                  <a:srgbClr val="FFFFFF"/>
                </a:highlight>
                <a:latin typeface="Arial"/>
                <a:ea typeface="Arial"/>
                <a:cs typeface="Arial"/>
                <a:sym typeface="Arial"/>
              </a:rPr>
              <a:t> phys</a:t>
            </a:r>
            <a:r>
              <a:rPr lang="pl" sz="1400">
                <a:solidFill>
                  <a:srgbClr val="000000"/>
                </a:solidFill>
                <a:highlight>
                  <a:srgbClr val="FFFFFF"/>
                </a:highlight>
                <a:latin typeface="Arial"/>
                <a:ea typeface="Arial"/>
                <a:cs typeface="Arial"/>
                <a:sym typeface="Arial"/>
              </a:rPr>
              <a:t>icist</a:t>
            </a:r>
            <a:r>
              <a:rPr lang="pl" sz="1400">
                <a:solidFill>
                  <a:srgbClr val="222222"/>
                </a:solidFill>
                <a:highlight>
                  <a:srgbClr val="FFFFFF"/>
                </a:highlight>
                <a:latin typeface="Arial"/>
                <a:ea typeface="Arial"/>
                <a:cs typeface="Arial"/>
                <a:sym typeface="Arial"/>
              </a:rPr>
              <a:t> and chemist who conducted pioneering research on radioactivity  thanks to she became the first woman to win a Nobel Prize,</a:t>
            </a:r>
          </a:p>
          <a:p>
            <a:pPr indent="-317500" lvl="0" marL="457200" rtl="0">
              <a:lnSpc>
                <a:spcPct val="130000"/>
              </a:lnSpc>
              <a:spcBef>
                <a:spcPts val="0"/>
              </a:spcBef>
              <a:spcAft>
                <a:spcPts val="0"/>
              </a:spcAft>
              <a:buClr>
                <a:srgbClr val="222222"/>
              </a:buClr>
              <a:buSzPts val="1400"/>
              <a:buFont typeface="Arial"/>
              <a:buChar char="-"/>
            </a:pPr>
            <a:r>
              <a:rPr b="1" lang="pl" sz="1400">
                <a:latin typeface="Arial"/>
                <a:ea typeface="Arial"/>
                <a:cs typeface="Arial"/>
                <a:sym typeface="Arial"/>
              </a:rPr>
              <a:t>Pope John Paul II, </a:t>
            </a:r>
            <a:r>
              <a:rPr lang="pl" sz="1400">
                <a:latin typeface="Arial"/>
                <a:ea typeface="Arial"/>
                <a:cs typeface="Arial"/>
                <a:sym typeface="Arial"/>
              </a:rPr>
              <a:t>he </a:t>
            </a:r>
            <a:r>
              <a:rPr lang="pl" sz="1400">
                <a:solidFill>
                  <a:srgbClr val="222222"/>
                </a:solidFill>
                <a:highlight>
                  <a:srgbClr val="FFFFFF"/>
                </a:highlight>
                <a:latin typeface="Arial"/>
                <a:ea typeface="Arial"/>
                <a:cs typeface="Arial"/>
                <a:sym typeface="Arial"/>
              </a:rPr>
              <a:t>was head of the Catholic Church from 1978 to 2005,</a:t>
            </a:r>
          </a:p>
          <a:p>
            <a:pPr indent="-304800" lvl="0" marL="457200" rtl="0">
              <a:lnSpc>
                <a:spcPct val="130000"/>
              </a:lnSpc>
              <a:spcBef>
                <a:spcPts val="0"/>
              </a:spcBef>
              <a:spcAft>
                <a:spcPts val="600"/>
              </a:spcAft>
              <a:buClr>
                <a:srgbClr val="222222"/>
              </a:buClr>
              <a:buSzPts val="1200"/>
              <a:buFont typeface="Arial"/>
              <a:buChar char="-"/>
            </a:pPr>
            <a:r>
              <a:rPr b="1" lang="pl" sz="1400">
                <a:latin typeface="Arial"/>
                <a:ea typeface="Arial"/>
                <a:cs typeface="Arial"/>
                <a:sym typeface="Arial"/>
              </a:rPr>
              <a:t>Frédéric Chopin,</a:t>
            </a:r>
            <a:r>
              <a:rPr b="1" lang="pl" sz="1200">
                <a:latin typeface="Arial"/>
                <a:ea typeface="Arial"/>
                <a:cs typeface="Arial"/>
                <a:sym typeface="Arial"/>
              </a:rPr>
              <a:t> </a:t>
            </a:r>
            <a:r>
              <a:rPr lang="pl" sz="1050">
                <a:solidFill>
                  <a:srgbClr val="222222"/>
                </a:solidFill>
                <a:highlight>
                  <a:srgbClr val="FFFFFF"/>
                </a:highlight>
                <a:latin typeface="Arial"/>
                <a:ea typeface="Arial"/>
                <a:cs typeface="Arial"/>
                <a:sym typeface="Arial"/>
              </a:rPr>
              <a:t> </a:t>
            </a:r>
            <a:r>
              <a:rPr lang="pl" sz="1200">
                <a:solidFill>
                  <a:srgbClr val="222222"/>
                </a:solidFill>
                <a:highlight>
                  <a:srgbClr val="FFFFFF"/>
                </a:highlight>
                <a:latin typeface="Arial"/>
                <a:ea typeface="Arial"/>
                <a:cs typeface="Arial"/>
                <a:sym typeface="Arial"/>
              </a:rPr>
              <a:t>composer and virtuoso pianist of the Romantic era who wrote primarily for the solo piano.</a:t>
            </a:r>
          </a:p>
          <a:p>
            <a:pPr indent="0" lvl="0" marR="0" rtl="0" algn="l">
              <a:lnSpc>
                <a:spcPct val="115000"/>
              </a:lnSpc>
              <a:spcBef>
                <a:spcPts val="0"/>
              </a:spcBef>
              <a:spcAft>
                <a:spcPts val="0"/>
              </a:spcAft>
              <a:buNone/>
            </a:pPr>
            <a:r>
              <a:t/>
            </a:r>
            <a:endParaRPr sz="1200">
              <a:solidFill>
                <a:srgbClr val="222222"/>
              </a:solidFill>
              <a:highlight>
                <a:srgbClr val="FFFFFF"/>
              </a:highlight>
              <a:latin typeface="Arial"/>
              <a:ea typeface="Arial"/>
              <a:cs typeface="Arial"/>
              <a:sym typeface="Arial"/>
            </a:endParaRPr>
          </a:p>
        </p:txBody>
      </p:sp>
      <p:pic>
        <p:nvPicPr>
          <p:cNvPr id="88" name="Shape 88"/>
          <p:cNvPicPr preferRelativeResize="0"/>
          <p:nvPr/>
        </p:nvPicPr>
        <p:blipFill>
          <a:blip r:embed="rId3">
            <a:alphaModFix/>
          </a:blip>
          <a:stretch>
            <a:fillRect/>
          </a:stretch>
        </p:blipFill>
        <p:spPr>
          <a:xfrm>
            <a:off x="956125" y="3312375"/>
            <a:ext cx="1466600" cy="1708650"/>
          </a:xfrm>
          <a:prstGeom prst="rect">
            <a:avLst/>
          </a:prstGeom>
          <a:noFill/>
          <a:ln>
            <a:noFill/>
          </a:ln>
        </p:spPr>
      </p:pic>
      <p:pic>
        <p:nvPicPr>
          <p:cNvPr id="89" name="Shape 89"/>
          <p:cNvPicPr preferRelativeResize="0"/>
          <p:nvPr/>
        </p:nvPicPr>
        <p:blipFill>
          <a:blip r:embed="rId4">
            <a:alphaModFix/>
          </a:blip>
          <a:stretch>
            <a:fillRect/>
          </a:stretch>
        </p:blipFill>
        <p:spPr>
          <a:xfrm>
            <a:off x="2422724" y="3312374"/>
            <a:ext cx="1716915" cy="1708650"/>
          </a:xfrm>
          <a:prstGeom prst="rect">
            <a:avLst/>
          </a:prstGeom>
          <a:noFill/>
          <a:ln>
            <a:noFill/>
          </a:ln>
        </p:spPr>
      </p:pic>
      <p:pic>
        <p:nvPicPr>
          <p:cNvPr id="90" name="Shape 90"/>
          <p:cNvPicPr preferRelativeResize="0"/>
          <p:nvPr/>
        </p:nvPicPr>
        <p:blipFill>
          <a:blip r:embed="rId5">
            <a:alphaModFix/>
          </a:blip>
          <a:stretch>
            <a:fillRect/>
          </a:stretch>
        </p:blipFill>
        <p:spPr>
          <a:xfrm>
            <a:off x="4139651" y="3312375"/>
            <a:ext cx="1280212" cy="1708650"/>
          </a:xfrm>
          <a:prstGeom prst="rect">
            <a:avLst/>
          </a:prstGeom>
          <a:noFill/>
          <a:ln>
            <a:noFill/>
          </a:ln>
        </p:spPr>
      </p:pic>
      <p:pic>
        <p:nvPicPr>
          <p:cNvPr id="91" name="Shape 91"/>
          <p:cNvPicPr preferRelativeResize="0"/>
          <p:nvPr/>
        </p:nvPicPr>
        <p:blipFill>
          <a:blip r:embed="rId6">
            <a:alphaModFix/>
          </a:blip>
          <a:stretch>
            <a:fillRect/>
          </a:stretch>
        </p:blipFill>
        <p:spPr>
          <a:xfrm>
            <a:off x="5419875" y="3312375"/>
            <a:ext cx="1210999" cy="1708648"/>
          </a:xfrm>
          <a:prstGeom prst="rect">
            <a:avLst/>
          </a:prstGeom>
          <a:noFill/>
          <a:ln>
            <a:noFill/>
          </a:ln>
        </p:spPr>
      </p:pic>
      <p:pic>
        <p:nvPicPr>
          <p:cNvPr id="92" name="Shape 92"/>
          <p:cNvPicPr preferRelativeResize="0"/>
          <p:nvPr/>
        </p:nvPicPr>
        <p:blipFill>
          <a:blip r:embed="rId7">
            <a:alphaModFix/>
          </a:blip>
          <a:stretch>
            <a:fillRect/>
          </a:stretch>
        </p:blipFill>
        <p:spPr>
          <a:xfrm>
            <a:off x="6630870" y="3312375"/>
            <a:ext cx="1557002" cy="17086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Shape 97"/>
          <p:cNvSpPr txBox="1"/>
          <p:nvPr>
            <p:ph type="title"/>
          </p:nvPr>
        </p:nvSpPr>
        <p:spPr>
          <a:xfrm>
            <a:off x="311700" y="198275"/>
            <a:ext cx="8520600" cy="525000"/>
          </a:xfrm>
          <a:prstGeom prst="rect">
            <a:avLst/>
          </a:prstGeom>
          <a:noFill/>
          <a:ln>
            <a:noFill/>
          </a:ln>
        </p:spPr>
        <p:txBody>
          <a:bodyPr anchorCtr="0" anchor="b" bIns="91425" lIns="91425" rIns="91425" wrap="square" tIns="91425">
            <a:noAutofit/>
          </a:bodyPr>
          <a:lstStyle/>
          <a:p>
            <a:pPr indent="-69850" lvl="0" marL="0" marR="0" rtl="0" algn="l">
              <a:lnSpc>
                <a:spcPct val="106700"/>
              </a:lnSpc>
              <a:spcBef>
                <a:spcPts val="0"/>
              </a:spcBef>
              <a:spcAft>
                <a:spcPts val="0"/>
              </a:spcAft>
              <a:buClr>
                <a:schemeClr val="dk1"/>
              </a:buClr>
              <a:buSzPts val="1100"/>
              <a:buFont typeface="Arial"/>
              <a:buNone/>
            </a:pPr>
            <a:r>
              <a:t/>
            </a:r>
            <a:endParaRPr/>
          </a:p>
          <a:p>
            <a:pPr indent="-266700" lvl="0" marL="0" marR="0" rtl="0" algn="ctr">
              <a:lnSpc>
                <a:spcPct val="100000"/>
              </a:lnSpc>
              <a:spcBef>
                <a:spcPts val="600"/>
              </a:spcBef>
              <a:spcAft>
                <a:spcPts val="0"/>
              </a:spcAft>
              <a:buClr>
                <a:schemeClr val="dk1"/>
              </a:buClr>
              <a:buSzPts val="4200"/>
              <a:buFont typeface="Economica"/>
              <a:buNone/>
            </a:pPr>
            <a:r>
              <a:rPr b="1" lang="pl" sz="2400">
                <a:latin typeface="Impact"/>
                <a:ea typeface="Impact"/>
                <a:cs typeface="Impact"/>
                <a:sym typeface="Impact"/>
              </a:rPr>
              <a:t>Facts About Poland</a:t>
            </a:r>
          </a:p>
        </p:txBody>
      </p:sp>
      <p:sp>
        <p:nvSpPr>
          <p:cNvPr id="98" name="Shape 98"/>
          <p:cNvSpPr txBox="1"/>
          <p:nvPr>
            <p:ph idx="1" type="body"/>
          </p:nvPr>
        </p:nvSpPr>
        <p:spPr>
          <a:xfrm>
            <a:off x="311700" y="564375"/>
            <a:ext cx="8520600" cy="4303800"/>
          </a:xfrm>
          <a:prstGeom prst="rect">
            <a:avLst/>
          </a:prstGeom>
          <a:noFill/>
          <a:ln>
            <a:noFill/>
          </a:ln>
        </p:spPr>
        <p:txBody>
          <a:bodyPr anchorCtr="0" anchor="t" bIns="91425" lIns="91425" rIns="91425" wrap="square" tIns="91425">
            <a:noAutofit/>
          </a:bodyPr>
          <a:lstStyle/>
          <a:p>
            <a:pPr indent="-330200" lvl="0" marL="457200" marR="0" rtl="0" algn="l">
              <a:lnSpc>
                <a:spcPct val="115000"/>
              </a:lnSpc>
              <a:spcBef>
                <a:spcPts val="0"/>
              </a:spcBef>
              <a:spcAft>
                <a:spcPts val="0"/>
              </a:spcAft>
              <a:buClr>
                <a:schemeClr val="dk1"/>
              </a:buClr>
              <a:buSzPts val="1600"/>
              <a:buFont typeface="Arial"/>
              <a:buChar char="●"/>
            </a:pPr>
            <a:r>
              <a:rPr i="0" lang="pl" sz="1600" u="none" cap="none" strike="noStrike">
                <a:solidFill>
                  <a:schemeClr val="dk1"/>
                </a:solidFill>
                <a:latin typeface="Arial"/>
                <a:ea typeface="Arial"/>
                <a:cs typeface="Arial"/>
                <a:sym typeface="Arial"/>
              </a:rPr>
              <a:t>Poles marry the youngest in the European Union</a:t>
            </a:r>
          </a:p>
          <a:p>
            <a:pPr indent="-330200" lvl="0" marL="457200" marR="0" rtl="0" algn="l">
              <a:lnSpc>
                <a:spcPct val="115000"/>
              </a:lnSpc>
              <a:spcBef>
                <a:spcPts val="0"/>
              </a:spcBef>
              <a:spcAft>
                <a:spcPts val="0"/>
              </a:spcAft>
              <a:buClr>
                <a:schemeClr val="dk1"/>
              </a:buClr>
              <a:buSzPts val="1600"/>
              <a:buFont typeface="Arial"/>
              <a:buChar char="●"/>
            </a:pPr>
            <a:r>
              <a:rPr i="0" lang="pl" sz="1600" u="none" cap="none" strike="noStrike">
                <a:solidFill>
                  <a:schemeClr val="dk1"/>
                </a:solidFill>
                <a:latin typeface="Arial"/>
                <a:ea typeface="Arial"/>
                <a:cs typeface="Arial"/>
                <a:sym typeface="Arial"/>
              </a:rPr>
              <a:t>90% of Poles have completed at least secondary education</a:t>
            </a:r>
          </a:p>
          <a:p>
            <a:pPr indent="-330200" lvl="0" marL="457200" marR="0" rtl="0" algn="l">
              <a:lnSpc>
                <a:spcPct val="115000"/>
              </a:lnSpc>
              <a:spcBef>
                <a:spcPts val="0"/>
              </a:spcBef>
              <a:spcAft>
                <a:spcPts val="0"/>
              </a:spcAft>
              <a:buClr>
                <a:schemeClr val="dk1"/>
              </a:buClr>
              <a:buSzPts val="1600"/>
              <a:buFont typeface="Arial"/>
              <a:buChar char="●"/>
            </a:pPr>
            <a:r>
              <a:rPr i="0" lang="pl" sz="1600" u="none" cap="none" strike="noStrike">
                <a:solidFill>
                  <a:schemeClr val="dk1"/>
                </a:solidFill>
                <a:latin typeface="Arial"/>
                <a:ea typeface="Arial"/>
                <a:cs typeface="Arial"/>
                <a:sym typeface="Arial"/>
              </a:rPr>
              <a:t>Poles eat pizza with ketchup</a:t>
            </a:r>
          </a:p>
          <a:p>
            <a:pPr indent="-330200" lvl="0" marL="457200" marR="0" rtl="0" algn="l">
              <a:lnSpc>
                <a:spcPct val="115000"/>
              </a:lnSpc>
              <a:spcBef>
                <a:spcPts val="0"/>
              </a:spcBef>
              <a:spcAft>
                <a:spcPts val="0"/>
              </a:spcAft>
              <a:buClr>
                <a:schemeClr val="dk1"/>
              </a:buClr>
              <a:buSzPts val="1600"/>
              <a:buFont typeface="Arial"/>
              <a:buChar char="●"/>
            </a:pPr>
            <a:r>
              <a:rPr i="0" lang="pl" sz="1600" u="none" cap="none" strike="noStrike">
                <a:solidFill>
                  <a:schemeClr val="dk1"/>
                </a:solidFill>
                <a:latin typeface="Arial"/>
                <a:ea typeface="Arial"/>
                <a:cs typeface="Arial"/>
                <a:sym typeface="Arial"/>
              </a:rPr>
              <a:t>Nearly 35% of the 60 million Poles live abroad</a:t>
            </a:r>
          </a:p>
          <a:p>
            <a:pPr indent="-330200" lvl="0" marL="457200" marR="0" rtl="0" algn="l">
              <a:lnSpc>
                <a:spcPct val="115000"/>
              </a:lnSpc>
              <a:spcBef>
                <a:spcPts val="0"/>
              </a:spcBef>
              <a:spcAft>
                <a:spcPts val="0"/>
              </a:spcAft>
              <a:buClr>
                <a:schemeClr val="dk1"/>
              </a:buClr>
              <a:buSzPts val="1600"/>
              <a:buFont typeface="Arial"/>
              <a:buChar char="●"/>
            </a:pPr>
            <a:r>
              <a:rPr i="0" lang="pl" sz="1600" u="none" cap="none" strike="noStrike">
                <a:solidFill>
                  <a:schemeClr val="dk1"/>
                </a:solidFill>
                <a:latin typeface="Arial"/>
                <a:ea typeface="Arial"/>
                <a:cs typeface="Arial"/>
                <a:sym typeface="Arial"/>
              </a:rPr>
              <a:t>The 1st floor  is regarded as floor “0” so you press “1” when you want to go to the 2nd floor in the elevator</a:t>
            </a:r>
          </a:p>
          <a:p>
            <a:pPr indent="-330200" lvl="0" marL="457200" marR="0" rtl="0" algn="l">
              <a:lnSpc>
                <a:spcPct val="115000"/>
              </a:lnSpc>
              <a:spcBef>
                <a:spcPts val="0"/>
              </a:spcBef>
              <a:spcAft>
                <a:spcPts val="0"/>
              </a:spcAft>
              <a:buClr>
                <a:schemeClr val="dk1"/>
              </a:buClr>
              <a:buSzPts val="1600"/>
              <a:buFont typeface="Arial"/>
              <a:buChar char="●"/>
            </a:pPr>
            <a:r>
              <a:rPr i="0" lang="pl" sz="1600" u="none" cap="none" strike="noStrike">
                <a:solidFill>
                  <a:schemeClr val="dk1"/>
                </a:solidFill>
                <a:latin typeface="Arial"/>
                <a:ea typeface="Arial"/>
                <a:cs typeface="Arial"/>
                <a:sym typeface="Arial"/>
              </a:rPr>
              <a:t>Polish constitution was first in Europe and second in the world</a:t>
            </a:r>
          </a:p>
          <a:p>
            <a:pPr indent="-330200" lvl="0" marL="457200" marR="0" rtl="0" algn="l">
              <a:lnSpc>
                <a:spcPct val="115000"/>
              </a:lnSpc>
              <a:spcBef>
                <a:spcPts val="0"/>
              </a:spcBef>
              <a:spcAft>
                <a:spcPts val="0"/>
              </a:spcAft>
              <a:buClr>
                <a:schemeClr val="dk1"/>
              </a:buClr>
              <a:buSzPts val="1600"/>
              <a:buFont typeface="Arial"/>
              <a:buChar char="●"/>
            </a:pPr>
            <a:r>
              <a:rPr i="0" lang="pl" sz="1600" u="none" cap="none" strike="noStrike">
                <a:solidFill>
                  <a:schemeClr val="dk1"/>
                </a:solidFill>
                <a:latin typeface="Arial"/>
                <a:ea typeface="Arial"/>
                <a:cs typeface="Arial"/>
                <a:sym typeface="Arial"/>
              </a:rPr>
              <a:t>Watching “Home Alone” is a Christmas tradition</a:t>
            </a:r>
          </a:p>
          <a:p>
            <a:pPr indent="-330200" lvl="0" marL="457200" marR="0" rtl="0" algn="l">
              <a:lnSpc>
                <a:spcPct val="115000"/>
              </a:lnSpc>
              <a:spcBef>
                <a:spcPts val="0"/>
              </a:spcBef>
              <a:spcAft>
                <a:spcPts val="0"/>
              </a:spcAft>
              <a:buClr>
                <a:schemeClr val="dk1"/>
              </a:buClr>
              <a:buSzPts val="1600"/>
              <a:buFont typeface="Arial"/>
              <a:buChar char="●"/>
            </a:pPr>
            <a:r>
              <a:rPr i="0" lang="pl" sz="1600" u="none" cap="none" strike="noStrike">
                <a:solidFill>
                  <a:schemeClr val="dk1"/>
                </a:solidFill>
                <a:latin typeface="Arial"/>
                <a:ea typeface="Arial"/>
                <a:cs typeface="Arial"/>
                <a:sym typeface="Arial"/>
              </a:rPr>
              <a:t>The Ottoman Empire was the only major country which did not recognize the Partitions of Poland</a:t>
            </a:r>
          </a:p>
          <a:p>
            <a:pPr indent="-330200" lvl="0" marL="457200" marR="0" rtl="0" algn="l">
              <a:lnSpc>
                <a:spcPct val="115000"/>
              </a:lnSpc>
              <a:spcBef>
                <a:spcPts val="0"/>
              </a:spcBef>
              <a:spcAft>
                <a:spcPts val="0"/>
              </a:spcAft>
              <a:buClr>
                <a:schemeClr val="dk1"/>
              </a:buClr>
              <a:buSzPts val="1600"/>
              <a:buFont typeface="Arial"/>
              <a:buChar char="●"/>
            </a:pPr>
            <a:r>
              <a:rPr i="0" lang="pl" sz="1600" u="none" cap="none" strike="noStrike">
                <a:solidFill>
                  <a:schemeClr val="dk1"/>
                </a:solidFill>
                <a:latin typeface="Arial"/>
                <a:ea typeface="Arial"/>
                <a:cs typeface="Arial"/>
                <a:sym typeface="Arial"/>
              </a:rPr>
              <a:t>Poland is world’s biggest amber exporter</a:t>
            </a:r>
          </a:p>
          <a:p>
            <a:pPr indent="-330200" lvl="0" marL="457200" marR="0" rtl="0" algn="l">
              <a:lnSpc>
                <a:spcPct val="115000"/>
              </a:lnSpc>
              <a:spcBef>
                <a:spcPts val="0"/>
              </a:spcBef>
              <a:spcAft>
                <a:spcPts val="0"/>
              </a:spcAft>
              <a:buClr>
                <a:schemeClr val="dk1"/>
              </a:buClr>
              <a:buSzPts val="1600"/>
              <a:buFont typeface="Arial"/>
              <a:buChar char="●"/>
            </a:pPr>
            <a:r>
              <a:rPr i="0" lang="pl" sz="1600" u="none" cap="none" strike="noStrike">
                <a:solidFill>
                  <a:schemeClr val="dk1"/>
                </a:solidFill>
                <a:latin typeface="Arial"/>
                <a:ea typeface="Arial"/>
                <a:cs typeface="Arial"/>
                <a:sym typeface="Arial"/>
              </a:rPr>
              <a:t>Polish alphabet consists of 32 letters (English of 26)</a:t>
            </a:r>
          </a:p>
          <a:p>
            <a:pPr indent="-330200" lvl="0" marL="457200" marR="0" rtl="0" algn="l">
              <a:lnSpc>
                <a:spcPct val="115000"/>
              </a:lnSpc>
              <a:spcBef>
                <a:spcPts val="0"/>
              </a:spcBef>
              <a:spcAft>
                <a:spcPts val="0"/>
              </a:spcAft>
              <a:buClr>
                <a:schemeClr val="dk1"/>
              </a:buClr>
              <a:buSzPts val="1600"/>
              <a:buFont typeface="Arial"/>
              <a:buChar char="●"/>
            </a:pPr>
            <a:r>
              <a:rPr i="0" lang="pl" sz="1600" u="none" cap="none" strike="noStrike">
                <a:solidFill>
                  <a:schemeClr val="dk1"/>
                </a:solidFill>
                <a:latin typeface="Arial"/>
                <a:ea typeface="Arial"/>
                <a:cs typeface="Arial"/>
                <a:sym typeface="Arial"/>
              </a:rPr>
              <a:t>Poland is one of the few countries in the world, where courteous hand-kissing is still a common practice</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Shape 103"/>
          <p:cNvSpPr txBox="1"/>
          <p:nvPr>
            <p:ph type="ctrTitle"/>
          </p:nvPr>
        </p:nvSpPr>
        <p:spPr>
          <a:xfrm>
            <a:off x="3044700" y="1579380"/>
            <a:ext cx="3054600" cy="1537200"/>
          </a:xfrm>
          <a:prstGeom prst="rect">
            <a:avLst/>
          </a:prstGeom>
          <a:noFill/>
          <a:ln>
            <a:noFill/>
          </a:ln>
        </p:spPr>
        <p:txBody>
          <a:bodyPr anchorCtr="0" anchor="b" bIns="91425" lIns="91425" rIns="91425" wrap="square" tIns="91425">
            <a:noAutofit/>
          </a:bodyPr>
          <a:lstStyle/>
          <a:p>
            <a:pPr indent="-266700" lvl="0" marL="0" marR="0" rtl="0" algn="ctr">
              <a:lnSpc>
                <a:spcPct val="100000"/>
              </a:lnSpc>
              <a:spcBef>
                <a:spcPts val="0"/>
              </a:spcBef>
              <a:spcAft>
                <a:spcPts val="0"/>
              </a:spcAft>
              <a:buClr>
                <a:schemeClr val="dk1"/>
              </a:buClr>
              <a:buSzPts val="4200"/>
              <a:buFont typeface="Economica"/>
              <a:buNone/>
            </a:pPr>
            <a:r>
              <a:rPr b="0" i="0" lang="pl" sz="5000" u="none" cap="none" strike="noStrike">
                <a:solidFill>
                  <a:schemeClr val="dk1"/>
                </a:solidFill>
                <a:latin typeface="Economica"/>
                <a:ea typeface="Economica"/>
                <a:cs typeface="Economica"/>
                <a:sym typeface="Economica"/>
              </a:rPr>
              <a:t>Sieradz</a:t>
            </a:r>
          </a:p>
          <a:p>
            <a:pPr indent="-266700" lvl="0" marL="0" marR="0" rtl="0" algn="ctr">
              <a:lnSpc>
                <a:spcPct val="100000"/>
              </a:lnSpc>
              <a:spcBef>
                <a:spcPts val="0"/>
              </a:spcBef>
              <a:spcAft>
                <a:spcPts val="0"/>
              </a:spcAft>
              <a:buClr>
                <a:schemeClr val="dk1"/>
              </a:buClr>
              <a:buSzPts val="4200"/>
              <a:buFont typeface="Economica"/>
              <a:buNone/>
            </a:pPr>
            <a:r>
              <a:rPr b="0" i="0" lang="pl" sz="1800" u="none" cap="none" strike="noStrike">
                <a:solidFill>
                  <a:schemeClr val="dk1"/>
                </a:solidFill>
                <a:latin typeface="Economica"/>
                <a:ea typeface="Economica"/>
                <a:cs typeface="Economica"/>
                <a:sym typeface="Economica"/>
              </a:rPr>
              <a:t>Guest for development</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Shape 108"/>
          <p:cNvSpPr txBox="1"/>
          <p:nvPr>
            <p:ph idx="1" type="body"/>
          </p:nvPr>
        </p:nvSpPr>
        <p:spPr>
          <a:xfrm>
            <a:off x="311700" y="144150"/>
            <a:ext cx="8520600" cy="3354000"/>
          </a:xfrm>
          <a:prstGeom prst="rect">
            <a:avLst/>
          </a:prstGeom>
          <a:noFill/>
          <a:ln>
            <a:noFill/>
          </a:ln>
        </p:spPr>
        <p:txBody>
          <a:bodyPr anchorCtr="0" anchor="t" bIns="91425" lIns="91425" rIns="91425" wrap="square" tIns="91425">
            <a:noAutofit/>
          </a:bodyPr>
          <a:lstStyle/>
          <a:p>
            <a:pPr indent="-114300" lvl="0" marL="0" marR="0" rtl="0" algn="l">
              <a:lnSpc>
                <a:spcPct val="115000"/>
              </a:lnSpc>
              <a:spcBef>
                <a:spcPts val="0"/>
              </a:spcBef>
              <a:spcAft>
                <a:spcPts val="0"/>
              </a:spcAft>
              <a:buClr>
                <a:schemeClr val="dk1"/>
              </a:buClr>
              <a:buSzPts val="1800"/>
              <a:buFont typeface="Open Sans"/>
              <a:buNone/>
            </a:pPr>
            <a:r>
              <a:rPr b="1" i="0" lang="pl" sz="1050" u="none" cap="none" strike="noStrike">
                <a:solidFill>
                  <a:srgbClr val="222222"/>
                </a:solidFill>
                <a:highlight>
                  <a:srgbClr val="FFFFFF"/>
                </a:highlight>
                <a:latin typeface="Arial"/>
                <a:ea typeface="Arial"/>
                <a:cs typeface="Arial"/>
                <a:sym typeface="Arial"/>
              </a:rPr>
              <a:t>Sieradz</a:t>
            </a:r>
            <a:r>
              <a:rPr b="0" i="0" lang="pl" sz="1050" u="none" cap="none" strike="noStrike">
                <a:solidFill>
                  <a:srgbClr val="222222"/>
                </a:solidFill>
                <a:highlight>
                  <a:srgbClr val="FFFFFF"/>
                </a:highlight>
                <a:latin typeface="Arial"/>
                <a:ea typeface="Arial"/>
                <a:cs typeface="Arial"/>
                <a:sym typeface="Arial"/>
              </a:rPr>
              <a:t> [ˈɕerat͡s] is a town on the Warta river in central Poland with 42,762 inhabitants (2016). It is situated in the Łódź Voivodeship (since 1999), but was previously the eponymous capital of the Sieradz Voivodeship (1975–1998), and historically one of the minor duchies in Greater Poland.</a:t>
            </a:r>
          </a:p>
        </p:txBody>
      </p:sp>
      <p:pic>
        <p:nvPicPr>
          <p:cNvPr id="109" name="Shape 109"/>
          <p:cNvPicPr preferRelativeResize="0"/>
          <p:nvPr/>
        </p:nvPicPr>
        <p:blipFill rotWithShape="1">
          <a:blip r:embed="rId3">
            <a:alphaModFix/>
          </a:blip>
          <a:srcRect b="0" l="0" r="0" t="0"/>
          <a:stretch/>
        </p:blipFill>
        <p:spPr>
          <a:xfrm>
            <a:off x="311700" y="2502937"/>
            <a:ext cx="628275" cy="746050"/>
          </a:xfrm>
          <a:prstGeom prst="rect">
            <a:avLst/>
          </a:prstGeom>
          <a:noFill/>
          <a:ln>
            <a:noFill/>
          </a:ln>
        </p:spPr>
      </p:pic>
      <p:pic>
        <p:nvPicPr>
          <p:cNvPr id="110" name="Shape 110"/>
          <p:cNvPicPr preferRelativeResize="0"/>
          <p:nvPr/>
        </p:nvPicPr>
        <p:blipFill rotWithShape="1">
          <a:blip r:embed="rId4">
            <a:alphaModFix/>
          </a:blip>
          <a:srcRect b="0" l="0" r="0" t="0"/>
          <a:stretch/>
        </p:blipFill>
        <p:spPr>
          <a:xfrm>
            <a:off x="1329326" y="849900"/>
            <a:ext cx="6485349" cy="4052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Shape 115"/>
          <p:cNvSpPr txBox="1"/>
          <p:nvPr>
            <p:ph type="title"/>
          </p:nvPr>
        </p:nvSpPr>
        <p:spPr>
          <a:xfrm>
            <a:off x="311700" y="315925"/>
            <a:ext cx="8520600" cy="831300"/>
          </a:xfrm>
          <a:prstGeom prst="rect">
            <a:avLst/>
          </a:prstGeom>
          <a:noFill/>
          <a:ln>
            <a:noFill/>
          </a:ln>
        </p:spPr>
        <p:txBody>
          <a:bodyPr anchorCtr="0" anchor="b" bIns="91425" lIns="91425" rIns="91425" wrap="square" tIns="91425">
            <a:noAutofit/>
          </a:bodyPr>
          <a:lstStyle/>
          <a:p>
            <a:pPr indent="-266700" lvl="0" marL="0" marR="0" rtl="0" algn="ctr">
              <a:lnSpc>
                <a:spcPct val="100000"/>
              </a:lnSpc>
              <a:spcBef>
                <a:spcPts val="0"/>
              </a:spcBef>
              <a:spcAft>
                <a:spcPts val="0"/>
              </a:spcAft>
              <a:buClr>
                <a:schemeClr val="dk1"/>
              </a:buClr>
              <a:buSzPts val="4200"/>
              <a:buFont typeface="Economica"/>
              <a:buNone/>
            </a:pPr>
            <a:r>
              <a:rPr b="0" i="0" lang="pl" sz="4200" u="none" cap="none" strike="noStrike">
                <a:solidFill>
                  <a:schemeClr val="dk1"/>
                </a:solidFill>
                <a:latin typeface="Economica"/>
                <a:ea typeface="Economica"/>
                <a:cs typeface="Economica"/>
                <a:sym typeface="Economica"/>
              </a:rPr>
              <a:t>Parish church in Sieradz</a:t>
            </a:r>
          </a:p>
        </p:txBody>
      </p:sp>
      <p:pic>
        <p:nvPicPr>
          <p:cNvPr id="116" name="Shape 116"/>
          <p:cNvPicPr preferRelativeResize="0"/>
          <p:nvPr/>
        </p:nvPicPr>
        <p:blipFill rotWithShape="1">
          <a:blip r:embed="rId3">
            <a:alphaModFix/>
          </a:blip>
          <a:srcRect b="0" l="0" r="0" t="0"/>
          <a:stretch/>
        </p:blipFill>
        <p:spPr>
          <a:xfrm>
            <a:off x="1801663" y="1147225"/>
            <a:ext cx="5540676" cy="3691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