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23196a3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23196a3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d23db75b23c67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d23db75b23c67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3196a36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3196a36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3196a36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3196a36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3196a36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3196a36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3196a36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3196a36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Sportive ways to spend the summer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5893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Allison Claramunt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Mireia Garcia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Albert García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Introduction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800" y="1593225"/>
            <a:ext cx="5564400" cy="27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PLAYING B</a:t>
            </a:r>
            <a:r>
              <a:rPr lang="ca"/>
              <a:t>EACH TENNIS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125" y="1228684"/>
            <a:ext cx="4873750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Attend a festival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400" y="1079475"/>
            <a:ext cx="7277200" cy="3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Travel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550" y="927002"/>
            <a:ext cx="5125425" cy="38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Go surfing with your friends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138" y="1093850"/>
            <a:ext cx="6765725" cy="380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950" y="0"/>
            <a:ext cx="68580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