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Merriweather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bold.fntdata"/><Relationship Id="rId14" Type="http://schemas.openxmlformats.org/officeDocument/2006/relationships/font" Target="fonts/Merriweather-regular.fntdata"/><Relationship Id="rId17" Type="http://schemas.openxmlformats.org/officeDocument/2006/relationships/font" Target="fonts/Merriweather-boldItalic.fntdata"/><Relationship Id="rId16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911aaf134a813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911aaf134a813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9e799757cfac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9e799757cfac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9e799757cfac9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9e799757cfac9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Historical Catalan figures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 Llorens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Víctor García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Ingrid Canalda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 González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00" y="1822225"/>
            <a:ext cx="2095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800" y="1822225"/>
            <a:ext cx="1778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Mercè Rodoreda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1700" y="1640097"/>
            <a:ext cx="4242600" cy="18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Barcelona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1908-1983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Exiled to France during the civil war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Soc una dona honrada?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Aloma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plaça del diamant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Died of cancer at the age of 75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455" y="437802"/>
            <a:ext cx="2931844" cy="42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Antoni Gaudí</a:t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 flipH="1">
            <a:off x="100" y="1518152"/>
            <a:ext cx="2325300" cy="21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Reus (Barcelona)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1852-1926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 important modernist architect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Parc Güell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Casa Batlló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Casa Milà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Sagrada familia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Killed by a tram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800" y="1518150"/>
            <a:ext cx="3561100" cy="35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2900" y="692137"/>
            <a:ext cx="3561089" cy="44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Other important figures</a:t>
            </a:r>
            <a:endParaRPr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Montserrat C</a:t>
            </a:r>
            <a:r>
              <a:rPr lang="es"/>
              <a:t>aballé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 Márquez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Ferran Adrià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Pau Gasol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Mireia Belmonte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Xavi Hernández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536" y="1018662"/>
            <a:ext cx="2011763" cy="12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2" y="2301156"/>
            <a:ext cx="2280762" cy="12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1800" y="3583650"/>
            <a:ext cx="2740500" cy="122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3497" y="3557234"/>
            <a:ext cx="2280774" cy="128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