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71" d="100"/>
          <a:sy n="71" d="100"/>
        </p:scale>
        <p:origin x="-66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5019" y="4953000"/>
            <a:ext cx="12197020"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7BFF7C74-B071-4DE7-87A2-FDC48EDDBC25}" type="datetimeFigureOut">
              <a:rPr lang="pl-PL" smtClean="0"/>
              <a:pPr/>
              <a:t>2018-04-09</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3619F502-08A9-4AED-BD7D-6612DE9B16F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1481330"/>
            <a:ext cx="109728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619F502-08A9-4AED-BD7D-6612DE9B16F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25351" y="274641"/>
            <a:ext cx="236996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609600" y="274641"/>
            <a:ext cx="84328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619F502-08A9-4AED-BD7D-6612DE9B16F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619F502-08A9-4AED-BD7D-6612DE9B16F8}"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3619F502-08A9-4AED-BD7D-6612DE9B16F8}" type="slidenum">
              <a:rPr lang="pl-PL" smtClean="0"/>
              <a:pPr/>
              <a:t>‹#›</a:t>
            </a:fld>
            <a:endParaRPr lang="pl-PL"/>
          </a:p>
        </p:txBody>
      </p:sp>
      <p:sp>
        <p:nvSpPr>
          <p:cNvPr id="7" name="Pag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3619F502-08A9-4AED-BD7D-6612DE9B16F8}"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609600" y="273050"/>
            <a:ext cx="109728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3619F502-08A9-4AED-BD7D-6612DE9B16F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3619F502-08A9-4AED-BD7D-6612DE9B16F8}"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7BFF7C74-B071-4DE7-87A2-FDC48EDDBC25}" type="datetimeFigureOut">
              <a:rPr lang="pl-PL" smtClean="0"/>
              <a:pPr/>
              <a:t>2018-04-09</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3619F502-08A9-4AED-BD7D-6612DE9B16F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8969376" y="6407944"/>
            <a:ext cx="2560320" cy="365760"/>
          </a:xfrm>
        </p:spPr>
        <p:txBody>
          <a:bodyPr/>
          <a:lstStyle>
            <a:extLst/>
          </a:lstStyle>
          <a:p>
            <a:fld id="{7BFF7C74-B071-4DE7-87A2-FDC48EDDBC25}" type="datetimeFigureOut">
              <a:rPr lang="pl-PL" smtClean="0"/>
              <a:pPr/>
              <a:t>2018-04-09</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3619F502-08A9-4AED-BD7D-6612DE9B16F8}"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7BFF7C74-B071-4DE7-87A2-FDC48EDDBC25}" type="datetimeFigureOut">
              <a:rPr lang="pl-PL" smtClean="0"/>
              <a:pPr/>
              <a:t>2018-04-09</a:t>
            </a:fld>
            <a:endParaRPr lang="pl-PL"/>
          </a:p>
        </p:txBody>
      </p:sp>
      <p:sp>
        <p:nvSpPr>
          <p:cNvPr id="6" name="Symbol zastępczy stopki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3619F502-08A9-4AED-BD7D-6612DE9B16F8}" type="slidenum">
              <a:rPr lang="pl-PL" smtClean="0"/>
              <a:pPr/>
              <a:t>‹#›</a:t>
            </a:fld>
            <a:endParaRPr lang="pl-PL"/>
          </a:p>
        </p:txBody>
      </p:sp>
      <p:sp>
        <p:nvSpPr>
          <p:cNvPr id="2" name="Tytuł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7BFF7C74-B071-4DE7-87A2-FDC48EDDBC25}" type="datetimeFigureOut">
              <a:rPr lang="pl-PL" smtClean="0"/>
              <a:pPr/>
              <a:t>2018-04-09</a:t>
            </a:fld>
            <a:endParaRPr lang="pl-PL"/>
          </a:p>
        </p:txBody>
      </p:sp>
      <p:sp>
        <p:nvSpPr>
          <p:cNvPr id="22" name="Symbol zastępczy stopki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3619F502-08A9-4AED-BD7D-6612DE9B16F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65423.jpg"/>
          <p:cNvPicPr>
            <a:picLocks noChangeAspect="1"/>
          </p:cNvPicPr>
          <p:nvPr/>
        </p:nvPicPr>
        <p:blipFill>
          <a:blip r:embed="rId2" cstate="print"/>
          <a:stretch>
            <a:fillRect/>
          </a:stretch>
        </p:blipFill>
        <p:spPr>
          <a:xfrm>
            <a:off x="0" y="-1"/>
            <a:ext cx="12192000" cy="6869603"/>
          </a:xfrm>
          <a:prstGeom prst="rect">
            <a:avLst/>
          </a:prstGeom>
        </p:spPr>
      </p:pic>
      <p:sp>
        <p:nvSpPr>
          <p:cNvPr id="2" name="Tytuł 1"/>
          <p:cNvSpPr>
            <a:spLocks noGrp="1"/>
          </p:cNvSpPr>
          <p:nvPr>
            <p:ph type="ctrTitle"/>
          </p:nvPr>
        </p:nvSpPr>
        <p:spPr>
          <a:xfrm>
            <a:off x="1210614" y="0"/>
            <a:ext cx="10298806" cy="1032346"/>
          </a:xfrm>
        </p:spPr>
        <p:txBody>
          <a:bodyPr/>
          <a:lstStyle/>
          <a:p>
            <a:pPr algn="ctr"/>
            <a:r>
              <a:rPr lang="pl-PL" dirty="0" smtClean="0">
                <a:solidFill>
                  <a:srgbClr val="0070C0"/>
                </a:solidFill>
                <a:latin typeface="Kristen ITC" pitchFamily="66" charset="0"/>
              </a:rPr>
              <a:t>Popular </a:t>
            </a:r>
            <a:r>
              <a:rPr lang="pl-PL" dirty="0" err="1" smtClean="0">
                <a:solidFill>
                  <a:srgbClr val="0070C0"/>
                </a:solidFill>
                <a:latin typeface="Kristen ITC" pitchFamily="66" charset="0"/>
              </a:rPr>
              <a:t>sports</a:t>
            </a:r>
            <a:r>
              <a:rPr lang="pl-PL" dirty="0" smtClean="0">
                <a:solidFill>
                  <a:srgbClr val="0070C0"/>
                </a:solidFill>
                <a:latin typeface="Kristen ITC" pitchFamily="66" charset="0"/>
              </a:rPr>
              <a:t> in Poland</a:t>
            </a:r>
            <a:endParaRPr lang="pl-PL" dirty="0">
              <a:solidFill>
                <a:srgbClr val="0070C0"/>
              </a:solidFill>
              <a:latin typeface="Kristen ITC" pitchFamily="66" charset="0"/>
            </a:endParaRPr>
          </a:p>
        </p:txBody>
      </p:sp>
      <p:pic>
        <p:nvPicPr>
          <p:cNvPr id="5" name="Obraz 4" descr="654.jpg"/>
          <p:cNvPicPr>
            <a:picLocks noChangeAspect="1"/>
          </p:cNvPicPr>
          <p:nvPr/>
        </p:nvPicPr>
        <p:blipFill>
          <a:blip r:embed="rId3" cstate="print"/>
          <a:stretch>
            <a:fillRect/>
          </a:stretch>
        </p:blipFill>
        <p:spPr>
          <a:xfrm>
            <a:off x="9377496" y="1494553"/>
            <a:ext cx="2143125" cy="2143125"/>
          </a:xfrm>
          <a:prstGeom prst="rect">
            <a:avLst/>
          </a:prstGeom>
          <a:ln>
            <a:noFill/>
          </a:ln>
          <a:effectLst>
            <a:softEdge rad="112500"/>
          </a:effectLst>
        </p:spPr>
      </p:pic>
      <p:pic>
        <p:nvPicPr>
          <p:cNvPr id="6" name="Obraz 5" descr="65.jpg"/>
          <p:cNvPicPr>
            <a:picLocks noChangeAspect="1"/>
          </p:cNvPicPr>
          <p:nvPr/>
        </p:nvPicPr>
        <p:blipFill>
          <a:blip r:embed="rId4" cstate="print"/>
          <a:stretch>
            <a:fillRect/>
          </a:stretch>
        </p:blipFill>
        <p:spPr>
          <a:xfrm>
            <a:off x="418028" y="3274184"/>
            <a:ext cx="5428984" cy="2714492"/>
          </a:xfrm>
          <a:prstGeom prst="rect">
            <a:avLst/>
          </a:prstGeom>
          <a:ln>
            <a:noFill/>
          </a:ln>
          <a:effectLst>
            <a:softEdge rad="112500"/>
          </a:effectLst>
        </p:spPr>
      </p:pic>
    </p:spTree>
    <p:extLst>
      <p:ext uri="{BB962C8B-B14F-4D97-AF65-F5344CB8AC3E}">
        <p14:creationId xmlns="" xmlns:p14="http://schemas.microsoft.com/office/powerpoint/2010/main" val="2036189904"/>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6339" y="167425"/>
            <a:ext cx="11083191" cy="64651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ytuł 1"/>
          <p:cNvSpPr>
            <a:spLocks noGrp="1"/>
          </p:cNvSpPr>
          <p:nvPr>
            <p:ph type="title"/>
          </p:nvPr>
        </p:nvSpPr>
        <p:spPr>
          <a:xfrm>
            <a:off x="532327" y="339033"/>
            <a:ext cx="10972800" cy="1143000"/>
          </a:xfrm>
        </p:spPr>
        <p:txBody>
          <a:bodyPr>
            <a:normAutofit fontScale="90000"/>
          </a:bodyPr>
          <a:lstStyle/>
          <a:p>
            <a:pPr algn="ctr"/>
            <a:r>
              <a:rPr lang="pl-PL" sz="7200" b="1" dirty="0" err="1" smtClean="0">
                <a:solidFill>
                  <a:srgbClr val="0070C0"/>
                </a:solidFill>
                <a:latin typeface="Kristen ITC" pitchFamily="66" charset="0"/>
              </a:rPr>
              <a:t>Skijumping</a:t>
            </a:r>
            <a:endParaRPr lang="pl-PL" sz="7200" b="1" dirty="0">
              <a:solidFill>
                <a:srgbClr val="0070C0"/>
              </a:solidFill>
              <a:latin typeface="Kristen ITC" pitchFamily="66" charset="0"/>
            </a:endParaRPr>
          </a:p>
        </p:txBody>
      </p:sp>
      <p:pic>
        <p:nvPicPr>
          <p:cNvPr id="5" name="Obraz 4" descr="ujhy.jpg"/>
          <p:cNvPicPr>
            <a:picLocks noChangeAspect="1"/>
          </p:cNvPicPr>
          <p:nvPr/>
        </p:nvPicPr>
        <p:blipFill>
          <a:blip r:embed="rId3" cstate="print"/>
          <a:stretch>
            <a:fillRect/>
          </a:stretch>
        </p:blipFill>
        <p:spPr>
          <a:xfrm>
            <a:off x="7053330" y="2913844"/>
            <a:ext cx="4730839" cy="3548129"/>
          </a:xfrm>
          <a:prstGeom prst="rect">
            <a:avLst/>
          </a:prstGeom>
          <a:ln>
            <a:noFill/>
          </a:ln>
          <a:effectLst>
            <a:softEdge rad="112500"/>
          </a:effectLst>
        </p:spPr>
      </p:pic>
    </p:spTree>
    <p:extLst>
      <p:ext uri="{BB962C8B-B14F-4D97-AF65-F5344CB8AC3E}">
        <p14:creationId xmlns="" xmlns:p14="http://schemas.microsoft.com/office/powerpoint/2010/main" val="2458060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605308" y="5636584"/>
            <a:ext cx="10466736" cy="867247"/>
          </a:xfrm>
        </p:spPr>
        <p:txBody>
          <a:bodyPr>
            <a:noAutofit/>
          </a:bodyPr>
          <a:lstStyle/>
          <a:p>
            <a:pPr algn="l"/>
            <a:r>
              <a:rPr lang="en-US" sz="1800" dirty="0">
                <a:latin typeface="Kristen ITC" pitchFamily="66" charset="0"/>
              </a:rPr>
              <a:t>He is one of the most successful ski jumpers from </a:t>
            </a:r>
            <a:r>
              <a:rPr lang="en-US" sz="1800" dirty="0" smtClean="0">
                <a:latin typeface="Kristen ITC" pitchFamily="66" charset="0"/>
              </a:rPr>
              <a:t>Poland</a:t>
            </a:r>
            <a:r>
              <a:rPr lang="pl-PL" sz="1800" dirty="0" smtClean="0">
                <a:latin typeface="Kristen ITC" pitchFamily="66" charset="0"/>
              </a:rPr>
              <a:t>, </a:t>
            </a:r>
            <a:r>
              <a:rPr lang="en-US" sz="1800" dirty="0" smtClean="0">
                <a:latin typeface="Kristen ITC" pitchFamily="66" charset="0"/>
              </a:rPr>
              <a:t>as </a:t>
            </a:r>
            <a:r>
              <a:rPr lang="en-US" sz="1800" dirty="0">
                <a:latin typeface="Kristen ITC" pitchFamily="66" charset="0"/>
              </a:rPr>
              <a:t>well as in the history of the sport, having won two overall </a:t>
            </a:r>
            <a:r>
              <a:rPr lang="pl-PL" sz="1800" dirty="0" smtClean="0">
                <a:latin typeface="Kristen ITC" pitchFamily="66" charset="0"/>
              </a:rPr>
              <a:t>World </a:t>
            </a:r>
            <a:r>
              <a:rPr lang="pl-PL" sz="1800" dirty="0" err="1" smtClean="0">
                <a:latin typeface="Kristen ITC" pitchFamily="66" charset="0"/>
              </a:rPr>
              <a:t>cup</a:t>
            </a:r>
            <a:r>
              <a:rPr lang="pl-PL" sz="1800" dirty="0" smtClean="0">
                <a:latin typeface="Kristen ITC" pitchFamily="66" charset="0"/>
              </a:rPr>
              <a:t> </a:t>
            </a:r>
            <a:r>
              <a:rPr lang="en-US" sz="1800" dirty="0" smtClean="0">
                <a:latin typeface="Kristen ITC" pitchFamily="66" charset="0"/>
              </a:rPr>
              <a:t>titles</a:t>
            </a:r>
            <a:r>
              <a:rPr lang="en-US" sz="1800" dirty="0">
                <a:latin typeface="Kristen ITC" pitchFamily="66" charset="0"/>
              </a:rPr>
              <a:t>, two consecutive </a:t>
            </a:r>
            <a:r>
              <a:rPr lang="pl-PL" sz="1800" dirty="0" err="1" smtClean="0">
                <a:latin typeface="Kristen ITC" pitchFamily="66" charset="0"/>
              </a:rPr>
              <a:t>Four</a:t>
            </a:r>
            <a:r>
              <a:rPr lang="pl-PL" sz="1800" dirty="0" smtClean="0">
                <a:latin typeface="Kristen ITC" pitchFamily="66" charset="0"/>
              </a:rPr>
              <a:t> </a:t>
            </a:r>
            <a:r>
              <a:rPr lang="pl-PL" sz="1800" dirty="0" err="1" smtClean="0">
                <a:latin typeface="Kristen ITC" pitchFamily="66" charset="0"/>
              </a:rPr>
              <a:t>Hills</a:t>
            </a:r>
            <a:r>
              <a:rPr lang="pl-PL" sz="1800" dirty="0" smtClean="0">
                <a:latin typeface="Kristen ITC" pitchFamily="66" charset="0"/>
              </a:rPr>
              <a:t> </a:t>
            </a:r>
            <a:r>
              <a:rPr lang="pl-PL" sz="1800" dirty="0" err="1" smtClean="0">
                <a:latin typeface="Kristen ITC" pitchFamily="66" charset="0"/>
              </a:rPr>
              <a:t>Tournaments</a:t>
            </a:r>
            <a:r>
              <a:rPr lang="en-US" sz="1800" dirty="0" smtClean="0">
                <a:latin typeface="Kristen ITC" pitchFamily="66" charset="0"/>
              </a:rPr>
              <a:t>, </a:t>
            </a:r>
            <a:r>
              <a:rPr lang="en-US" sz="1800" dirty="0">
                <a:latin typeface="Kristen ITC" pitchFamily="66" charset="0"/>
              </a:rPr>
              <a:t>three individual gold medals and a team bronze at the </a:t>
            </a:r>
            <a:r>
              <a:rPr lang="pl-PL" sz="1800" dirty="0" smtClean="0">
                <a:latin typeface="Kristen ITC" pitchFamily="66" charset="0"/>
              </a:rPr>
              <a:t>Winter </a:t>
            </a:r>
            <a:r>
              <a:rPr lang="pl-PL" sz="1800" dirty="0" err="1" smtClean="0">
                <a:latin typeface="Kristen ITC" pitchFamily="66" charset="0"/>
              </a:rPr>
              <a:t>olympics</a:t>
            </a:r>
            <a:endParaRPr lang="pl-PL" sz="1800" dirty="0">
              <a:latin typeface="Kristen ITC" pitchFamily="66" charset="0"/>
            </a:endParaRPr>
          </a:p>
        </p:txBody>
      </p:sp>
      <p:pic>
        <p:nvPicPr>
          <p:cNvPr id="6" name="Symbol zastępczy obrazu 5"/>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1569" b="21569"/>
          <a:stretch>
            <a:fillRect/>
          </a:stretch>
        </p:blipFill>
        <p:spPr/>
      </p:pic>
      <p:sp>
        <p:nvSpPr>
          <p:cNvPr id="2" name="Tytuł 1"/>
          <p:cNvSpPr>
            <a:spLocks noGrp="1"/>
          </p:cNvSpPr>
          <p:nvPr>
            <p:ph type="title"/>
          </p:nvPr>
        </p:nvSpPr>
        <p:spPr/>
        <p:txBody>
          <a:bodyPr>
            <a:normAutofit fontScale="90000"/>
          </a:bodyPr>
          <a:lstStyle/>
          <a:p>
            <a:pPr algn="l"/>
            <a:r>
              <a:rPr lang="pl-PL" sz="4800" b="1" dirty="0" smtClean="0"/>
              <a:t>   </a:t>
            </a:r>
            <a:r>
              <a:rPr lang="pl-PL" sz="4800" b="1" dirty="0" smtClean="0">
                <a:latin typeface="Kristen ITC" pitchFamily="66" charset="0"/>
              </a:rPr>
              <a:t>Kamil Stoch</a:t>
            </a:r>
            <a:r>
              <a:rPr lang="pl-PL" sz="4800" b="1" dirty="0" smtClean="0"/>
              <a:t> </a:t>
            </a:r>
            <a:endParaRPr lang="pl-PL" sz="4800" b="1" dirty="0"/>
          </a:p>
        </p:txBody>
      </p:sp>
    </p:spTree>
    <p:extLst>
      <p:ext uri="{BB962C8B-B14F-4D97-AF65-F5344CB8AC3E}">
        <p14:creationId xmlns="" xmlns:p14="http://schemas.microsoft.com/office/powerpoint/2010/main" val="7874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23592" y="260649"/>
            <a:ext cx="7772400" cy="1829761"/>
          </a:xfrm>
        </p:spPr>
        <p:txBody>
          <a:bodyPr>
            <a:normAutofit/>
          </a:bodyPr>
          <a:lstStyle/>
          <a:p>
            <a:r>
              <a:rPr lang="pl-PL" dirty="0" err="1" smtClean="0">
                <a:solidFill>
                  <a:srgbClr val="0070C0"/>
                </a:solidFill>
                <a:latin typeface="Kristen ITC" pitchFamily="66" charset="0"/>
              </a:rPr>
              <a:t>Famous</a:t>
            </a:r>
            <a:r>
              <a:rPr lang="pl-PL" dirty="0" smtClean="0">
                <a:solidFill>
                  <a:srgbClr val="0070C0"/>
                </a:solidFill>
                <a:latin typeface="Kristen ITC" pitchFamily="66" charset="0"/>
              </a:rPr>
              <a:t> </a:t>
            </a:r>
            <a:r>
              <a:rPr lang="pl-PL" dirty="0" err="1" smtClean="0">
                <a:solidFill>
                  <a:srgbClr val="0070C0"/>
                </a:solidFill>
                <a:latin typeface="Kristen ITC" pitchFamily="66" charset="0"/>
              </a:rPr>
              <a:t>volleyball</a:t>
            </a:r>
            <a:r>
              <a:rPr lang="pl-PL" dirty="0" smtClean="0">
                <a:solidFill>
                  <a:srgbClr val="0070C0"/>
                </a:solidFill>
                <a:latin typeface="Kristen ITC" pitchFamily="66" charset="0"/>
              </a:rPr>
              <a:t> and basketball </a:t>
            </a:r>
            <a:r>
              <a:rPr lang="pl-PL" dirty="0" err="1" smtClean="0">
                <a:solidFill>
                  <a:srgbClr val="0070C0"/>
                </a:solidFill>
                <a:latin typeface="Kristen ITC" pitchFamily="66" charset="0"/>
              </a:rPr>
              <a:t>Polish</a:t>
            </a:r>
            <a:r>
              <a:rPr lang="pl-PL" dirty="0" smtClean="0">
                <a:solidFill>
                  <a:srgbClr val="0070C0"/>
                </a:solidFill>
                <a:latin typeface="Kristen ITC" pitchFamily="66" charset="0"/>
              </a:rPr>
              <a:t> </a:t>
            </a:r>
            <a:r>
              <a:rPr lang="pl-PL" dirty="0" err="1" smtClean="0">
                <a:solidFill>
                  <a:srgbClr val="0070C0"/>
                </a:solidFill>
                <a:latin typeface="Kristen ITC" pitchFamily="66" charset="0"/>
              </a:rPr>
              <a:t>players</a:t>
            </a:r>
            <a:endParaRPr lang="pl-PL" dirty="0">
              <a:solidFill>
                <a:srgbClr val="0070C0"/>
              </a:solidFill>
              <a:latin typeface="Kristen ITC" pitchFamily="66" charset="0"/>
            </a:endParaRPr>
          </a:p>
        </p:txBody>
      </p:sp>
      <p:pic>
        <p:nvPicPr>
          <p:cNvPr id="4" name="Obraz 3" descr="1.jpg"/>
          <p:cNvPicPr>
            <a:picLocks noChangeAspect="1"/>
          </p:cNvPicPr>
          <p:nvPr/>
        </p:nvPicPr>
        <p:blipFill>
          <a:blip r:embed="rId2" cstate="print"/>
          <a:stretch>
            <a:fillRect/>
          </a:stretch>
        </p:blipFill>
        <p:spPr>
          <a:xfrm>
            <a:off x="1352866" y="2511041"/>
            <a:ext cx="3697352" cy="195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descr="2.jpg"/>
          <p:cNvPicPr>
            <a:picLocks noChangeAspect="1"/>
          </p:cNvPicPr>
          <p:nvPr/>
        </p:nvPicPr>
        <p:blipFill>
          <a:blip r:embed="rId3" cstate="print"/>
          <a:stretch>
            <a:fillRect/>
          </a:stretch>
        </p:blipFill>
        <p:spPr>
          <a:xfrm>
            <a:off x="6816080" y="2916762"/>
            <a:ext cx="3275856" cy="1596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14356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6.jpg"/>
          <p:cNvPicPr>
            <a:picLocks noGrp="1" noChangeAspect="1"/>
          </p:cNvPicPr>
          <p:nvPr>
            <p:ph idx="1"/>
          </p:nvPr>
        </p:nvPicPr>
        <p:blipFill>
          <a:blip r:embed="rId2" cstate="print"/>
          <a:stretch>
            <a:fillRect/>
          </a:stretch>
        </p:blipFill>
        <p:spPr>
          <a:xfrm>
            <a:off x="6316152" y="289965"/>
            <a:ext cx="3359434"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ytuł 2"/>
          <p:cNvSpPr>
            <a:spLocks noGrp="1"/>
          </p:cNvSpPr>
          <p:nvPr>
            <p:ph type="title"/>
          </p:nvPr>
        </p:nvSpPr>
        <p:spPr>
          <a:xfrm>
            <a:off x="1991544" y="0"/>
            <a:ext cx="8229600" cy="1143000"/>
          </a:xfrm>
        </p:spPr>
        <p:txBody>
          <a:bodyPr>
            <a:normAutofit/>
          </a:bodyPr>
          <a:lstStyle/>
          <a:p>
            <a:r>
              <a:rPr lang="pl-PL" sz="4800" dirty="0" smtClean="0">
                <a:solidFill>
                  <a:srgbClr val="0070C0"/>
                </a:solidFill>
                <a:latin typeface="Kristen ITC" pitchFamily="66" charset="0"/>
              </a:rPr>
              <a:t>Basketball</a:t>
            </a:r>
            <a:endParaRPr lang="pl-PL" sz="4800" dirty="0">
              <a:solidFill>
                <a:srgbClr val="0070C0"/>
              </a:solidFill>
              <a:latin typeface="Kristen ITC" pitchFamily="66" charset="0"/>
            </a:endParaRPr>
          </a:p>
        </p:txBody>
      </p:sp>
      <p:sp>
        <p:nvSpPr>
          <p:cNvPr id="5" name="pole tekstowe 4"/>
          <p:cNvSpPr txBox="1"/>
          <p:nvPr/>
        </p:nvSpPr>
        <p:spPr>
          <a:xfrm>
            <a:off x="762000" y="1143000"/>
            <a:ext cx="5694040" cy="5355312"/>
          </a:xfrm>
          <a:prstGeom prst="rect">
            <a:avLst/>
          </a:prstGeom>
          <a:noFill/>
        </p:spPr>
        <p:txBody>
          <a:bodyPr wrap="square" rtlCol="0">
            <a:spAutoFit/>
          </a:bodyPr>
          <a:lstStyle/>
          <a:p>
            <a:r>
              <a:rPr lang="pl-PL" b="1" dirty="0">
                <a:latin typeface="Kristen ITC" pitchFamily="66" charset="0"/>
              </a:rPr>
              <a:t>Marcin Gortat </a:t>
            </a:r>
            <a:r>
              <a:rPr lang="pl-PL" b="1" dirty="0" err="1">
                <a:latin typeface="Kristen ITC" pitchFamily="66" charset="0"/>
              </a:rPr>
              <a:t>is</a:t>
            </a:r>
            <a:r>
              <a:rPr lang="pl-PL" b="1" dirty="0">
                <a:latin typeface="Kristen ITC" pitchFamily="66" charset="0"/>
              </a:rPr>
              <a:t> one of </a:t>
            </a:r>
            <a:r>
              <a:rPr lang="pl-PL" b="1" dirty="0" err="1">
                <a:latin typeface="Kristen ITC" pitchFamily="66" charset="0"/>
              </a:rPr>
              <a:t>the</a:t>
            </a:r>
            <a:r>
              <a:rPr lang="pl-PL" b="1" dirty="0">
                <a:latin typeface="Kristen ITC" pitchFamily="66" charset="0"/>
              </a:rPr>
              <a:t> most </a:t>
            </a:r>
            <a:r>
              <a:rPr lang="pl-PL" b="1" dirty="0" err="1">
                <a:latin typeface="Kristen ITC" pitchFamily="66" charset="0"/>
              </a:rPr>
              <a:t>wildely</a:t>
            </a:r>
            <a:r>
              <a:rPr lang="pl-PL" b="1" dirty="0">
                <a:latin typeface="Kristen ITC" pitchFamily="66" charset="0"/>
              </a:rPr>
              <a:t> </a:t>
            </a:r>
            <a:r>
              <a:rPr lang="pl-PL" b="1" dirty="0" err="1">
                <a:latin typeface="Kristen ITC" pitchFamily="66" charset="0"/>
              </a:rPr>
              <a:t>recognized</a:t>
            </a:r>
            <a:r>
              <a:rPr lang="pl-PL" b="1" dirty="0">
                <a:latin typeface="Kristen ITC" pitchFamily="66" charset="0"/>
              </a:rPr>
              <a:t> </a:t>
            </a:r>
            <a:r>
              <a:rPr lang="pl-PL" b="1" dirty="0" err="1">
                <a:latin typeface="Kristen ITC" pitchFamily="66" charset="0"/>
              </a:rPr>
              <a:t>basketabll</a:t>
            </a:r>
            <a:r>
              <a:rPr lang="pl-PL" b="1" dirty="0">
                <a:latin typeface="Kristen ITC" pitchFamily="66" charset="0"/>
              </a:rPr>
              <a:t> </a:t>
            </a:r>
            <a:r>
              <a:rPr lang="pl-PL" b="1" dirty="0" err="1" smtClean="0">
                <a:latin typeface="Kristen ITC" pitchFamily="66" charset="0"/>
              </a:rPr>
              <a:t>players</a:t>
            </a:r>
            <a:r>
              <a:rPr lang="pl-PL" b="1" dirty="0" smtClean="0">
                <a:latin typeface="Kristen ITC" pitchFamily="66" charset="0"/>
              </a:rPr>
              <a:t> </a:t>
            </a:r>
            <a:r>
              <a:rPr lang="pl-PL" b="1" dirty="0">
                <a:latin typeface="Kristen ITC" pitchFamily="66" charset="0"/>
              </a:rPr>
              <a:t>not </a:t>
            </a:r>
            <a:r>
              <a:rPr lang="pl-PL" b="1" dirty="0" err="1">
                <a:latin typeface="Kristen ITC" pitchFamily="66" charset="0"/>
              </a:rPr>
              <a:t>only</a:t>
            </a:r>
            <a:r>
              <a:rPr lang="pl-PL" b="1" dirty="0">
                <a:latin typeface="Kristen ITC" pitchFamily="66" charset="0"/>
              </a:rPr>
              <a:t> </a:t>
            </a:r>
            <a:r>
              <a:rPr lang="pl-PL" b="1" dirty="0" err="1">
                <a:latin typeface="Kristen ITC" pitchFamily="66" charset="0"/>
              </a:rPr>
              <a:t>in</a:t>
            </a:r>
            <a:r>
              <a:rPr lang="pl-PL" b="1" dirty="0">
                <a:latin typeface="Kristen ITC" pitchFamily="66" charset="0"/>
              </a:rPr>
              <a:t> Poland, but </a:t>
            </a:r>
            <a:r>
              <a:rPr lang="pl-PL" b="1" dirty="0" err="1">
                <a:latin typeface="Kristen ITC" pitchFamily="66" charset="0"/>
              </a:rPr>
              <a:t>also</a:t>
            </a:r>
            <a:r>
              <a:rPr lang="pl-PL" b="1" dirty="0">
                <a:latin typeface="Kristen ITC" pitchFamily="66" charset="0"/>
              </a:rPr>
              <a:t> </a:t>
            </a:r>
            <a:r>
              <a:rPr lang="pl-PL" b="1" dirty="0" err="1" smtClean="0">
                <a:latin typeface="Kristen ITC" pitchFamily="66" charset="0"/>
              </a:rPr>
              <a:t>in</a:t>
            </a:r>
            <a:r>
              <a:rPr lang="pl-PL" b="1" dirty="0" smtClean="0">
                <a:latin typeface="Kristen ITC" pitchFamily="66" charset="0"/>
              </a:rPr>
              <a:t> </a:t>
            </a:r>
            <a:r>
              <a:rPr lang="pl-PL" b="1" dirty="0" err="1">
                <a:latin typeface="Kristen ITC" pitchFamily="66" charset="0"/>
              </a:rPr>
              <a:t>the</a:t>
            </a:r>
            <a:r>
              <a:rPr lang="pl-PL" b="1" dirty="0">
                <a:latin typeface="Kristen ITC" pitchFamily="66" charset="0"/>
              </a:rPr>
              <a:t> </a:t>
            </a:r>
            <a:r>
              <a:rPr lang="pl-PL" b="1" dirty="0" err="1">
                <a:latin typeface="Kristen ITC" pitchFamily="66" charset="0"/>
              </a:rPr>
              <a:t>whole</a:t>
            </a:r>
            <a:r>
              <a:rPr lang="pl-PL" b="1" dirty="0">
                <a:latin typeface="Kristen ITC" pitchFamily="66" charset="0"/>
              </a:rPr>
              <a:t> </a:t>
            </a:r>
            <a:r>
              <a:rPr lang="pl-PL" b="1" dirty="0" err="1">
                <a:latin typeface="Kristen ITC" pitchFamily="66" charset="0"/>
              </a:rPr>
              <a:t>World</a:t>
            </a:r>
            <a:r>
              <a:rPr lang="pl-PL" b="1" dirty="0">
                <a:latin typeface="Kristen ITC" pitchFamily="66" charset="0"/>
              </a:rPr>
              <a:t>. </a:t>
            </a:r>
            <a:r>
              <a:rPr lang="pl-PL" b="1" dirty="0" err="1">
                <a:latin typeface="Kristen ITC" pitchFamily="66" charset="0"/>
              </a:rPr>
              <a:t>This</a:t>
            </a:r>
            <a:r>
              <a:rPr lang="pl-PL" b="1" dirty="0">
                <a:latin typeface="Kristen ITC" pitchFamily="66" charset="0"/>
              </a:rPr>
              <a:t> </a:t>
            </a:r>
            <a:r>
              <a:rPr lang="pl-PL" b="1" dirty="0" smtClean="0">
                <a:latin typeface="Kristen ITC" pitchFamily="66" charset="0"/>
              </a:rPr>
              <a:t>34-year-old </a:t>
            </a:r>
            <a:r>
              <a:rPr lang="pl-PL" b="1" dirty="0" err="1" smtClean="0">
                <a:latin typeface="Kristen ITC" pitchFamily="66" charset="0"/>
              </a:rPr>
              <a:t>man</a:t>
            </a:r>
            <a:r>
              <a:rPr lang="pl-PL" b="1" dirty="0" smtClean="0">
                <a:latin typeface="Kristen ITC" pitchFamily="66" charset="0"/>
              </a:rPr>
              <a:t> </a:t>
            </a:r>
            <a:r>
              <a:rPr lang="pl-PL" b="1" dirty="0" err="1">
                <a:latin typeface="Kristen ITC" pitchFamily="66" charset="0"/>
              </a:rPr>
              <a:t>comes</a:t>
            </a:r>
            <a:r>
              <a:rPr lang="pl-PL" b="1" dirty="0">
                <a:latin typeface="Kristen ITC" pitchFamily="66" charset="0"/>
              </a:rPr>
              <a:t> </a:t>
            </a:r>
            <a:r>
              <a:rPr lang="pl-PL" b="1" dirty="0" err="1">
                <a:latin typeface="Kristen ITC" pitchFamily="66" charset="0"/>
              </a:rPr>
              <a:t>from</a:t>
            </a:r>
            <a:r>
              <a:rPr lang="pl-PL" b="1" dirty="0">
                <a:latin typeface="Kristen ITC" pitchFamily="66" charset="0"/>
              </a:rPr>
              <a:t> </a:t>
            </a:r>
            <a:r>
              <a:rPr lang="pl-PL" b="1" dirty="0" err="1">
                <a:latin typeface="Kristen ITC" pitchFamily="66" charset="0"/>
              </a:rPr>
              <a:t>Lodz</a:t>
            </a:r>
            <a:r>
              <a:rPr lang="pl-PL" b="1" dirty="0">
                <a:latin typeface="Kristen ITC" pitchFamily="66" charset="0"/>
              </a:rPr>
              <a:t>( </a:t>
            </a:r>
            <a:r>
              <a:rPr lang="pl-PL" b="1" dirty="0" smtClean="0">
                <a:latin typeface="Kristen ITC" pitchFamily="66" charset="0"/>
              </a:rPr>
              <a:t>a city </a:t>
            </a:r>
            <a:r>
              <a:rPr lang="pl-PL" b="1" dirty="0" err="1">
                <a:latin typeface="Kristen ITC" pitchFamily="66" charset="0"/>
              </a:rPr>
              <a:t>in</a:t>
            </a:r>
            <a:r>
              <a:rPr lang="pl-PL" b="1" dirty="0">
                <a:latin typeface="Kristen ITC" pitchFamily="66" charset="0"/>
              </a:rPr>
              <a:t> central </a:t>
            </a:r>
            <a:r>
              <a:rPr lang="pl-PL" b="1" dirty="0" smtClean="0">
                <a:latin typeface="Kristen ITC" pitchFamily="66" charset="0"/>
              </a:rPr>
              <a:t>Poland, </a:t>
            </a:r>
            <a:r>
              <a:rPr lang="pl-PL" b="1" dirty="0" err="1" smtClean="0">
                <a:latin typeface="Kristen ITC" pitchFamily="66" charset="0"/>
              </a:rPr>
              <a:t>nearby</a:t>
            </a:r>
            <a:r>
              <a:rPr lang="pl-PL" b="1" dirty="0" smtClean="0">
                <a:latin typeface="Kristen ITC" pitchFamily="66" charset="0"/>
              </a:rPr>
              <a:t> Sieradz) </a:t>
            </a:r>
            <a:r>
              <a:rPr lang="pl-PL" b="1" dirty="0">
                <a:latin typeface="Kristen ITC" pitchFamily="66" charset="0"/>
              </a:rPr>
              <a:t>and </a:t>
            </a:r>
            <a:r>
              <a:rPr lang="pl-PL" b="1" dirty="0" err="1">
                <a:latin typeface="Kristen ITC" pitchFamily="66" charset="0"/>
              </a:rPr>
              <a:t>nowadays</a:t>
            </a:r>
            <a:r>
              <a:rPr lang="pl-PL" b="1" dirty="0">
                <a:latin typeface="Kristen ITC" pitchFamily="66" charset="0"/>
              </a:rPr>
              <a:t> </a:t>
            </a:r>
            <a:r>
              <a:rPr lang="pl-PL" b="1" dirty="0" err="1">
                <a:latin typeface="Kristen ITC" pitchFamily="66" charset="0"/>
              </a:rPr>
              <a:t>he</a:t>
            </a:r>
            <a:r>
              <a:rPr lang="pl-PL" b="1" dirty="0">
                <a:latin typeface="Kristen ITC" pitchFamily="66" charset="0"/>
              </a:rPr>
              <a:t> </a:t>
            </a:r>
            <a:r>
              <a:rPr lang="pl-PL" b="1" dirty="0" err="1" smtClean="0">
                <a:latin typeface="Kristen ITC" pitchFamily="66" charset="0"/>
              </a:rPr>
              <a:t>belongs</a:t>
            </a:r>
            <a:r>
              <a:rPr lang="pl-PL" b="1" dirty="0" smtClean="0">
                <a:latin typeface="Kristen ITC" pitchFamily="66" charset="0"/>
              </a:rPr>
              <a:t> </a:t>
            </a:r>
            <a:r>
              <a:rPr lang="pl-PL" b="1" dirty="0">
                <a:latin typeface="Kristen ITC" pitchFamily="66" charset="0"/>
              </a:rPr>
              <a:t>to far and </a:t>
            </a:r>
            <a:r>
              <a:rPr lang="pl-PL" b="1" dirty="0" err="1">
                <a:latin typeface="Kristen ITC" pitchFamily="66" charset="0"/>
              </a:rPr>
              <a:t>away</a:t>
            </a:r>
            <a:r>
              <a:rPr lang="pl-PL" b="1" dirty="0">
                <a:latin typeface="Kristen ITC" pitchFamily="66" charset="0"/>
              </a:rPr>
              <a:t> </a:t>
            </a:r>
            <a:r>
              <a:rPr lang="pl-PL" b="1" dirty="0" err="1">
                <a:latin typeface="Kristen ITC" pitchFamily="66" charset="0"/>
              </a:rPr>
              <a:t>the</a:t>
            </a:r>
            <a:r>
              <a:rPr lang="pl-PL" b="1" dirty="0">
                <a:latin typeface="Kristen ITC" pitchFamily="66" charset="0"/>
              </a:rPr>
              <a:t> most </a:t>
            </a:r>
            <a:r>
              <a:rPr lang="pl-PL" b="1" dirty="0" err="1">
                <a:latin typeface="Kristen ITC" pitchFamily="66" charset="0"/>
              </a:rPr>
              <a:t>famous</a:t>
            </a:r>
            <a:r>
              <a:rPr lang="pl-PL" b="1" dirty="0">
                <a:latin typeface="Kristen ITC" pitchFamily="66" charset="0"/>
              </a:rPr>
              <a:t> team </a:t>
            </a:r>
            <a:r>
              <a:rPr lang="pl-PL" b="1" dirty="0" err="1">
                <a:latin typeface="Kristen ITC" pitchFamily="66" charset="0"/>
              </a:rPr>
              <a:t>in</a:t>
            </a:r>
            <a:r>
              <a:rPr lang="pl-PL" b="1" dirty="0">
                <a:latin typeface="Kristen ITC" pitchFamily="66" charset="0"/>
              </a:rPr>
              <a:t> </a:t>
            </a:r>
            <a:r>
              <a:rPr lang="pl-PL" b="1" dirty="0" err="1">
                <a:latin typeface="Kristen ITC" pitchFamily="66" charset="0"/>
              </a:rPr>
              <a:t>the</a:t>
            </a:r>
            <a:r>
              <a:rPr lang="pl-PL" b="1" dirty="0">
                <a:latin typeface="Kristen ITC" pitchFamily="66" charset="0"/>
              </a:rPr>
              <a:t> USA – Washington </a:t>
            </a:r>
            <a:r>
              <a:rPr lang="pl-PL" b="1" dirty="0" err="1">
                <a:latin typeface="Kristen ITC" pitchFamily="66" charset="0"/>
              </a:rPr>
              <a:t>Wizards</a:t>
            </a:r>
            <a:r>
              <a:rPr lang="pl-PL" b="1" dirty="0">
                <a:latin typeface="Kristen ITC" pitchFamily="66" charset="0"/>
              </a:rPr>
              <a:t>. He </a:t>
            </a:r>
            <a:r>
              <a:rPr lang="pl-PL" b="1" dirty="0" err="1">
                <a:latin typeface="Kristen ITC" pitchFamily="66" charset="0"/>
              </a:rPr>
              <a:t>started</a:t>
            </a:r>
            <a:r>
              <a:rPr lang="pl-PL" b="1" dirty="0">
                <a:latin typeface="Kristen ITC" pitchFamily="66" charset="0"/>
              </a:rPr>
              <a:t> as </a:t>
            </a:r>
            <a:r>
              <a:rPr lang="pl-PL" b="1" dirty="0" smtClean="0">
                <a:latin typeface="Kristen ITC" pitchFamily="66" charset="0"/>
              </a:rPr>
              <a:t>a </a:t>
            </a:r>
            <a:r>
              <a:rPr lang="pl-PL" b="1" dirty="0" err="1" smtClean="0">
                <a:latin typeface="Kristen ITC" pitchFamily="66" charset="0"/>
              </a:rPr>
              <a:t>Polish</a:t>
            </a:r>
            <a:r>
              <a:rPr lang="pl-PL" b="1" dirty="0" smtClean="0">
                <a:latin typeface="Kristen ITC" pitchFamily="66" charset="0"/>
              </a:rPr>
              <a:t> </a:t>
            </a:r>
            <a:r>
              <a:rPr lang="pl-PL" b="1" dirty="0">
                <a:latin typeface="Kristen ITC" pitchFamily="66" charset="0"/>
              </a:rPr>
              <a:t>basketball player </a:t>
            </a:r>
            <a:r>
              <a:rPr lang="pl-PL" b="1" dirty="0" err="1">
                <a:latin typeface="Kristen ITC" pitchFamily="66" charset="0"/>
              </a:rPr>
              <a:t>in</a:t>
            </a:r>
            <a:r>
              <a:rPr lang="pl-PL" b="1" dirty="0">
                <a:latin typeface="Kristen ITC" pitchFamily="66" charset="0"/>
              </a:rPr>
              <a:t> </a:t>
            </a:r>
            <a:r>
              <a:rPr lang="pl-PL" b="1" dirty="0" err="1">
                <a:latin typeface="Kristen ITC" pitchFamily="66" charset="0"/>
              </a:rPr>
              <a:t>Lodz</a:t>
            </a:r>
            <a:r>
              <a:rPr lang="pl-PL" b="1" dirty="0">
                <a:latin typeface="Kristen ITC" pitchFamily="66" charset="0"/>
              </a:rPr>
              <a:t>, but </a:t>
            </a:r>
            <a:r>
              <a:rPr lang="pl-PL" b="1" dirty="0" err="1">
                <a:latin typeface="Kristen ITC" pitchFamily="66" charset="0"/>
              </a:rPr>
              <a:t>then</a:t>
            </a:r>
            <a:r>
              <a:rPr lang="pl-PL" b="1" dirty="0">
                <a:latin typeface="Kristen ITC" pitchFamily="66" charset="0"/>
              </a:rPr>
              <a:t> </a:t>
            </a:r>
            <a:r>
              <a:rPr lang="pl-PL" b="1" dirty="0" err="1">
                <a:latin typeface="Kristen ITC" pitchFamily="66" charset="0"/>
              </a:rPr>
              <a:t>step-by-step</a:t>
            </a:r>
            <a:r>
              <a:rPr lang="pl-PL" b="1" dirty="0">
                <a:latin typeface="Kristen ITC" pitchFamily="66" charset="0"/>
              </a:rPr>
              <a:t> </a:t>
            </a:r>
            <a:r>
              <a:rPr lang="pl-PL" b="1" dirty="0" err="1">
                <a:latin typeface="Kristen ITC" pitchFamily="66" charset="0"/>
              </a:rPr>
              <a:t>he</a:t>
            </a:r>
            <a:r>
              <a:rPr lang="pl-PL" b="1" dirty="0">
                <a:latin typeface="Kristen ITC" pitchFamily="66" charset="0"/>
              </a:rPr>
              <a:t> </a:t>
            </a:r>
            <a:r>
              <a:rPr lang="pl-PL" b="1" dirty="0" err="1">
                <a:latin typeface="Kristen ITC" pitchFamily="66" charset="0"/>
              </a:rPr>
              <a:t>achieved</a:t>
            </a:r>
            <a:r>
              <a:rPr lang="pl-PL" b="1" dirty="0">
                <a:latin typeface="Kristen ITC" pitchFamily="66" charset="0"/>
              </a:rPr>
              <a:t> his </a:t>
            </a:r>
            <a:r>
              <a:rPr lang="pl-PL" b="1" dirty="0" err="1" smtClean="0">
                <a:latin typeface="Kristen ITC" pitchFamily="66" charset="0"/>
              </a:rPr>
              <a:t>goal</a:t>
            </a:r>
            <a:r>
              <a:rPr lang="pl-PL" b="1" dirty="0" smtClean="0">
                <a:latin typeface="Kristen ITC" pitchFamily="66" charset="0"/>
              </a:rPr>
              <a:t>, and </a:t>
            </a:r>
            <a:r>
              <a:rPr lang="pl-PL" b="1" dirty="0" err="1" smtClean="0">
                <a:latin typeface="Kristen ITC" pitchFamily="66" charset="0"/>
              </a:rPr>
              <a:t>finally</a:t>
            </a:r>
            <a:r>
              <a:rPr lang="pl-PL" b="1" dirty="0" smtClean="0">
                <a:latin typeface="Kristen ITC" pitchFamily="66" charset="0"/>
              </a:rPr>
              <a:t> </a:t>
            </a:r>
            <a:r>
              <a:rPr lang="pl-PL" b="1" dirty="0" err="1" smtClean="0">
                <a:latin typeface="Kristen ITC" pitchFamily="66" charset="0"/>
              </a:rPr>
              <a:t>he</a:t>
            </a:r>
            <a:r>
              <a:rPr lang="pl-PL" b="1" dirty="0" smtClean="0">
                <a:latin typeface="Kristen ITC" pitchFamily="66" charset="0"/>
              </a:rPr>
              <a:t> </a:t>
            </a:r>
            <a:r>
              <a:rPr lang="pl-PL" b="1" dirty="0" err="1" smtClean="0">
                <a:latin typeface="Kristen ITC" pitchFamily="66" charset="0"/>
              </a:rPr>
              <a:t>became</a:t>
            </a:r>
            <a:r>
              <a:rPr lang="pl-PL" b="1" dirty="0" smtClean="0">
                <a:latin typeface="Kristen ITC" pitchFamily="66" charset="0"/>
              </a:rPr>
              <a:t> </a:t>
            </a:r>
            <a:r>
              <a:rPr lang="pl-PL" b="1" dirty="0" err="1">
                <a:latin typeface="Kristen ITC" pitchFamily="66" charset="0"/>
              </a:rPr>
              <a:t>the</a:t>
            </a:r>
            <a:r>
              <a:rPr lang="pl-PL" b="1" dirty="0">
                <a:latin typeface="Kristen ITC" pitchFamily="66" charset="0"/>
              </a:rPr>
              <a:t> first Pole </a:t>
            </a:r>
            <a:r>
              <a:rPr lang="pl-PL" b="1" dirty="0" err="1">
                <a:latin typeface="Kristen ITC" pitchFamily="66" charset="0"/>
              </a:rPr>
              <a:t>in</a:t>
            </a:r>
            <a:r>
              <a:rPr lang="pl-PL" b="1" dirty="0">
                <a:latin typeface="Kristen ITC" pitchFamily="66" charset="0"/>
              </a:rPr>
              <a:t> </a:t>
            </a:r>
            <a:r>
              <a:rPr lang="pl-PL" b="1" dirty="0" err="1">
                <a:latin typeface="Kristen ITC" pitchFamily="66" charset="0"/>
              </a:rPr>
              <a:t>history</a:t>
            </a:r>
            <a:r>
              <a:rPr lang="pl-PL" b="1" dirty="0">
                <a:latin typeface="Kristen ITC" pitchFamily="66" charset="0"/>
              </a:rPr>
              <a:t>, </a:t>
            </a:r>
            <a:r>
              <a:rPr lang="pl-PL" b="1" dirty="0" err="1">
                <a:latin typeface="Kristen ITC" pitchFamily="66" charset="0"/>
              </a:rPr>
              <a:t>who</a:t>
            </a:r>
            <a:r>
              <a:rPr lang="pl-PL" b="1" dirty="0">
                <a:latin typeface="Kristen ITC" pitchFamily="66" charset="0"/>
              </a:rPr>
              <a:t> </a:t>
            </a:r>
            <a:r>
              <a:rPr lang="pl-PL" b="1" dirty="0" err="1">
                <a:latin typeface="Kristen ITC" pitchFamily="66" charset="0"/>
              </a:rPr>
              <a:t>played</a:t>
            </a:r>
            <a:r>
              <a:rPr lang="pl-PL" b="1" dirty="0">
                <a:latin typeface="Kristen ITC" pitchFamily="66" charset="0"/>
              </a:rPr>
              <a:t> </a:t>
            </a:r>
            <a:r>
              <a:rPr lang="pl-PL" b="1" dirty="0" err="1">
                <a:latin typeface="Kristen ITC" pitchFamily="66" charset="0"/>
              </a:rPr>
              <a:t>in</a:t>
            </a:r>
            <a:r>
              <a:rPr lang="pl-PL" b="1" dirty="0">
                <a:latin typeface="Kristen ITC" pitchFamily="66" charset="0"/>
              </a:rPr>
              <a:t> NBI.</a:t>
            </a:r>
          </a:p>
          <a:p>
            <a:endParaRPr lang="pl-PL" b="1" dirty="0">
              <a:latin typeface="Kristen ITC" pitchFamily="66" charset="0"/>
            </a:endParaRPr>
          </a:p>
          <a:p>
            <a:r>
              <a:rPr lang="pl-PL" b="1" dirty="0" err="1">
                <a:latin typeface="Kristen ITC" pitchFamily="66" charset="0"/>
              </a:rPr>
              <a:t>Some</a:t>
            </a:r>
            <a:r>
              <a:rPr lang="pl-PL" b="1" dirty="0">
                <a:latin typeface="Kristen ITC" pitchFamily="66" charset="0"/>
              </a:rPr>
              <a:t> </a:t>
            </a:r>
            <a:r>
              <a:rPr lang="pl-PL" b="1" dirty="0" err="1">
                <a:latin typeface="Kristen ITC" pitchFamily="66" charset="0"/>
              </a:rPr>
              <a:t>curiosities</a:t>
            </a:r>
            <a:r>
              <a:rPr lang="pl-PL" b="1" dirty="0">
                <a:latin typeface="Kristen ITC" pitchFamily="66" charset="0"/>
              </a:rPr>
              <a:t> </a:t>
            </a:r>
            <a:r>
              <a:rPr lang="pl-PL" b="1" dirty="0" err="1">
                <a:latin typeface="Kristen ITC" pitchFamily="66" charset="0"/>
              </a:rPr>
              <a:t>about</a:t>
            </a:r>
            <a:r>
              <a:rPr lang="pl-PL" b="1" dirty="0">
                <a:latin typeface="Kristen ITC" pitchFamily="66" charset="0"/>
              </a:rPr>
              <a:t> Gortat</a:t>
            </a:r>
          </a:p>
          <a:p>
            <a:r>
              <a:rPr lang="pl-PL" b="1" dirty="0">
                <a:latin typeface="Kristen ITC" pitchFamily="66" charset="0"/>
              </a:rPr>
              <a:t>1. </a:t>
            </a:r>
            <a:r>
              <a:rPr lang="pl-PL" b="1" dirty="0" err="1">
                <a:latin typeface="Kristen ITC" pitchFamily="66" charset="0"/>
              </a:rPr>
              <a:t>He’s</a:t>
            </a:r>
            <a:r>
              <a:rPr lang="pl-PL" b="1" dirty="0">
                <a:latin typeface="Kristen ITC" pitchFamily="66" charset="0"/>
              </a:rPr>
              <a:t> 2,13 m </a:t>
            </a:r>
            <a:r>
              <a:rPr lang="pl-PL" b="1" dirty="0" err="1">
                <a:latin typeface="Kristen ITC" pitchFamily="66" charset="0"/>
              </a:rPr>
              <a:t>height</a:t>
            </a:r>
            <a:r>
              <a:rPr lang="pl-PL" b="1" dirty="0">
                <a:latin typeface="Kristen ITC" pitchFamily="66" charset="0"/>
              </a:rPr>
              <a:t> </a:t>
            </a:r>
            <a:r>
              <a:rPr lang="pl-PL" b="1" dirty="0" err="1">
                <a:latin typeface="Kristen ITC" pitchFamily="66" charset="0"/>
              </a:rPr>
              <a:t>might</a:t>
            </a:r>
            <a:r>
              <a:rPr lang="pl-PL" b="1" dirty="0">
                <a:latin typeface="Kristen ITC" pitchFamily="66" charset="0"/>
              </a:rPr>
              <a:t> </a:t>
            </a:r>
            <a:r>
              <a:rPr lang="pl-PL" b="1" dirty="0" err="1">
                <a:latin typeface="Kristen ITC" pitchFamily="66" charset="0"/>
              </a:rPr>
              <a:t>surprise</a:t>
            </a:r>
            <a:r>
              <a:rPr lang="pl-PL" b="1" dirty="0">
                <a:latin typeface="Kristen ITC" pitchFamily="66" charset="0"/>
              </a:rPr>
              <a:t> </a:t>
            </a:r>
            <a:r>
              <a:rPr lang="pl-PL" b="1" dirty="0" err="1">
                <a:latin typeface="Kristen ITC" pitchFamily="66" charset="0"/>
              </a:rPr>
              <a:t>even</a:t>
            </a:r>
            <a:r>
              <a:rPr lang="pl-PL" b="1" dirty="0">
                <a:latin typeface="Kristen ITC" pitchFamily="66" charset="0"/>
              </a:rPr>
              <a:t> </a:t>
            </a:r>
            <a:r>
              <a:rPr lang="pl-PL" b="1" dirty="0" err="1">
                <a:latin typeface="Kristen ITC" pitchFamily="66" charset="0"/>
              </a:rPr>
              <a:t>professional</a:t>
            </a:r>
            <a:r>
              <a:rPr lang="pl-PL" b="1" dirty="0">
                <a:latin typeface="Kristen ITC" pitchFamily="66" charset="0"/>
              </a:rPr>
              <a:t> </a:t>
            </a:r>
            <a:r>
              <a:rPr lang="pl-PL" b="1" dirty="0" err="1">
                <a:latin typeface="Kristen ITC" pitchFamily="66" charset="0"/>
              </a:rPr>
              <a:t>players</a:t>
            </a:r>
            <a:r>
              <a:rPr lang="pl-PL" b="1" dirty="0">
                <a:latin typeface="Kristen ITC" pitchFamily="66" charset="0"/>
              </a:rPr>
              <a:t>.</a:t>
            </a:r>
          </a:p>
          <a:p>
            <a:r>
              <a:rPr lang="pl-PL" b="1" dirty="0">
                <a:latin typeface="Kristen ITC" pitchFamily="66" charset="0"/>
              </a:rPr>
              <a:t>2. He set </a:t>
            </a:r>
            <a:r>
              <a:rPr lang="pl-PL" b="1" dirty="0" err="1">
                <a:latin typeface="Kristen ITC" pitchFamily="66" charset="0"/>
              </a:rPr>
              <a:t>up</a:t>
            </a:r>
            <a:r>
              <a:rPr lang="pl-PL" b="1" dirty="0">
                <a:latin typeface="Kristen ITC" pitchFamily="66" charset="0"/>
              </a:rPr>
              <a:t> his  </a:t>
            </a:r>
            <a:r>
              <a:rPr lang="pl-PL" b="1" dirty="0" err="1">
                <a:latin typeface="Kristen ITC" pitchFamily="66" charset="0"/>
              </a:rPr>
              <a:t>own</a:t>
            </a:r>
            <a:r>
              <a:rPr lang="pl-PL" b="1" dirty="0">
                <a:latin typeface="Kristen ITC" pitchFamily="66" charset="0"/>
              </a:rPr>
              <a:t> </a:t>
            </a:r>
            <a:r>
              <a:rPr lang="pl-PL" b="1" dirty="0" err="1">
                <a:latin typeface="Kristen ITC" pitchFamily="66" charset="0"/>
              </a:rPr>
              <a:t>charitable</a:t>
            </a:r>
            <a:r>
              <a:rPr lang="pl-PL" b="1" dirty="0">
                <a:latin typeface="Kristen ITC" pitchFamily="66" charset="0"/>
              </a:rPr>
              <a:t> </a:t>
            </a:r>
            <a:r>
              <a:rPr lang="pl-PL" b="1" dirty="0" err="1">
                <a:latin typeface="Kristen ITC" pitchFamily="66" charset="0"/>
              </a:rPr>
              <a:t>foundation</a:t>
            </a:r>
            <a:r>
              <a:rPr lang="pl-PL" b="1" dirty="0">
                <a:latin typeface="Kristen ITC" pitchFamily="66" charset="0"/>
              </a:rPr>
              <a:t> </a:t>
            </a:r>
            <a:r>
              <a:rPr lang="pl-PL" b="1" dirty="0" err="1">
                <a:latin typeface="Kristen ITC" pitchFamily="66" charset="0"/>
              </a:rPr>
              <a:t>in</a:t>
            </a:r>
            <a:r>
              <a:rPr lang="pl-PL" b="1" dirty="0">
                <a:latin typeface="Kristen ITC" pitchFamily="66" charset="0"/>
              </a:rPr>
              <a:t> 2009, </a:t>
            </a:r>
            <a:r>
              <a:rPr lang="pl-PL" b="1" dirty="0" err="1" smtClean="0">
                <a:latin typeface="Kristen ITC" pitchFamily="66" charset="0"/>
              </a:rPr>
              <a:t>whose</a:t>
            </a:r>
            <a:r>
              <a:rPr lang="pl-PL" b="1" dirty="0" smtClean="0">
                <a:latin typeface="Kristen ITC" pitchFamily="66" charset="0"/>
              </a:rPr>
              <a:t> </a:t>
            </a:r>
            <a:r>
              <a:rPr lang="pl-PL" b="1" dirty="0" err="1">
                <a:latin typeface="Kristen ITC" pitchFamily="66" charset="0"/>
              </a:rPr>
              <a:t>main</a:t>
            </a:r>
            <a:r>
              <a:rPr lang="pl-PL" b="1" dirty="0">
                <a:latin typeface="Kristen ITC" pitchFamily="66" charset="0"/>
              </a:rPr>
              <a:t> </a:t>
            </a:r>
            <a:r>
              <a:rPr lang="pl-PL" b="1" dirty="0" err="1">
                <a:latin typeface="Kristen ITC" pitchFamily="66" charset="0"/>
              </a:rPr>
              <a:t>aim</a:t>
            </a:r>
            <a:r>
              <a:rPr lang="pl-PL" b="1" dirty="0">
                <a:latin typeface="Kristen ITC" pitchFamily="66" charset="0"/>
              </a:rPr>
              <a:t> </a:t>
            </a:r>
            <a:r>
              <a:rPr lang="pl-PL" b="1" dirty="0" err="1">
                <a:latin typeface="Kristen ITC" pitchFamily="66" charset="0"/>
              </a:rPr>
              <a:t>is</a:t>
            </a:r>
            <a:r>
              <a:rPr lang="pl-PL" b="1" dirty="0">
                <a:latin typeface="Kristen ITC" pitchFamily="66" charset="0"/>
              </a:rPr>
              <a:t> to </a:t>
            </a:r>
            <a:r>
              <a:rPr lang="pl-PL" b="1" dirty="0" err="1">
                <a:latin typeface="Kristen ITC" pitchFamily="66" charset="0"/>
              </a:rPr>
              <a:t>supprt</a:t>
            </a:r>
            <a:r>
              <a:rPr lang="pl-PL" b="1" dirty="0">
                <a:latin typeface="Kristen ITC" pitchFamily="66" charset="0"/>
              </a:rPr>
              <a:t>, </a:t>
            </a:r>
            <a:r>
              <a:rPr lang="pl-PL" b="1" dirty="0" err="1">
                <a:latin typeface="Kristen ITC" pitchFamily="66" charset="0"/>
              </a:rPr>
              <a:t>escpecially</a:t>
            </a:r>
            <a:r>
              <a:rPr lang="pl-PL" b="1" dirty="0">
                <a:latin typeface="Kristen ITC" pitchFamily="66" charset="0"/>
              </a:rPr>
              <a:t> </a:t>
            </a:r>
            <a:r>
              <a:rPr lang="pl-PL" b="1" dirty="0" err="1" smtClean="0">
                <a:latin typeface="Kristen ITC" pitchFamily="66" charset="0"/>
              </a:rPr>
              <a:t>finacially</a:t>
            </a:r>
            <a:r>
              <a:rPr lang="pl-PL" b="1" dirty="0" smtClean="0">
                <a:latin typeface="Kristen ITC" pitchFamily="66" charset="0"/>
              </a:rPr>
              <a:t>,  </a:t>
            </a:r>
            <a:r>
              <a:rPr lang="pl-PL" b="1" dirty="0" err="1">
                <a:latin typeface="Kristen ITC" pitchFamily="66" charset="0"/>
              </a:rPr>
              <a:t>skilled</a:t>
            </a:r>
            <a:r>
              <a:rPr lang="pl-PL" b="1" dirty="0">
                <a:latin typeface="Kristen ITC" pitchFamily="66" charset="0"/>
              </a:rPr>
              <a:t> </a:t>
            </a:r>
            <a:r>
              <a:rPr lang="pl-PL" b="1" dirty="0" err="1">
                <a:latin typeface="Kristen ITC" pitchFamily="66" charset="0"/>
              </a:rPr>
              <a:t>youth</a:t>
            </a:r>
            <a:r>
              <a:rPr lang="pl-PL" b="1" dirty="0">
                <a:latin typeface="Kristen ITC" pitchFamily="66" charset="0"/>
              </a:rPr>
              <a:t> to </a:t>
            </a:r>
            <a:r>
              <a:rPr lang="pl-PL" b="1" dirty="0" err="1">
                <a:latin typeface="Kristen ITC" pitchFamily="66" charset="0"/>
              </a:rPr>
              <a:t>fulfill</a:t>
            </a:r>
            <a:r>
              <a:rPr lang="pl-PL" b="1" dirty="0">
                <a:latin typeface="Kristen ITC" pitchFamily="66" charset="0"/>
              </a:rPr>
              <a:t> </a:t>
            </a:r>
            <a:r>
              <a:rPr lang="pl-PL" b="1" dirty="0" err="1">
                <a:latin typeface="Kristen ITC" pitchFamily="66" charset="0"/>
              </a:rPr>
              <a:t>their</a:t>
            </a:r>
            <a:r>
              <a:rPr lang="pl-PL" b="1" dirty="0">
                <a:latin typeface="Kristen ITC" pitchFamily="66" charset="0"/>
              </a:rPr>
              <a:t> </a:t>
            </a:r>
            <a:r>
              <a:rPr lang="pl-PL" b="1" dirty="0" err="1">
                <a:latin typeface="Kristen ITC" pitchFamily="66" charset="0"/>
              </a:rPr>
              <a:t>dreams</a:t>
            </a:r>
            <a:r>
              <a:rPr lang="pl-PL" b="1" dirty="0">
                <a:latin typeface="Kristen ITC" pitchFamily="66" charset="0"/>
              </a:rPr>
              <a:t> </a:t>
            </a:r>
            <a:r>
              <a:rPr lang="pl-PL" b="1" dirty="0" err="1">
                <a:latin typeface="Kristen ITC" pitchFamily="66" charset="0"/>
              </a:rPr>
              <a:t>about</a:t>
            </a:r>
            <a:r>
              <a:rPr lang="pl-PL" b="1" dirty="0">
                <a:latin typeface="Kristen ITC" pitchFamily="66" charset="0"/>
              </a:rPr>
              <a:t> </a:t>
            </a:r>
            <a:r>
              <a:rPr lang="pl-PL" b="1" dirty="0" err="1" smtClean="0">
                <a:latin typeface="Kristen ITC" pitchFamily="66" charset="0"/>
              </a:rPr>
              <a:t>sports</a:t>
            </a:r>
            <a:r>
              <a:rPr lang="pl-PL" b="1" dirty="0" smtClean="0">
                <a:latin typeface="Kristen ITC" pitchFamily="66" charset="0"/>
              </a:rPr>
              <a:t> </a:t>
            </a:r>
            <a:r>
              <a:rPr lang="pl-PL" b="1" dirty="0" err="1" smtClean="0">
                <a:latin typeface="Kristen ITC" pitchFamily="66" charset="0"/>
              </a:rPr>
              <a:t>carrers</a:t>
            </a:r>
            <a:r>
              <a:rPr lang="pl-PL" b="1" dirty="0" smtClean="0">
                <a:latin typeface="Kristen ITC" pitchFamily="66" charset="0"/>
              </a:rPr>
              <a:t>.</a:t>
            </a:r>
            <a:endParaRPr lang="pl-PL" b="1" dirty="0">
              <a:latin typeface="Kristen ITC" pitchFamily="66" charset="0"/>
            </a:endParaRPr>
          </a:p>
          <a:p>
            <a:endParaRPr lang="pl-PL" dirty="0">
              <a:latin typeface="Kristen ITC" pitchFamily="66" charset="0"/>
            </a:endParaRPr>
          </a:p>
        </p:txBody>
      </p:sp>
      <p:pic>
        <p:nvPicPr>
          <p:cNvPr id="6" name="Obraz 5" descr="gor.jpg"/>
          <p:cNvPicPr>
            <a:picLocks noChangeAspect="1"/>
          </p:cNvPicPr>
          <p:nvPr/>
        </p:nvPicPr>
        <p:blipFill>
          <a:blip r:embed="rId3" cstate="print"/>
          <a:stretch>
            <a:fillRect/>
          </a:stretch>
        </p:blipFill>
        <p:spPr>
          <a:xfrm>
            <a:off x="7684932" y="3841661"/>
            <a:ext cx="3858027" cy="25720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40232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7.jpg"/>
          <p:cNvPicPr>
            <a:picLocks noGrp="1" noChangeAspect="1"/>
          </p:cNvPicPr>
          <p:nvPr>
            <p:ph idx="1"/>
          </p:nvPr>
        </p:nvPicPr>
        <p:blipFill>
          <a:blip r:embed="rId2" cstate="print"/>
          <a:stretch>
            <a:fillRect/>
          </a:stretch>
        </p:blipFill>
        <p:spPr>
          <a:xfrm>
            <a:off x="6338075" y="425003"/>
            <a:ext cx="2850343"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ytuł 2"/>
          <p:cNvSpPr>
            <a:spLocks noGrp="1"/>
          </p:cNvSpPr>
          <p:nvPr>
            <p:ph type="title"/>
          </p:nvPr>
        </p:nvSpPr>
        <p:spPr>
          <a:xfrm>
            <a:off x="1879600" y="431800"/>
            <a:ext cx="9474200" cy="1854200"/>
          </a:xfrm>
        </p:spPr>
        <p:txBody>
          <a:bodyPr>
            <a:normAutofit/>
          </a:bodyPr>
          <a:lstStyle/>
          <a:p>
            <a:r>
              <a:rPr lang="pl-PL" sz="4800" b="1" dirty="0" err="1" smtClean="0">
                <a:solidFill>
                  <a:srgbClr val="0070C0"/>
                </a:solidFill>
                <a:latin typeface="Kristen ITC" pitchFamily="66" charset="0"/>
              </a:rPr>
              <a:t>Volleyball</a:t>
            </a:r>
            <a:endParaRPr lang="pl-PL" sz="4800" b="1" dirty="0">
              <a:solidFill>
                <a:srgbClr val="0070C0"/>
              </a:solidFill>
              <a:latin typeface="Kristen ITC" pitchFamily="66" charset="0"/>
            </a:endParaRPr>
          </a:p>
        </p:txBody>
      </p:sp>
      <p:sp>
        <p:nvSpPr>
          <p:cNvPr id="5" name="pole tekstowe 4"/>
          <p:cNvSpPr txBox="1"/>
          <p:nvPr/>
        </p:nvSpPr>
        <p:spPr>
          <a:xfrm>
            <a:off x="983432" y="2039268"/>
            <a:ext cx="5112568" cy="4401205"/>
          </a:xfrm>
          <a:prstGeom prst="rect">
            <a:avLst/>
          </a:prstGeom>
          <a:noFill/>
        </p:spPr>
        <p:txBody>
          <a:bodyPr wrap="square" rtlCol="0">
            <a:spAutoFit/>
          </a:bodyPr>
          <a:lstStyle/>
          <a:p>
            <a:r>
              <a:rPr lang="pl-PL" sz="2800" b="1" dirty="0">
                <a:latin typeface="Kristen ITC" pitchFamily="66" charset="0"/>
              </a:rPr>
              <a:t>Bartosz Kurek </a:t>
            </a:r>
            <a:r>
              <a:rPr lang="pl-PL" sz="2800" b="1" dirty="0" err="1">
                <a:latin typeface="Kristen ITC" pitchFamily="66" charset="0"/>
              </a:rPr>
              <a:t>is</a:t>
            </a:r>
            <a:r>
              <a:rPr lang="pl-PL" sz="2800" b="1" dirty="0">
                <a:latin typeface="Kristen ITC" pitchFamily="66" charset="0"/>
              </a:rPr>
              <a:t> one of </a:t>
            </a:r>
            <a:r>
              <a:rPr lang="pl-PL" sz="2800" b="1" dirty="0" err="1">
                <a:latin typeface="Kristen ITC" pitchFamily="66" charset="0"/>
              </a:rPr>
              <a:t>the</a:t>
            </a:r>
            <a:r>
              <a:rPr lang="pl-PL" sz="2800" b="1" dirty="0">
                <a:latin typeface="Kristen ITC" pitchFamily="66" charset="0"/>
              </a:rPr>
              <a:t> </a:t>
            </a:r>
            <a:r>
              <a:rPr lang="pl-PL" sz="2800" b="1" dirty="0" err="1">
                <a:latin typeface="Kristen ITC" pitchFamily="66" charset="0"/>
              </a:rPr>
              <a:t>best</a:t>
            </a:r>
            <a:r>
              <a:rPr lang="pl-PL" sz="2800" b="1" dirty="0">
                <a:latin typeface="Kristen ITC" pitchFamily="66" charset="0"/>
              </a:rPr>
              <a:t> </a:t>
            </a:r>
            <a:r>
              <a:rPr lang="pl-PL" sz="2800" b="1" dirty="0" err="1">
                <a:latin typeface="Kristen ITC" pitchFamily="66" charset="0"/>
              </a:rPr>
              <a:t>P</a:t>
            </a:r>
            <a:r>
              <a:rPr lang="pl-PL" sz="2800" b="1" dirty="0" err="1" smtClean="0">
                <a:latin typeface="Kristen ITC" pitchFamily="66" charset="0"/>
              </a:rPr>
              <a:t>olish</a:t>
            </a:r>
            <a:r>
              <a:rPr lang="pl-PL" sz="2800" b="1" dirty="0" smtClean="0">
                <a:latin typeface="Kristen ITC" pitchFamily="66" charset="0"/>
              </a:rPr>
              <a:t> </a:t>
            </a:r>
            <a:r>
              <a:rPr lang="pl-PL" sz="2800" b="1" dirty="0" err="1">
                <a:latin typeface="Kristen ITC" pitchFamily="66" charset="0"/>
              </a:rPr>
              <a:t>volleyball</a:t>
            </a:r>
            <a:r>
              <a:rPr lang="pl-PL" sz="2800" b="1" dirty="0">
                <a:latin typeface="Kristen ITC" pitchFamily="66" charset="0"/>
              </a:rPr>
              <a:t> </a:t>
            </a:r>
            <a:r>
              <a:rPr lang="pl-PL" sz="2800" b="1" dirty="0" err="1">
                <a:latin typeface="Kristen ITC" pitchFamily="66" charset="0"/>
              </a:rPr>
              <a:t>players</a:t>
            </a:r>
            <a:r>
              <a:rPr lang="pl-PL" sz="2800" b="1" dirty="0">
                <a:latin typeface="Kristen ITC" pitchFamily="66" charset="0"/>
              </a:rPr>
              <a:t>. </a:t>
            </a:r>
            <a:r>
              <a:rPr lang="pl-PL" sz="2800" b="1" dirty="0" err="1">
                <a:latin typeface="Kristen ITC" pitchFamily="66" charset="0"/>
              </a:rPr>
              <a:t>He’s</a:t>
            </a:r>
            <a:r>
              <a:rPr lang="pl-PL" sz="2800" b="1" dirty="0">
                <a:latin typeface="Kristen ITC" pitchFamily="66" charset="0"/>
              </a:rPr>
              <a:t> </a:t>
            </a:r>
            <a:r>
              <a:rPr lang="pl-PL" sz="2800" b="1" dirty="0" err="1">
                <a:latin typeface="Kristen ITC" pitchFamily="66" charset="0"/>
              </a:rPr>
              <a:t>in</a:t>
            </a:r>
            <a:r>
              <a:rPr lang="pl-PL" sz="2800" b="1" dirty="0">
                <a:latin typeface="Kristen ITC" pitchFamily="66" charset="0"/>
              </a:rPr>
              <a:t> his </a:t>
            </a:r>
            <a:r>
              <a:rPr lang="pl-PL" sz="2800" b="1" dirty="0" err="1">
                <a:latin typeface="Kristen ITC" pitchFamily="66" charset="0"/>
              </a:rPr>
              <a:t>thirties</a:t>
            </a:r>
            <a:r>
              <a:rPr lang="pl-PL" sz="2800" b="1" dirty="0">
                <a:latin typeface="Kristen ITC" pitchFamily="66" charset="0"/>
              </a:rPr>
              <a:t> and </a:t>
            </a:r>
            <a:r>
              <a:rPr lang="pl-PL" sz="2800" b="1" dirty="0" err="1" smtClean="0">
                <a:latin typeface="Kristen ITC" pitchFamily="66" charset="0"/>
              </a:rPr>
              <a:t>grew</a:t>
            </a:r>
            <a:r>
              <a:rPr lang="pl-PL" sz="2800" b="1" dirty="0" smtClean="0">
                <a:latin typeface="Kristen ITC" pitchFamily="66" charset="0"/>
              </a:rPr>
              <a:t> </a:t>
            </a:r>
            <a:r>
              <a:rPr lang="pl-PL" sz="2800" b="1" dirty="0" err="1">
                <a:latin typeface="Kristen ITC" pitchFamily="66" charset="0"/>
              </a:rPr>
              <a:t>up</a:t>
            </a:r>
            <a:r>
              <a:rPr lang="pl-PL" sz="2800" b="1" dirty="0">
                <a:latin typeface="Kristen ITC" pitchFamily="66" charset="0"/>
              </a:rPr>
              <a:t> </a:t>
            </a:r>
            <a:r>
              <a:rPr lang="pl-PL" sz="2800" b="1" dirty="0" err="1">
                <a:latin typeface="Kristen ITC" pitchFamily="66" charset="0"/>
              </a:rPr>
              <a:t>in</a:t>
            </a:r>
            <a:r>
              <a:rPr lang="pl-PL" sz="2800" b="1" dirty="0">
                <a:latin typeface="Kristen ITC" pitchFamily="66" charset="0"/>
              </a:rPr>
              <a:t> </a:t>
            </a:r>
            <a:r>
              <a:rPr lang="pl-PL" sz="2800" b="1" dirty="0" err="1" smtClean="0">
                <a:latin typeface="Kristen ITC" pitchFamily="66" charset="0"/>
              </a:rPr>
              <a:t>Walbrzych</a:t>
            </a:r>
            <a:r>
              <a:rPr lang="pl-PL" sz="2800" b="1" dirty="0" smtClean="0">
                <a:latin typeface="Kristen ITC" pitchFamily="66" charset="0"/>
              </a:rPr>
              <a:t> (near </a:t>
            </a:r>
            <a:r>
              <a:rPr lang="pl-PL" sz="2800" b="1" dirty="0" err="1">
                <a:latin typeface="Kristen ITC" pitchFamily="66" charset="0"/>
              </a:rPr>
              <a:t>Wroclaw</a:t>
            </a:r>
            <a:r>
              <a:rPr lang="pl-PL" sz="2800" b="1" dirty="0">
                <a:latin typeface="Kristen ITC" pitchFamily="66" charset="0"/>
              </a:rPr>
              <a:t> </a:t>
            </a:r>
            <a:r>
              <a:rPr lang="pl-PL" sz="2800" b="1" dirty="0" err="1">
                <a:latin typeface="Kristen ITC" pitchFamily="66" charset="0"/>
              </a:rPr>
              <a:t>in</a:t>
            </a:r>
            <a:r>
              <a:rPr lang="pl-PL" sz="2800" b="1" dirty="0">
                <a:latin typeface="Kristen ITC" pitchFamily="66" charset="0"/>
              </a:rPr>
              <a:t> </a:t>
            </a:r>
            <a:r>
              <a:rPr lang="pl-PL" sz="2800" b="1" dirty="0" err="1">
                <a:latin typeface="Kristen ITC" pitchFamily="66" charset="0"/>
              </a:rPr>
              <a:t>west</a:t>
            </a:r>
            <a:r>
              <a:rPr lang="pl-PL" sz="2800" b="1" dirty="0">
                <a:latin typeface="Kristen ITC" pitchFamily="66" charset="0"/>
              </a:rPr>
              <a:t> Poland). </a:t>
            </a:r>
            <a:r>
              <a:rPr lang="pl-PL" sz="2800" b="1" dirty="0" err="1">
                <a:latin typeface="Kristen ITC" pitchFamily="66" charset="0"/>
              </a:rPr>
              <a:t>Currently</a:t>
            </a:r>
            <a:r>
              <a:rPr lang="pl-PL" sz="2800" b="1" dirty="0">
                <a:latin typeface="Kristen ITC" pitchFamily="66" charset="0"/>
              </a:rPr>
              <a:t> </a:t>
            </a:r>
            <a:r>
              <a:rPr lang="pl-PL" sz="2800" b="1" dirty="0" err="1">
                <a:latin typeface="Kristen ITC" pitchFamily="66" charset="0"/>
              </a:rPr>
              <a:t>he</a:t>
            </a:r>
            <a:r>
              <a:rPr lang="pl-PL" sz="2800" b="1" dirty="0">
                <a:latin typeface="Kristen ITC" pitchFamily="66" charset="0"/>
              </a:rPr>
              <a:t> </a:t>
            </a:r>
            <a:r>
              <a:rPr lang="pl-PL" sz="2800" b="1" dirty="0" err="1" smtClean="0">
                <a:latin typeface="Kristen ITC" pitchFamily="66" charset="0"/>
              </a:rPr>
              <a:t>plays</a:t>
            </a:r>
            <a:r>
              <a:rPr lang="pl-PL" sz="2800" b="1" dirty="0" smtClean="0">
                <a:latin typeface="Kristen ITC" pitchFamily="66" charset="0"/>
              </a:rPr>
              <a:t> </a:t>
            </a:r>
            <a:r>
              <a:rPr lang="pl-PL" sz="2800" b="1" dirty="0">
                <a:latin typeface="Kristen ITC" pitchFamily="66" charset="0"/>
              </a:rPr>
              <a:t>for </a:t>
            </a:r>
            <a:r>
              <a:rPr lang="pl-PL" sz="2800" b="1" dirty="0" err="1">
                <a:latin typeface="Kristen ITC" pitchFamily="66" charset="0"/>
              </a:rPr>
              <a:t>the</a:t>
            </a:r>
            <a:r>
              <a:rPr lang="pl-PL" sz="2800" b="1" dirty="0">
                <a:latin typeface="Kristen ITC" pitchFamily="66" charset="0"/>
              </a:rPr>
              <a:t> </a:t>
            </a:r>
            <a:r>
              <a:rPr lang="pl-PL" sz="2800" b="1" dirty="0" err="1">
                <a:latin typeface="Kristen ITC" pitchFamily="66" charset="0"/>
              </a:rPr>
              <a:t>Ziraat</a:t>
            </a:r>
            <a:r>
              <a:rPr lang="pl-PL" sz="2800" b="1" dirty="0">
                <a:latin typeface="Kristen ITC" pitchFamily="66" charset="0"/>
              </a:rPr>
              <a:t> </a:t>
            </a:r>
            <a:r>
              <a:rPr lang="pl-PL" sz="2800" b="1" dirty="0" err="1">
                <a:latin typeface="Kristen ITC" pitchFamily="66" charset="0"/>
              </a:rPr>
              <a:t>Bankasi</a:t>
            </a:r>
            <a:r>
              <a:rPr lang="pl-PL" sz="2800" b="1" dirty="0">
                <a:latin typeface="Kristen ITC" pitchFamily="66" charset="0"/>
              </a:rPr>
              <a:t> Ankara team, but </a:t>
            </a:r>
            <a:r>
              <a:rPr lang="pl-PL" sz="2800" b="1" dirty="0" err="1">
                <a:latin typeface="Kristen ITC" pitchFamily="66" charset="0"/>
              </a:rPr>
              <a:t>he</a:t>
            </a:r>
            <a:r>
              <a:rPr lang="pl-PL" sz="2800" b="1" dirty="0">
                <a:latin typeface="Kristen ITC" pitchFamily="66" charset="0"/>
              </a:rPr>
              <a:t> </a:t>
            </a:r>
            <a:r>
              <a:rPr lang="pl-PL" sz="2800" b="1" dirty="0" err="1" smtClean="0">
                <a:latin typeface="Kristen ITC" pitchFamily="66" charset="0"/>
              </a:rPr>
              <a:t>is</a:t>
            </a:r>
            <a:r>
              <a:rPr lang="pl-PL" sz="2800" b="1" dirty="0" smtClean="0">
                <a:latin typeface="Kristen ITC" pitchFamily="66" charset="0"/>
              </a:rPr>
              <a:t> </a:t>
            </a:r>
            <a:r>
              <a:rPr lang="pl-PL" sz="2800" b="1" dirty="0" err="1" smtClean="0">
                <a:latin typeface="Kristen ITC" pitchFamily="66" charset="0"/>
              </a:rPr>
              <a:t>also</a:t>
            </a:r>
            <a:r>
              <a:rPr lang="pl-PL" sz="2800" b="1" dirty="0" smtClean="0">
                <a:latin typeface="Kristen ITC" pitchFamily="66" charset="0"/>
              </a:rPr>
              <a:t> a </a:t>
            </a:r>
            <a:r>
              <a:rPr lang="pl-PL" sz="2800" b="1" dirty="0" err="1" smtClean="0">
                <a:latin typeface="Kristen ITC" pitchFamily="66" charset="0"/>
              </a:rPr>
              <a:t>member</a:t>
            </a:r>
            <a:r>
              <a:rPr lang="pl-PL" sz="2800" b="1" dirty="0" smtClean="0">
                <a:latin typeface="Kristen ITC" pitchFamily="66" charset="0"/>
              </a:rPr>
              <a:t> of </a:t>
            </a:r>
            <a:r>
              <a:rPr lang="pl-PL" sz="2800" b="1" dirty="0" err="1" smtClean="0">
                <a:latin typeface="Kristen ITC" pitchFamily="66" charset="0"/>
              </a:rPr>
              <a:t>the</a:t>
            </a:r>
            <a:r>
              <a:rPr lang="pl-PL" sz="2800" b="1" dirty="0" smtClean="0">
                <a:latin typeface="Kristen ITC" pitchFamily="66" charset="0"/>
              </a:rPr>
              <a:t> </a:t>
            </a:r>
            <a:r>
              <a:rPr lang="pl-PL" sz="2800" b="1" dirty="0" err="1" smtClean="0">
                <a:latin typeface="Kristen ITC" pitchFamily="66" charset="0"/>
              </a:rPr>
              <a:t>official</a:t>
            </a:r>
            <a:r>
              <a:rPr lang="pl-PL" sz="2800" b="1" dirty="0" smtClean="0">
                <a:latin typeface="Kristen ITC" pitchFamily="66" charset="0"/>
              </a:rPr>
              <a:t> </a:t>
            </a:r>
            <a:r>
              <a:rPr lang="pl-PL" sz="2800" b="1" dirty="0" err="1">
                <a:latin typeface="Kristen ITC" pitchFamily="66" charset="0"/>
              </a:rPr>
              <a:t>P</a:t>
            </a:r>
            <a:r>
              <a:rPr lang="pl-PL" sz="2800" b="1" dirty="0" err="1" smtClean="0">
                <a:latin typeface="Kristen ITC" pitchFamily="66" charset="0"/>
              </a:rPr>
              <a:t>olish</a:t>
            </a:r>
            <a:r>
              <a:rPr lang="pl-PL" sz="2800" b="1" dirty="0" smtClean="0">
                <a:latin typeface="Kristen ITC" pitchFamily="66" charset="0"/>
              </a:rPr>
              <a:t> National Team</a:t>
            </a:r>
            <a:r>
              <a:rPr lang="pl-PL" sz="2800" dirty="0" smtClean="0">
                <a:latin typeface="Kristen ITC" pitchFamily="66" charset="0"/>
              </a:rPr>
              <a:t>.</a:t>
            </a:r>
            <a:endParaRPr lang="pl-PL" sz="2800" dirty="0">
              <a:latin typeface="Kristen ITC" pitchFamily="66" charset="0"/>
            </a:endParaRPr>
          </a:p>
        </p:txBody>
      </p:sp>
      <p:pic>
        <p:nvPicPr>
          <p:cNvPr id="6" name="Obraz 5" descr="kure.jpg"/>
          <p:cNvPicPr>
            <a:picLocks noChangeAspect="1"/>
          </p:cNvPicPr>
          <p:nvPr/>
        </p:nvPicPr>
        <p:blipFill>
          <a:blip r:embed="rId3" cstate="print"/>
          <a:stretch>
            <a:fillRect/>
          </a:stretch>
        </p:blipFill>
        <p:spPr>
          <a:xfrm>
            <a:off x="7182994" y="3863661"/>
            <a:ext cx="4446359" cy="2499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46868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0.jpg"/>
          <p:cNvPicPr>
            <a:picLocks noGrp="1" noChangeAspect="1"/>
          </p:cNvPicPr>
          <p:nvPr>
            <p:ph idx="1"/>
          </p:nvPr>
        </p:nvPicPr>
        <p:blipFill>
          <a:blip r:embed="rId2" cstate="print"/>
          <a:stretch>
            <a:fillRect/>
          </a:stretch>
        </p:blipFill>
        <p:spPr>
          <a:xfrm>
            <a:off x="7536160" y="548681"/>
            <a:ext cx="293417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pole tekstowe 4"/>
          <p:cNvSpPr txBox="1"/>
          <p:nvPr/>
        </p:nvSpPr>
        <p:spPr>
          <a:xfrm>
            <a:off x="444500" y="723900"/>
            <a:ext cx="6587604" cy="3847207"/>
          </a:xfrm>
          <a:prstGeom prst="rect">
            <a:avLst/>
          </a:prstGeom>
          <a:noFill/>
        </p:spPr>
        <p:txBody>
          <a:bodyPr wrap="square" rtlCol="0">
            <a:spAutoFit/>
          </a:bodyPr>
          <a:lstStyle/>
          <a:p>
            <a:pPr algn="ctr"/>
            <a:r>
              <a:rPr lang="pl-PL" sz="4800" b="1" dirty="0">
                <a:solidFill>
                  <a:srgbClr val="0070C0"/>
                </a:solidFill>
                <a:latin typeface="Kristen ITC" pitchFamily="66" charset="0"/>
              </a:rPr>
              <a:t>Mariusz </a:t>
            </a:r>
            <a:r>
              <a:rPr lang="pl-PL" sz="4800" b="1" dirty="0" err="1">
                <a:solidFill>
                  <a:srgbClr val="0070C0"/>
                </a:solidFill>
                <a:latin typeface="Kristen ITC" pitchFamily="66" charset="0"/>
              </a:rPr>
              <a:t>Wlazly</a:t>
            </a:r>
            <a:r>
              <a:rPr lang="pl-PL" sz="4800" b="1" dirty="0">
                <a:solidFill>
                  <a:srgbClr val="0070C0"/>
                </a:solidFill>
                <a:latin typeface="Kristen ITC" pitchFamily="66" charset="0"/>
              </a:rPr>
              <a:t> </a:t>
            </a:r>
            <a:r>
              <a:rPr lang="pl-PL" sz="2800" b="1" dirty="0" err="1">
                <a:latin typeface="Kristen ITC" pitchFamily="66" charset="0"/>
              </a:rPr>
              <a:t>is</a:t>
            </a:r>
            <a:r>
              <a:rPr lang="pl-PL" sz="2800" b="1" dirty="0">
                <a:latin typeface="Kristen ITC" pitchFamily="66" charset="0"/>
              </a:rPr>
              <a:t> </a:t>
            </a:r>
            <a:r>
              <a:rPr lang="pl-PL" sz="2800" b="1" dirty="0" smtClean="0">
                <a:latin typeface="Kristen ITC" pitchFamily="66" charset="0"/>
              </a:rPr>
              <a:t>a </a:t>
            </a:r>
            <a:r>
              <a:rPr lang="pl-PL" sz="2800" b="1" dirty="0" err="1" smtClean="0">
                <a:latin typeface="Kristen ITC" pitchFamily="66" charset="0"/>
              </a:rPr>
              <a:t>Polish</a:t>
            </a:r>
            <a:r>
              <a:rPr lang="pl-PL" sz="2800" b="1" dirty="0" smtClean="0">
                <a:latin typeface="Kristen ITC" pitchFamily="66" charset="0"/>
              </a:rPr>
              <a:t> </a:t>
            </a:r>
            <a:r>
              <a:rPr lang="pl-PL" sz="2800" b="1" dirty="0" err="1">
                <a:latin typeface="Kristen ITC" pitchFamily="66" charset="0"/>
              </a:rPr>
              <a:t>former</a:t>
            </a:r>
            <a:r>
              <a:rPr lang="pl-PL" sz="2800" b="1" dirty="0">
                <a:latin typeface="Kristen ITC" pitchFamily="66" charset="0"/>
              </a:rPr>
              <a:t> </a:t>
            </a:r>
            <a:r>
              <a:rPr lang="pl-PL" sz="2800" b="1" dirty="0" err="1">
                <a:latin typeface="Kristen ITC" pitchFamily="66" charset="0"/>
              </a:rPr>
              <a:t>representative</a:t>
            </a:r>
            <a:r>
              <a:rPr lang="pl-PL" sz="2800" b="1" dirty="0">
                <a:latin typeface="Kristen ITC" pitchFamily="66" charset="0"/>
              </a:rPr>
              <a:t>, </a:t>
            </a:r>
            <a:r>
              <a:rPr lang="pl-PL" sz="2800" b="1" dirty="0" err="1">
                <a:latin typeface="Kristen ITC" pitchFamily="66" charset="0"/>
              </a:rPr>
              <a:t>however</a:t>
            </a:r>
            <a:r>
              <a:rPr lang="pl-PL" sz="2800" b="1" dirty="0">
                <a:latin typeface="Kristen ITC" pitchFamily="66" charset="0"/>
              </a:rPr>
              <a:t> </a:t>
            </a:r>
            <a:r>
              <a:rPr lang="pl-PL" sz="2800" b="1" dirty="0" err="1">
                <a:latin typeface="Kristen ITC" pitchFamily="66" charset="0"/>
              </a:rPr>
              <a:t>he</a:t>
            </a:r>
            <a:r>
              <a:rPr lang="pl-PL" sz="2800" b="1" dirty="0">
                <a:latin typeface="Kristen ITC" pitchFamily="66" charset="0"/>
              </a:rPr>
              <a:t> </a:t>
            </a:r>
            <a:r>
              <a:rPr lang="pl-PL" sz="2800" b="1" dirty="0" err="1">
                <a:latin typeface="Kristen ITC" pitchFamily="66" charset="0"/>
              </a:rPr>
              <a:t>still</a:t>
            </a:r>
            <a:r>
              <a:rPr lang="pl-PL" sz="2800" b="1" dirty="0">
                <a:latin typeface="Kristen ITC" pitchFamily="66" charset="0"/>
              </a:rPr>
              <a:t> </a:t>
            </a:r>
            <a:r>
              <a:rPr lang="pl-PL" sz="2800" b="1" dirty="0" err="1">
                <a:latin typeface="Kristen ITC" pitchFamily="66" charset="0"/>
              </a:rPr>
              <a:t>supports</a:t>
            </a:r>
            <a:r>
              <a:rPr lang="pl-PL" sz="2800" b="1" dirty="0">
                <a:latin typeface="Kristen ITC" pitchFamily="66" charset="0"/>
              </a:rPr>
              <a:t> his team and </a:t>
            </a:r>
            <a:r>
              <a:rPr lang="pl-PL" sz="2800" b="1" dirty="0" err="1">
                <a:latin typeface="Kristen ITC" pitchFamily="66" charset="0"/>
              </a:rPr>
              <a:t>is</a:t>
            </a:r>
            <a:r>
              <a:rPr lang="pl-PL" sz="2800" b="1" dirty="0">
                <a:latin typeface="Kristen ITC" pitchFamily="66" charset="0"/>
              </a:rPr>
              <a:t> </a:t>
            </a:r>
            <a:r>
              <a:rPr lang="pl-PL" sz="2800" b="1" dirty="0" err="1">
                <a:latin typeface="Kristen ITC" pitchFamily="66" charset="0"/>
              </a:rPr>
              <a:t>the</a:t>
            </a:r>
            <a:r>
              <a:rPr lang="pl-PL" sz="2800" b="1" dirty="0">
                <a:latin typeface="Kristen ITC" pitchFamily="66" charset="0"/>
              </a:rPr>
              <a:t> </a:t>
            </a:r>
            <a:r>
              <a:rPr lang="pl-PL" sz="2800" b="1" dirty="0" err="1">
                <a:latin typeface="Kristen ITC" pitchFamily="66" charset="0"/>
              </a:rPr>
              <a:t>best</a:t>
            </a:r>
            <a:r>
              <a:rPr lang="pl-PL" sz="2800" b="1" dirty="0">
                <a:latin typeface="Kristen ITC" pitchFamily="66" charset="0"/>
              </a:rPr>
              <a:t> </a:t>
            </a:r>
            <a:r>
              <a:rPr lang="pl-PL" sz="2800" b="1" dirty="0" err="1">
                <a:latin typeface="Kristen ITC" pitchFamily="66" charset="0"/>
              </a:rPr>
              <a:t>example</a:t>
            </a:r>
            <a:r>
              <a:rPr lang="pl-PL" sz="2800" b="1" dirty="0">
                <a:latin typeface="Kristen ITC" pitchFamily="66" charset="0"/>
              </a:rPr>
              <a:t> of </a:t>
            </a:r>
            <a:r>
              <a:rPr lang="pl-PL" sz="2800" b="1" dirty="0" err="1">
                <a:latin typeface="Kristen ITC" pitchFamily="66" charset="0"/>
              </a:rPr>
              <a:t>successful</a:t>
            </a:r>
            <a:r>
              <a:rPr lang="pl-PL" sz="2800" b="1" dirty="0">
                <a:latin typeface="Kristen ITC" pitchFamily="66" charset="0"/>
              </a:rPr>
              <a:t> and </a:t>
            </a:r>
            <a:r>
              <a:rPr lang="pl-PL" sz="2800" b="1" dirty="0" err="1">
                <a:latin typeface="Kristen ITC" pitchFamily="66" charset="0"/>
              </a:rPr>
              <a:t>talented</a:t>
            </a:r>
            <a:r>
              <a:rPr lang="pl-PL" sz="2800" b="1" dirty="0">
                <a:latin typeface="Kristen ITC" pitchFamily="66" charset="0"/>
              </a:rPr>
              <a:t> </a:t>
            </a:r>
            <a:r>
              <a:rPr lang="pl-PL" sz="2800" b="1" dirty="0" err="1">
                <a:latin typeface="Kristen ITC" pitchFamily="66" charset="0"/>
              </a:rPr>
              <a:t>volleyball</a:t>
            </a:r>
            <a:r>
              <a:rPr lang="pl-PL" sz="2800" b="1" dirty="0">
                <a:latin typeface="Kristen ITC" pitchFamily="66" charset="0"/>
              </a:rPr>
              <a:t> player. </a:t>
            </a:r>
            <a:r>
              <a:rPr lang="pl-PL" sz="2800" b="1" dirty="0" err="1">
                <a:latin typeface="Kristen ITC" pitchFamily="66" charset="0"/>
              </a:rPr>
              <a:t>He’s</a:t>
            </a:r>
            <a:r>
              <a:rPr lang="pl-PL" sz="2800" b="1" dirty="0">
                <a:latin typeface="Kristen ITC" pitchFamily="66" charset="0"/>
              </a:rPr>
              <a:t> </a:t>
            </a:r>
            <a:r>
              <a:rPr lang="pl-PL" sz="2800" b="1" dirty="0" err="1" smtClean="0">
                <a:latin typeface="Kristen ITC" pitchFamily="66" charset="0"/>
              </a:rPr>
              <a:t>homehome</a:t>
            </a:r>
            <a:r>
              <a:rPr lang="pl-PL" sz="2800" b="1" dirty="0" smtClean="0">
                <a:latin typeface="Kristen ITC" pitchFamily="66" charset="0"/>
              </a:rPr>
              <a:t> </a:t>
            </a:r>
            <a:r>
              <a:rPr lang="pl-PL" sz="2800" b="1" dirty="0" err="1">
                <a:latin typeface="Kristen ITC" pitchFamily="66" charset="0"/>
              </a:rPr>
              <a:t>is</a:t>
            </a:r>
            <a:r>
              <a:rPr lang="pl-PL" sz="2800" b="1" dirty="0">
                <a:latin typeface="Kristen ITC" pitchFamily="66" charset="0"/>
              </a:rPr>
              <a:t> </a:t>
            </a:r>
            <a:r>
              <a:rPr lang="pl-PL" sz="2800" b="1" dirty="0" smtClean="0">
                <a:latin typeface="Kristen ITC" pitchFamily="66" charset="0"/>
              </a:rPr>
              <a:t>Wielun (a </a:t>
            </a:r>
            <a:r>
              <a:rPr lang="pl-PL" sz="2800" b="1" dirty="0" err="1" smtClean="0">
                <a:latin typeface="Kristen ITC" pitchFamily="66" charset="0"/>
              </a:rPr>
              <a:t>small</a:t>
            </a:r>
            <a:r>
              <a:rPr lang="pl-PL" sz="2800" b="1" dirty="0" smtClean="0">
                <a:latin typeface="Kristen ITC" pitchFamily="66" charset="0"/>
              </a:rPr>
              <a:t> </a:t>
            </a:r>
            <a:r>
              <a:rPr lang="pl-PL" sz="2800" b="1" dirty="0" err="1">
                <a:latin typeface="Kristen ITC" pitchFamily="66" charset="0"/>
              </a:rPr>
              <a:t>town</a:t>
            </a:r>
            <a:r>
              <a:rPr lang="pl-PL" sz="2800" b="1" dirty="0">
                <a:latin typeface="Kristen ITC" pitchFamily="66" charset="0"/>
              </a:rPr>
              <a:t> </a:t>
            </a:r>
            <a:r>
              <a:rPr lang="pl-PL" sz="2800" b="1" dirty="0" err="1">
                <a:latin typeface="Kristen ITC" pitchFamily="66" charset="0"/>
              </a:rPr>
              <a:t>in</a:t>
            </a:r>
            <a:r>
              <a:rPr lang="pl-PL" sz="2800" b="1" dirty="0">
                <a:latin typeface="Kristen ITC" pitchFamily="66" charset="0"/>
              </a:rPr>
              <a:t> central Poland). He </a:t>
            </a:r>
            <a:r>
              <a:rPr lang="pl-PL" sz="2800" b="1" dirty="0" err="1" smtClean="0">
                <a:latin typeface="Kristen ITC" pitchFamily="66" charset="0"/>
              </a:rPr>
              <a:t>took</a:t>
            </a:r>
            <a:r>
              <a:rPr lang="pl-PL" sz="2800" b="1" dirty="0" smtClean="0">
                <a:latin typeface="Kristen ITC" pitchFamily="66" charset="0"/>
              </a:rPr>
              <a:t> </a:t>
            </a:r>
            <a:r>
              <a:rPr lang="pl-PL" sz="2800" b="1" dirty="0">
                <a:latin typeface="Kristen ITC" pitchFamily="66" charset="0"/>
              </a:rPr>
              <a:t>part </a:t>
            </a:r>
            <a:r>
              <a:rPr lang="pl-PL" sz="2800" b="1" dirty="0" err="1">
                <a:latin typeface="Kristen ITC" pitchFamily="66" charset="0"/>
              </a:rPr>
              <a:t>in</a:t>
            </a:r>
            <a:r>
              <a:rPr lang="pl-PL" sz="2800" b="1" dirty="0">
                <a:latin typeface="Kristen ITC" pitchFamily="66" charset="0"/>
              </a:rPr>
              <a:t> </a:t>
            </a:r>
            <a:r>
              <a:rPr lang="pl-PL" sz="2800" b="1" dirty="0" err="1">
                <a:latin typeface="Kristen ITC" pitchFamily="66" charset="0"/>
              </a:rPr>
              <a:t>the</a:t>
            </a:r>
            <a:r>
              <a:rPr lang="pl-PL" sz="2800" b="1" dirty="0">
                <a:latin typeface="Kristen ITC" pitchFamily="66" charset="0"/>
              </a:rPr>
              <a:t> </a:t>
            </a:r>
            <a:r>
              <a:rPr lang="pl-PL" sz="2800" b="1" dirty="0" err="1">
                <a:latin typeface="Kristen ITC" pitchFamily="66" charset="0"/>
              </a:rPr>
              <a:t>World</a:t>
            </a:r>
            <a:r>
              <a:rPr lang="pl-PL" sz="2800" b="1" dirty="0">
                <a:latin typeface="Kristen ITC" pitchFamily="66" charset="0"/>
              </a:rPr>
              <a:t> </a:t>
            </a:r>
            <a:r>
              <a:rPr lang="pl-PL" sz="2800" b="1" dirty="0" err="1" smtClean="0">
                <a:latin typeface="Kristen ITC" pitchFamily="66" charset="0"/>
              </a:rPr>
              <a:t>Championships</a:t>
            </a:r>
            <a:r>
              <a:rPr lang="pl-PL" sz="2800" b="1" dirty="0" smtClean="0">
                <a:latin typeface="Kristen ITC" pitchFamily="66" charset="0"/>
              </a:rPr>
              <a:t> </a:t>
            </a:r>
            <a:r>
              <a:rPr lang="pl-PL" sz="2800" b="1" dirty="0" err="1" smtClean="0">
                <a:latin typeface="Kristen ITC" pitchFamily="66" charset="0"/>
              </a:rPr>
              <a:t>twice</a:t>
            </a:r>
            <a:r>
              <a:rPr lang="pl-PL" sz="2800" b="1" dirty="0" smtClean="0">
                <a:latin typeface="Kristen ITC" pitchFamily="66" charset="0"/>
              </a:rPr>
              <a:t>.</a:t>
            </a:r>
            <a:endParaRPr lang="pl-PL" sz="2800" b="1" dirty="0">
              <a:latin typeface="Kristen ITC" pitchFamily="66" charset="0"/>
            </a:endParaRPr>
          </a:p>
        </p:txBody>
      </p:sp>
    </p:spTree>
    <p:extLst>
      <p:ext uri="{BB962C8B-B14F-4D97-AF65-F5344CB8AC3E}">
        <p14:creationId xmlns="" xmlns:p14="http://schemas.microsoft.com/office/powerpoint/2010/main" val="165587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2800" b="1" dirty="0" err="1" smtClean="0">
                <a:solidFill>
                  <a:srgbClr val="00B0F0"/>
                </a:solidFill>
                <a:latin typeface="Kristen ITC" pitchFamily="66" charset="0"/>
              </a:rPr>
              <a:t>Created</a:t>
            </a:r>
            <a:r>
              <a:rPr lang="pl-PL" sz="2800" b="1" dirty="0" smtClean="0">
                <a:solidFill>
                  <a:srgbClr val="00B0F0"/>
                </a:solidFill>
                <a:latin typeface="Kristen ITC" pitchFamily="66" charset="0"/>
              </a:rPr>
              <a:t> by:</a:t>
            </a:r>
            <a:endParaRPr lang="pl-PL" sz="2800" b="1" dirty="0">
              <a:solidFill>
                <a:srgbClr val="00B0F0"/>
              </a:solidFill>
              <a:latin typeface="Kristen ITC" pitchFamily="66" charset="0"/>
            </a:endParaRPr>
          </a:p>
        </p:txBody>
      </p:sp>
      <p:sp>
        <p:nvSpPr>
          <p:cNvPr id="3" name="Podtytuł 2"/>
          <p:cNvSpPr>
            <a:spLocks noGrp="1"/>
          </p:cNvSpPr>
          <p:nvPr>
            <p:ph type="subTitle" idx="1"/>
          </p:nvPr>
        </p:nvSpPr>
        <p:spPr/>
        <p:txBody>
          <a:bodyPr>
            <a:normAutofit fontScale="92500" lnSpcReduction="10000"/>
          </a:bodyPr>
          <a:lstStyle/>
          <a:p>
            <a:r>
              <a:rPr lang="pl-PL" sz="4000" dirty="0" smtClean="0">
                <a:solidFill>
                  <a:srgbClr val="7030A0"/>
                </a:solidFill>
                <a:latin typeface="Kristen ITC" pitchFamily="66" charset="0"/>
              </a:rPr>
              <a:t>Natalia Jackowska,                       Aleksandra </a:t>
            </a:r>
            <a:r>
              <a:rPr lang="pl-PL" sz="4000" dirty="0" err="1" smtClean="0">
                <a:solidFill>
                  <a:srgbClr val="7030A0"/>
                </a:solidFill>
                <a:latin typeface="Kristen ITC" pitchFamily="66" charset="0"/>
              </a:rPr>
              <a:t>Fryncel</a:t>
            </a:r>
            <a:endParaRPr lang="pl-PL" sz="4000" dirty="0">
              <a:solidFill>
                <a:srgbClr val="7030A0"/>
              </a:solidFill>
              <a:latin typeface="Kristen ITC" pitchFamily="66" charset="0"/>
            </a:endParaRPr>
          </a:p>
        </p:txBody>
      </p:sp>
      <p:sp>
        <p:nvSpPr>
          <p:cNvPr id="5" name="pole tekstowe 4"/>
          <p:cNvSpPr txBox="1"/>
          <p:nvPr/>
        </p:nvSpPr>
        <p:spPr>
          <a:xfrm>
            <a:off x="695459" y="386366"/>
            <a:ext cx="6194738" cy="369332"/>
          </a:xfrm>
          <a:prstGeom prst="rect">
            <a:avLst/>
          </a:prstGeom>
          <a:noFill/>
        </p:spPr>
        <p:txBody>
          <a:bodyPr wrap="square" rtlCol="0">
            <a:spAutoFit/>
          </a:bodyPr>
          <a:lstStyle/>
          <a:p>
            <a:r>
              <a:rPr lang="pl-PL" dirty="0" err="1" smtClean="0">
                <a:solidFill>
                  <a:srgbClr val="FF0000"/>
                </a:solidFill>
                <a:latin typeface="Kristen ITC" pitchFamily="66" charset="0"/>
              </a:rPr>
              <a:t>Thanks</a:t>
            </a:r>
            <a:r>
              <a:rPr lang="pl-PL" dirty="0" smtClean="0">
                <a:solidFill>
                  <a:srgbClr val="FF0000"/>
                </a:solidFill>
                <a:latin typeface="Kristen ITC" pitchFamily="66" charset="0"/>
              </a:rPr>
              <a:t> for </a:t>
            </a:r>
            <a:r>
              <a:rPr lang="pl-PL" dirty="0" err="1" smtClean="0">
                <a:solidFill>
                  <a:srgbClr val="FF0000"/>
                </a:solidFill>
                <a:latin typeface="Kristen ITC" pitchFamily="66" charset="0"/>
              </a:rPr>
              <a:t>your</a:t>
            </a:r>
            <a:r>
              <a:rPr lang="pl-PL" dirty="0" smtClean="0">
                <a:solidFill>
                  <a:srgbClr val="FF0000"/>
                </a:solidFill>
                <a:latin typeface="Kristen ITC" pitchFamily="66" charset="0"/>
              </a:rPr>
              <a:t> </a:t>
            </a:r>
            <a:r>
              <a:rPr lang="pl-PL" dirty="0" err="1" smtClean="0">
                <a:solidFill>
                  <a:srgbClr val="FF0000"/>
                </a:solidFill>
                <a:latin typeface="Kristen ITC" pitchFamily="66" charset="0"/>
              </a:rPr>
              <a:t>attention</a:t>
            </a:r>
            <a:r>
              <a:rPr lang="pl-PL" dirty="0" smtClean="0">
                <a:solidFill>
                  <a:srgbClr val="FF0000"/>
                </a:solidFill>
                <a:latin typeface="Kristen ITC" pitchFamily="66" charset="0"/>
              </a:rPr>
              <a:t>!</a:t>
            </a:r>
            <a:endParaRPr lang="en-GB" dirty="0">
              <a:solidFill>
                <a:srgbClr val="FF0000"/>
              </a:solidFill>
              <a:latin typeface="Kristen ITC" pitchFamily="66" charset="0"/>
            </a:endParaRPr>
          </a:p>
        </p:txBody>
      </p:sp>
      <p:pic>
        <p:nvPicPr>
          <p:cNvPr id="6" name="Obraz 5" descr="qwe.png"/>
          <p:cNvPicPr>
            <a:picLocks noChangeAspect="1"/>
          </p:cNvPicPr>
          <p:nvPr/>
        </p:nvPicPr>
        <p:blipFill>
          <a:blip r:embed="rId2" cstate="print"/>
          <a:stretch>
            <a:fillRect/>
          </a:stretch>
        </p:blipFill>
        <p:spPr>
          <a:xfrm>
            <a:off x="1930624" y="965782"/>
            <a:ext cx="4792148" cy="2601452"/>
          </a:xfrm>
          <a:prstGeom prst="rect">
            <a:avLst/>
          </a:prstGeom>
        </p:spPr>
      </p:pic>
    </p:spTree>
    <p:extLst>
      <p:ext uri="{BB962C8B-B14F-4D97-AF65-F5344CB8AC3E}">
        <p14:creationId xmlns="" xmlns:p14="http://schemas.microsoft.com/office/powerpoint/2010/main" val="1434595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49853" y="351071"/>
            <a:ext cx="5882767" cy="3245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ytuł 1"/>
          <p:cNvSpPr>
            <a:spLocks noGrp="1"/>
          </p:cNvSpPr>
          <p:nvPr>
            <p:ph type="title"/>
          </p:nvPr>
        </p:nvSpPr>
        <p:spPr/>
        <p:txBody>
          <a:bodyPr>
            <a:normAutofit fontScale="90000"/>
          </a:bodyPr>
          <a:lstStyle/>
          <a:p>
            <a:pPr algn="ct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dirty="0"/>
              <a:t/>
            </a:r>
            <a:br>
              <a:rPr lang="pl-PL" dirty="0"/>
            </a:br>
            <a:r>
              <a:rPr lang="pl-PL" dirty="0" smtClean="0"/>
              <a:t/>
            </a:r>
            <a:br>
              <a:rPr lang="pl-PL" dirty="0" smtClean="0"/>
            </a:br>
            <a:r>
              <a:rPr lang="pl-PL" sz="2700" b="1" dirty="0" smtClean="0">
                <a:latin typeface="Kristen ITC" pitchFamily="66" charset="0"/>
              </a:rPr>
              <a:t>Football</a:t>
            </a:r>
            <a:r>
              <a:rPr lang="pl-PL" sz="2700" dirty="0" smtClean="0">
                <a:latin typeface="Kristen ITC" pitchFamily="66" charset="0"/>
              </a:rPr>
              <a:t> </a:t>
            </a:r>
            <a:r>
              <a:rPr lang="pl-PL" sz="2700" dirty="0" err="1" smtClean="0">
                <a:latin typeface="Kristen ITC" pitchFamily="66" charset="0"/>
              </a:rPr>
              <a:t>is</a:t>
            </a:r>
            <a:r>
              <a:rPr lang="pl-PL" sz="2700" dirty="0" smtClean="0">
                <a:latin typeface="Kristen ITC" pitchFamily="66" charset="0"/>
              </a:rPr>
              <a:t> </a:t>
            </a:r>
            <a:r>
              <a:rPr lang="pl-PL" sz="2700" dirty="0" err="1" smtClean="0">
                <a:latin typeface="Kristen ITC" pitchFamily="66" charset="0"/>
              </a:rPr>
              <a:t>definitely</a:t>
            </a:r>
            <a:r>
              <a:rPr lang="pl-PL" sz="2700" dirty="0" smtClean="0">
                <a:latin typeface="Kristen ITC" pitchFamily="66" charset="0"/>
              </a:rPr>
              <a:t> the most popular sport in Poland. The </a:t>
            </a:r>
            <a:r>
              <a:rPr lang="pl-PL" sz="2700" dirty="0" err="1" smtClean="0">
                <a:latin typeface="Kristen ITC" pitchFamily="66" charset="0"/>
              </a:rPr>
              <a:t>first</a:t>
            </a:r>
            <a:r>
              <a:rPr lang="pl-PL" sz="2700" dirty="0" smtClean="0">
                <a:latin typeface="Kristen ITC" pitchFamily="66" charset="0"/>
              </a:rPr>
              <a:t> </a:t>
            </a:r>
            <a:r>
              <a:rPr lang="pl-PL" sz="2700" dirty="0" err="1" smtClean="0">
                <a:latin typeface="Kristen ITC" pitchFamily="66" charset="0"/>
              </a:rPr>
              <a:t>professional</a:t>
            </a:r>
            <a:r>
              <a:rPr lang="pl-PL" sz="2700" dirty="0" smtClean="0">
                <a:latin typeface="Kristen ITC" pitchFamily="66" charset="0"/>
              </a:rPr>
              <a:t>  </a:t>
            </a:r>
            <a:r>
              <a:rPr lang="pl-PL" sz="2700" dirty="0" err="1" smtClean="0">
                <a:latin typeface="Kristen ITC" pitchFamily="66" charset="0"/>
              </a:rPr>
              <a:t>clubs</a:t>
            </a:r>
            <a:r>
              <a:rPr lang="pl-PL" sz="2700" dirty="0" smtClean="0">
                <a:latin typeface="Kristen ITC" pitchFamily="66" charset="0"/>
              </a:rPr>
              <a:t> </a:t>
            </a:r>
            <a:r>
              <a:rPr lang="pl-PL" sz="2700" dirty="0" err="1" smtClean="0">
                <a:latin typeface="Kristen ITC" pitchFamily="66" charset="0"/>
              </a:rPr>
              <a:t>were</a:t>
            </a:r>
            <a:r>
              <a:rPr lang="pl-PL" sz="2700" dirty="0" smtClean="0">
                <a:latin typeface="Kristen ITC" pitchFamily="66" charset="0"/>
              </a:rPr>
              <a:t> </a:t>
            </a:r>
            <a:r>
              <a:rPr lang="pl-PL" sz="2700" dirty="0" err="1" smtClean="0">
                <a:latin typeface="Kristen ITC" pitchFamily="66" charset="0"/>
              </a:rPr>
              <a:t>founded</a:t>
            </a:r>
            <a:r>
              <a:rPr lang="pl-PL" sz="2700" dirty="0" smtClean="0">
                <a:latin typeface="Kristen ITC" pitchFamily="66" charset="0"/>
              </a:rPr>
              <a:t> in the </a:t>
            </a:r>
            <a:r>
              <a:rPr lang="pl-PL" sz="2700" dirty="0" err="1" smtClean="0">
                <a:latin typeface="Kristen ITC" pitchFamily="66" charset="0"/>
              </a:rPr>
              <a:t>early</a:t>
            </a:r>
            <a:r>
              <a:rPr lang="pl-PL" sz="2700" dirty="0" smtClean="0">
                <a:latin typeface="Kristen ITC" pitchFamily="66" charset="0"/>
              </a:rPr>
              <a:t> 1900s and the </a:t>
            </a:r>
            <a:r>
              <a:rPr lang="pl-PL" sz="2700" dirty="0" err="1" smtClean="0">
                <a:latin typeface="Kristen ITC" pitchFamily="66" charset="0"/>
              </a:rPr>
              <a:t>first</a:t>
            </a:r>
            <a:r>
              <a:rPr lang="pl-PL" sz="2700" dirty="0" smtClean="0">
                <a:latin typeface="Kristen ITC" pitchFamily="66" charset="0"/>
              </a:rPr>
              <a:t> </a:t>
            </a:r>
            <a:r>
              <a:rPr lang="pl-PL" sz="2700" dirty="0" err="1" smtClean="0">
                <a:latin typeface="Kristen ITC" pitchFamily="66" charset="0"/>
              </a:rPr>
              <a:t>match</a:t>
            </a:r>
            <a:r>
              <a:rPr lang="pl-PL" sz="2700" dirty="0" smtClean="0">
                <a:latin typeface="Kristen ITC" pitchFamily="66" charset="0"/>
              </a:rPr>
              <a:t> of </a:t>
            </a:r>
            <a:r>
              <a:rPr lang="pl-PL" sz="2700" dirty="0" err="1" smtClean="0">
                <a:latin typeface="Kristen ITC" pitchFamily="66" charset="0"/>
              </a:rPr>
              <a:t>Polish</a:t>
            </a:r>
            <a:r>
              <a:rPr lang="pl-PL" sz="2700" dirty="0" smtClean="0">
                <a:latin typeface="Kristen ITC" pitchFamily="66" charset="0"/>
              </a:rPr>
              <a:t> </a:t>
            </a:r>
            <a:r>
              <a:rPr lang="pl-PL" sz="2700" dirty="0" err="1" smtClean="0">
                <a:latin typeface="Kristen ITC" pitchFamily="66" charset="0"/>
              </a:rPr>
              <a:t>National</a:t>
            </a:r>
            <a:r>
              <a:rPr lang="pl-PL" sz="2700" dirty="0" smtClean="0">
                <a:latin typeface="Kristen ITC" pitchFamily="66" charset="0"/>
              </a:rPr>
              <a:t> Team was </a:t>
            </a:r>
            <a:r>
              <a:rPr lang="pl-PL" sz="2700" dirty="0" err="1" smtClean="0">
                <a:latin typeface="Kristen ITC" pitchFamily="66" charset="0"/>
              </a:rPr>
              <a:t>played</a:t>
            </a:r>
            <a:r>
              <a:rPr lang="pl-PL" sz="2700" dirty="0" smtClean="0">
                <a:latin typeface="Kristen ITC" pitchFamily="66" charset="0"/>
              </a:rPr>
              <a:t> in 1921.</a:t>
            </a:r>
            <a:endParaRPr lang="pl-PL" sz="2700" dirty="0">
              <a:latin typeface="Kristen ITC" pitchFamily="66" charset="0"/>
            </a:endParaRPr>
          </a:p>
        </p:txBody>
      </p:sp>
      <p:sp>
        <p:nvSpPr>
          <p:cNvPr id="15362" name="AutoShape 2" descr="https://gramydlapolski.pl/wp-content/uploads/2013/11/2017-01-19-12_23_57-Polska-nadal-na-15.-miejscu-w-rankingu-FIFA-_-Reprezentacja-A-_-Polski-Zwi%C4%85zek-P.png"/>
          <p:cNvSpPr>
            <a:spLocks noChangeAspect="1" noChangeArrowheads="1"/>
          </p:cNvSpPr>
          <p:nvPr/>
        </p:nvSpPr>
        <p:spPr bwMode="auto">
          <a:xfrm>
            <a:off x="155575" y="-2400300"/>
            <a:ext cx="8420100" cy="50006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5364" name="AutoShape 4" descr="https://gramydlapolski.pl/wp-content/uploads/2013/11/2017-01-19-12_23_57-Polska-nadal-na-15.-miejscu-w-rankingu-FIFA-_-Reprezentacja-A-_-Polski-Zwi%C4%85zek-P.png"/>
          <p:cNvSpPr>
            <a:spLocks noChangeAspect="1" noChangeArrowheads="1"/>
          </p:cNvSpPr>
          <p:nvPr/>
        </p:nvSpPr>
        <p:spPr bwMode="auto">
          <a:xfrm>
            <a:off x="155575" y="-2400300"/>
            <a:ext cx="8420100" cy="50006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Obraz 5" descr="09.png"/>
          <p:cNvPicPr>
            <a:picLocks noChangeAspect="1"/>
          </p:cNvPicPr>
          <p:nvPr/>
        </p:nvPicPr>
        <p:blipFill>
          <a:blip r:embed="rId3" cstate="print"/>
          <a:stretch>
            <a:fillRect/>
          </a:stretch>
        </p:blipFill>
        <p:spPr>
          <a:xfrm>
            <a:off x="6933880" y="1579745"/>
            <a:ext cx="4657106" cy="27658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6075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p:txBody>
          <a:bodyPr>
            <a:normAutofit fontScale="70000" lnSpcReduction="20000"/>
          </a:bodyPr>
          <a:lstStyle/>
          <a:p>
            <a:pPr algn="ctr"/>
            <a:r>
              <a:rPr lang="pl-PL" sz="3200" dirty="0" smtClean="0">
                <a:latin typeface="Kristen ITC" pitchFamily="66" charset="0"/>
              </a:rPr>
              <a:t>PZPN was </a:t>
            </a:r>
            <a:r>
              <a:rPr lang="pl-PL" sz="3200" dirty="0" err="1" smtClean="0">
                <a:latin typeface="Kristen ITC" pitchFamily="66" charset="0"/>
              </a:rPr>
              <a:t>started</a:t>
            </a:r>
            <a:r>
              <a:rPr lang="pl-PL" sz="3200" dirty="0" smtClean="0">
                <a:latin typeface="Kristen ITC" pitchFamily="66" charset="0"/>
              </a:rPr>
              <a:t> on </a:t>
            </a:r>
            <a:r>
              <a:rPr lang="pl-PL" sz="3200" dirty="0" err="1" smtClean="0">
                <a:latin typeface="Kristen ITC" pitchFamily="66" charset="0"/>
              </a:rPr>
              <a:t>December</a:t>
            </a:r>
            <a:r>
              <a:rPr lang="pl-PL" sz="3200" dirty="0" smtClean="0">
                <a:latin typeface="Kristen ITC" pitchFamily="66" charset="0"/>
              </a:rPr>
              <a:t> 1919 </a:t>
            </a:r>
            <a:r>
              <a:rPr lang="pl-PL" sz="3200" dirty="0" err="1" smtClean="0">
                <a:latin typeface="Kristen ITC" pitchFamily="66" charset="0"/>
              </a:rPr>
              <a:t>in</a:t>
            </a:r>
            <a:r>
              <a:rPr lang="pl-PL" sz="3200" dirty="0" smtClean="0">
                <a:latin typeface="Kristen ITC" pitchFamily="66" charset="0"/>
              </a:rPr>
              <a:t> Warsaw. </a:t>
            </a:r>
            <a:r>
              <a:rPr lang="pl-PL" sz="3200" dirty="0" err="1" smtClean="0">
                <a:latin typeface="Kristen ITC" pitchFamily="66" charset="0"/>
              </a:rPr>
              <a:t>It’s</a:t>
            </a:r>
            <a:r>
              <a:rPr lang="pl-PL" sz="3200" dirty="0" smtClean="0">
                <a:latin typeface="Kristen ITC" pitchFamily="66" charset="0"/>
              </a:rPr>
              <a:t> </a:t>
            </a:r>
            <a:r>
              <a:rPr lang="pl-PL" sz="3200" dirty="0" err="1" smtClean="0">
                <a:latin typeface="Kristen ITC" pitchFamily="66" charset="0"/>
              </a:rPr>
              <a:t>founder</a:t>
            </a:r>
            <a:r>
              <a:rPr lang="pl-PL" sz="3200" dirty="0" smtClean="0">
                <a:latin typeface="Kristen ITC" pitchFamily="66" charset="0"/>
              </a:rPr>
              <a:t> was Edward </a:t>
            </a:r>
            <a:r>
              <a:rPr lang="pl-PL" sz="3200" dirty="0" err="1" smtClean="0">
                <a:latin typeface="Kristen ITC" pitchFamily="66" charset="0"/>
              </a:rPr>
              <a:t>Cetnarowski</a:t>
            </a:r>
            <a:r>
              <a:rPr lang="pl-PL" sz="3200" dirty="0" smtClean="0">
                <a:latin typeface="Kristen ITC" pitchFamily="66" charset="0"/>
              </a:rPr>
              <a:t> with the seat </a:t>
            </a:r>
            <a:r>
              <a:rPr lang="pl-PL" sz="3200" dirty="0" err="1" smtClean="0">
                <a:latin typeface="Kristen ITC" pitchFamily="66" charset="0"/>
              </a:rPr>
              <a:t>in</a:t>
            </a:r>
            <a:r>
              <a:rPr lang="pl-PL" sz="3200" dirty="0" smtClean="0">
                <a:latin typeface="Kristen ITC" pitchFamily="66" charset="0"/>
              </a:rPr>
              <a:t> </a:t>
            </a:r>
            <a:r>
              <a:rPr lang="pl-PL" sz="3200" dirty="0" err="1" smtClean="0">
                <a:latin typeface="Kristen ITC" pitchFamily="66" charset="0"/>
              </a:rPr>
              <a:t>Cracow</a:t>
            </a:r>
            <a:r>
              <a:rPr lang="pl-PL" sz="3200" dirty="0" smtClean="0">
                <a:latin typeface="Kristen ITC" pitchFamily="66" charset="0"/>
              </a:rPr>
              <a:t>.</a:t>
            </a:r>
            <a:endParaRPr lang="pl-PL" sz="3200" dirty="0">
              <a:latin typeface="Kristen ITC" pitchFamily="66" charset="0"/>
            </a:endParaRPr>
          </a:p>
        </p:txBody>
      </p:sp>
      <p:sp>
        <p:nvSpPr>
          <p:cNvPr id="2" name="Tytuł 1"/>
          <p:cNvSpPr>
            <a:spLocks noGrp="1"/>
          </p:cNvSpPr>
          <p:nvPr>
            <p:ph type="title"/>
          </p:nvPr>
        </p:nvSpPr>
        <p:spPr/>
        <p:txBody>
          <a:bodyPr>
            <a:normAutofit fontScale="90000"/>
          </a:bodyPr>
          <a:lstStyle/>
          <a:p>
            <a:pPr algn="ctr"/>
            <a:r>
              <a:rPr lang="pl-PL" b="1" dirty="0" err="1" smtClean="0">
                <a:latin typeface="Kristen ITC" pitchFamily="66" charset="0"/>
              </a:rPr>
              <a:t>Polish</a:t>
            </a:r>
            <a:r>
              <a:rPr lang="pl-PL" b="1" dirty="0" smtClean="0">
                <a:latin typeface="Kristen ITC" pitchFamily="66" charset="0"/>
              </a:rPr>
              <a:t> Football </a:t>
            </a:r>
            <a:r>
              <a:rPr lang="pl-PL" b="1" dirty="0" err="1" smtClean="0">
                <a:latin typeface="Kristen ITC" pitchFamily="66" charset="0"/>
              </a:rPr>
              <a:t>Association</a:t>
            </a:r>
            <a:r>
              <a:rPr lang="pl-PL" dirty="0" smtClean="0">
                <a:latin typeface="Kristen ITC" pitchFamily="66" charset="0"/>
              </a:rPr>
              <a:t/>
            </a:r>
            <a:br>
              <a:rPr lang="pl-PL" dirty="0" smtClean="0">
                <a:latin typeface="Kristen ITC" pitchFamily="66" charset="0"/>
              </a:rPr>
            </a:br>
            <a:endParaRPr lang="pl-PL" dirty="0">
              <a:latin typeface="Kristen ITC" pitchFamily="66" charset="0"/>
            </a:endParaRPr>
          </a:p>
        </p:txBody>
      </p:sp>
      <p:pic>
        <p:nvPicPr>
          <p:cNvPr id="8" name="Obraz 7" descr="123.png"/>
          <p:cNvPicPr>
            <a:picLocks noChangeAspect="1"/>
          </p:cNvPicPr>
          <p:nvPr/>
        </p:nvPicPr>
        <p:blipFill>
          <a:blip r:embed="rId2" cstate="print"/>
          <a:stretch>
            <a:fillRect/>
          </a:stretch>
        </p:blipFill>
        <p:spPr>
          <a:xfrm>
            <a:off x="3116687" y="251272"/>
            <a:ext cx="5422005" cy="4061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11378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9245" y="464715"/>
            <a:ext cx="10363200" cy="1829761"/>
          </a:xfrm>
        </p:spPr>
        <p:txBody>
          <a:bodyPr/>
          <a:lstStyle/>
          <a:p>
            <a:pPr algn="ctr"/>
            <a:r>
              <a:rPr lang="pl-PL" b="1" dirty="0" smtClean="0">
                <a:solidFill>
                  <a:srgbClr val="0070C0"/>
                </a:solidFill>
                <a:latin typeface="Kristen ITC" pitchFamily="66" charset="0"/>
              </a:rPr>
              <a:t>THE MOST FAMOUS POLISH FOOTBALLERS</a:t>
            </a:r>
            <a:endParaRPr lang="pl-PL" b="1" dirty="0">
              <a:solidFill>
                <a:srgbClr val="0070C0"/>
              </a:solidFill>
              <a:latin typeface="Kristen ITC" pitchFamily="66" charset="0"/>
            </a:endParaRPr>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8311" y="2159604"/>
            <a:ext cx="3121007" cy="2730500"/>
          </a:xfrm>
          <a:prstGeom prst="rect">
            <a:avLst/>
          </a:prstGeom>
        </p:spPr>
      </p:pic>
      <p:pic>
        <p:nvPicPr>
          <p:cNvPr id="5" name="Obraz 4" descr="pol.jpg"/>
          <p:cNvPicPr>
            <a:picLocks noChangeAspect="1"/>
          </p:cNvPicPr>
          <p:nvPr/>
        </p:nvPicPr>
        <p:blipFill>
          <a:blip r:embed="rId3" cstate="print"/>
          <a:stretch>
            <a:fillRect/>
          </a:stretch>
        </p:blipFill>
        <p:spPr>
          <a:xfrm>
            <a:off x="8599599" y="1968036"/>
            <a:ext cx="3261843" cy="3519974"/>
          </a:xfrm>
          <a:prstGeom prst="rect">
            <a:avLst/>
          </a:prstGeom>
          <a:ln>
            <a:noFill/>
          </a:ln>
          <a:effectLst>
            <a:outerShdw blurRad="190500" algn="tl" rotWithShape="0">
              <a:srgbClr val="000000">
                <a:alpha val="70000"/>
              </a:srgbClr>
            </a:outerShdw>
          </a:effectLst>
        </p:spPr>
      </p:pic>
      <p:pic>
        <p:nvPicPr>
          <p:cNvPr id="6" name="Obraz 5" descr="anf.jpg"/>
          <p:cNvPicPr>
            <a:picLocks noChangeAspect="1"/>
          </p:cNvPicPr>
          <p:nvPr/>
        </p:nvPicPr>
        <p:blipFill>
          <a:blip r:embed="rId4" cstate="print"/>
          <a:stretch>
            <a:fillRect/>
          </a:stretch>
        </p:blipFill>
        <p:spPr>
          <a:xfrm>
            <a:off x="4134508" y="3850783"/>
            <a:ext cx="4937071" cy="283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9891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3339" y="443108"/>
            <a:ext cx="6502512" cy="643570"/>
          </a:xfrm>
        </p:spPr>
        <p:txBody>
          <a:bodyPr>
            <a:normAutofit fontScale="90000"/>
          </a:bodyPr>
          <a:lstStyle/>
          <a:p>
            <a:pPr algn="ctr"/>
            <a:r>
              <a:rPr lang="pl-PL" sz="4800" b="1" dirty="0" smtClean="0">
                <a:latin typeface="Kristen ITC" pitchFamily="66" charset="0"/>
              </a:rPr>
              <a:t>Włodzimierz Lubański</a:t>
            </a:r>
            <a:endParaRPr lang="pl-PL" sz="4800" b="1" dirty="0">
              <a:latin typeface="Kristen ITC" pitchFamily="66" charset="0"/>
            </a:endParaRPr>
          </a:p>
        </p:txBody>
      </p:sp>
      <p:sp>
        <p:nvSpPr>
          <p:cNvPr id="4" name="Symbol zastępczy tekstu 3"/>
          <p:cNvSpPr>
            <a:spLocks noGrp="1"/>
          </p:cNvSpPr>
          <p:nvPr>
            <p:ph type="body" idx="2"/>
          </p:nvPr>
        </p:nvSpPr>
        <p:spPr>
          <a:xfrm>
            <a:off x="711200" y="1790266"/>
            <a:ext cx="5299456" cy="914400"/>
          </a:xfrm>
        </p:spPr>
        <p:txBody>
          <a:bodyPr>
            <a:normAutofit fontScale="55000" lnSpcReduction="20000"/>
          </a:bodyPr>
          <a:lstStyle/>
          <a:p>
            <a:pPr algn="l"/>
            <a:r>
              <a:rPr lang="pl-PL" sz="3600" dirty="0" err="1" smtClean="0">
                <a:latin typeface="Kristen ITC" pitchFamily="66" charset="0"/>
              </a:rPr>
              <a:t>He’s</a:t>
            </a:r>
            <a:r>
              <a:rPr lang="pl-PL" sz="3600" dirty="0" smtClean="0">
                <a:latin typeface="Kristen ITC" pitchFamily="66" charset="0"/>
              </a:rPr>
              <a:t> a </a:t>
            </a:r>
            <a:r>
              <a:rPr lang="pl-PL" sz="3600" dirty="0" err="1" smtClean="0">
                <a:latin typeface="Kristen ITC" pitchFamily="66" charset="0"/>
              </a:rPr>
              <a:t>former</a:t>
            </a:r>
            <a:r>
              <a:rPr lang="pl-PL" sz="3600" dirty="0" smtClean="0">
                <a:latin typeface="Kristen ITC" pitchFamily="66" charset="0"/>
              </a:rPr>
              <a:t> </a:t>
            </a:r>
            <a:r>
              <a:rPr lang="pl-PL" sz="3600" dirty="0" err="1" smtClean="0">
                <a:latin typeface="Kristen ITC" pitchFamily="66" charset="0"/>
              </a:rPr>
              <a:t>Polish</a:t>
            </a:r>
            <a:r>
              <a:rPr lang="pl-PL" sz="3600" dirty="0" smtClean="0">
                <a:latin typeface="Kristen ITC" pitchFamily="66" charset="0"/>
              </a:rPr>
              <a:t> football </a:t>
            </a:r>
            <a:r>
              <a:rPr lang="pl-PL" sz="3600" dirty="0" err="1" smtClean="0">
                <a:latin typeface="Kristen ITC" pitchFamily="66" charset="0"/>
              </a:rPr>
              <a:t>striker</a:t>
            </a:r>
            <a:r>
              <a:rPr lang="pl-PL" sz="3600" dirty="0" smtClean="0">
                <a:latin typeface="Kristen ITC" pitchFamily="66" charset="0"/>
              </a:rPr>
              <a:t>, the </a:t>
            </a:r>
            <a:r>
              <a:rPr lang="pl-PL" sz="3600" dirty="0" err="1" smtClean="0">
                <a:latin typeface="Kristen ITC" pitchFamily="66" charset="0"/>
              </a:rPr>
              <a:t>all-time</a:t>
            </a:r>
            <a:r>
              <a:rPr lang="pl-PL" sz="3600" dirty="0" smtClean="0">
                <a:latin typeface="Kristen ITC" pitchFamily="66" charset="0"/>
              </a:rPr>
              <a:t> </a:t>
            </a:r>
            <a:r>
              <a:rPr lang="pl-PL" sz="3600" dirty="0" err="1" smtClean="0">
                <a:latin typeface="Kristen ITC" pitchFamily="66" charset="0"/>
              </a:rPr>
              <a:t>highest</a:t>
            </a:r>
            <a:r>
              <a:rPr lang="pl-PL" sz="3600" dirty="0" smtClean="0">
                <a:latin typeface="Kristen ITC" pitchFamily="66" charset="0"/>
              </a:rPr>
              <a:t> </a:t>
            </a:r>
            <a:r>
              <a:rPr lang="pl-PL" sz="3600" dirty="0" err="1" smtClean="0">
                <a:latin typeface="Kristen ITC" pitchFamily="66" charset="0"/>
              </a:rPr>
              <a:t>goal</a:t>
            </a:r>
            <a:r>
              <a:rPr lang="pl-PL" sz="3600" dirty="0" smtClean="0">
                <a:latin typeface="Kristen ITC" pitchFamily="66" charset="0"/>
              </a:rPr>
              <a:t> </a:t>
            </a:r>
            <a:r>
              <a:rPr lang="pl-PL" sz="3600" dirty="0" err="1" smtClean="0">
                <a:latin typeface="Kristen ITC" pitchFamily="66" charset="0"/>
              </a:rPr>
              <a:t>scorer</a:t>
            </a:r>
            <a:r>
              <a:rPr lang="pl-PL" sz="3600" dirty="0" smtClean="0">
                <a:latin typeface="Kristen ITC" pitchFamily="66" charset="0"/>
              </a:rPr>
              <a:t> for </a:t>
            </a:r>
            <a:r>
              <a:rPr lang="pl-PL" sz="3600" dirty="0" err="1" smtClean="0">
                <a:latin typeface="Kristen ITC" pitchFamily="66" charset="0"/>
              </a:rPr>
              <a:t>the</a:t>
            </a:r>
            <a:r>
              <a:rPr lang="pl-PL" sz="3600" dirty="0" smtClean="0">
                <a:latin typeface="Kristen ITC" pitchFamily="66" charset="0"/>
              </a:rPr>
              <a:t> national team</a:t>
            </a:r>
            <a:r>
              <a:rPr lang="pl-PL" sz="3600" dirty="0" smtClean="0"/>
              <a:t>.</a:t>
            </a:r>
            <a:endParaRPr lang="pl-PL" sz="3600" dirty="0"/>
          </a:p>
        </p:txBody>
      </p:sp>
      <p:pic>
        <p:nvPicPr>
          <p:cNvPr id="5" name="Symbol zastępczy zawartości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6838121" y="1731755"/>
            <a:ext cx="4175469" cy="37685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Obraz 5" descr="09876.jpg"/>
          <p:cNvPicPr>
            <a:picLocks noChangeAspect="1"/>
          </p:cNvPicPr>
          <p:nvPr/>
        </p:nvPicPr>
        <p:blipFill>
          <a:blip r:embed="rId3" cstate="print"/>
          <a:stretch>
            <a:fillRect/>
          </a:stretch>
        </p:blipFill>
        <p:spPr>
          <a:xfrm>
            <a:off x="3034370" y="2574958"/>
            <a:ext cx="2690569" cy="3845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53552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28688" y="342900"/>
            <a:ext cx="3932237" cy="1600200"/>
          </a:xfrm>
        </p:spPr>
        <p:txBody>
          <a:bodyPr>
            <a:normAutofit/>
          </a:bodyPr>
          <a:lstStyle/>
          <a:p>
            <a:pPr algn="l"/>
            <a:r>
              <a:rPr lang="pl-PL" sz="4800" b="1" dirty="0" smtClean="0">
                <a:latin typeface="Kristen ITC" pitchFamily="66" charset="0"/>
              </a:rPr>
              <a:t>Zbigniew Boniek</a:t>
            </a:r>
            <a:endParaRPr lang="pl-PL" sz="4800" b="1" dirty="0">
              <a:latin typeface="Kristen ITC" pitchFamily="66" charset="0"/>
            </a:endParaRPr>
          </a:p>
        </p:txBody>
      </p:sp>
      <p:sp>
        <p:nvSpPr>
          <p:cNvPr id="4" name="Symbol zastępczy tekstu 3"/>
          <p:cNvSpPr>
            <a:spLocks noGrp="1"/>
          </p:cNvSpPr>
          <p:nvPr>
            <p:ph type="body" idx="2"/>
          </p:nvPr>
        </p:nvSpPr>
        <p:spPr>
          <a:xfrm>
            <a:off x="187459" y="2508871"/>
            <a:ext cx="5299456" cy="914400"/>
          </a:xfrm>
        </p:spPr>
        <p:txBody>
          <a:bodyPr>
            <a:noAutofit/>
          </a:bodyPr>
          <a:lstStyle/>
          <a:p>
            <a:pPr algn="l"/>
            <a:r>
              <a:rPr lang="pl-PL" sz="2000" dirty="0" smtClean="0">
                <a:latin typeface="Kristen ITC" pitchFamily="66" charset="0"/>
              </a:rPr>
              <a:t>Boniek </a:t>
            </a:r>
            <a:r>
              <a:rPr lang="pl-PL" sz="2000" dirty="0" err="1" smtClean="0">
                <a:latin typeface="Kristen ITC" pitchFamily="66" charset="0"/>
              </a:rPr>
              <a:t>represented</a:t>
            </a:r>
            <a:r>
              <a:rPr lang="pl-PL" sz="2000" dirty="0" smtClean="0">
                <a:latin typeface="Kristen ITC" pitchFamily="66" charset="0"/>
              </a:rPr>
              <a:t> Poland in 80 </a:t>
            </a:r>
            <a:r>
              <a:rPr lang="pl-PL" sz="2000" dirty="0" err="1" smtClean="0">
                <a:latin typeface="Kristen ITC" pitchFamily="66" charset="0"/>
              </a:rPr>
              <a:t>international</a:t>
            </a:r>
            <a:r>
              <a:rPr lang="pl-PL" sz="2000" dirty="0" smtClean="0">
                <a:latin typeface="Kristen ITC" pitchFamily="66" charset="0"/>
              </a:rPr>
              <a:t> </a:t>
            </a:r>
            <a:r>
              <a:rPr lang="pl-PL" sz="2000" dirty="0" err="1" smtClean="0">
                <a:latin typeface="Kristen ITC" pitchFamily="66" charset="0"/>
              </a:rPr>
              <a:t>matches</a:t>
            </a:r>
            <a:r>
              <a:rPr lang="pl-PL" sz="2000" dirty="0" smtClean="0">
                <a:latin typeface="Kristen ITC" pitchFamily="66" charset="0"/>
              </a:rPr>
              <a:t> and </a:t>
            </a:r>
            <a:r>
              <a:rPr lang="pl-PL" sz="2000" dirty="0" err="1" smtClean="0">
                <a:latin typeface="Kristen ITC" pitchFamily="66" charset="0"/>
              </a:rPr>
              <a:t>scored</a:t>
            </a:r>
            <a:r>
              <a:rPr lang="pl-PL" sz="2000" dirty="0" smtClean="0">
                <a:latin typeface="Kristen ITC" pitchFamily="66" charset="0"/>
              </a:rPr>
              <a:t> 24 </a:t>
            </a:r>
            <a:r>
              <a:rPr lang="pl-PL" sz="2000" dirty="0" err="1" smtClean="0">
                <a:latin typeface="Kristen ITC" pitchFamily="66" charset="0"/>
              </a:rPr>
              <a:t>goals</a:t>
            </a:r>
            <a:r>
              <a:rPr lang="pl-PL" sz="2000" dirty="0" smtClean="0">
                <a:latin typeface="Kristen ITC" pitchFamily="66" charset="0"/>
              </a:rPr>
              <a:t>. He won a </a:t>
            </a:r>
            <a:r>
              <a:rPr lang="pl-PL" sz="2000" dirty="0" err="1" smtClean="0">
                <a:latin typeface="Kristen ITC" pitchFamily="66" charset="0"/>
              </a:rPr>
              <a:t>bronze</a:t>
            </a:r>
            <a:r>
              <a:rPr lang="pl-PL" sz="2000" dirty="0" smtClean="0">
                <a:latin typeface="Kristen ITC" pitchFamily="66" charset="0"/>
              </a:rPr>
              <a:t> medal as a player of the </a:t>
            </a:r>
            <a:r>
              <a:rPr lang="pl-PL" sz="2000" dirty="0" err="1" smtClean="0">
                <a:latin typeface="Kristen ITC" pitchFamily="66" charset="0"/>
              </a:rPr>
              <a:t>Polish</a:t>
            </a:r>
            <a:r>
              <a:rPr lang="pl-PL" sz="2000" dirty="0" smtClean="0">
                <a:latin typeface="Kristen ITC" pitchFamily="66" charset="0"/>
              </a:rPr>
              <a:t> team in the 1982 FIFA </a:t>
            </a:r>
            <a:r>
              <a:rPr lang="pl-PL" sz="2000" dirty="0" err="1" smtClean="0">
                <a:latin typeface="Kristen ITC" pitchFamily="66" charset="0"/>
              </a:rPr>
              <a:t>World</a:t>
            </a:r>
            <a:r>
              <a:rPr lang="pl-PL" sz="2000" dirty="0" smtClean="0">
                <a:latin typeface="Kristen ITC" pitchFamily="66" charset="0"/>
              </a:rPr>
              <a:t> Cup. </a:t>
            </a:r>
            <a:endParaRPr lang="pl-PL" sz="2000" dirty="0">
              <a:latin typeface="Kristen ITC" pitchFamily="66" charset="0"/>
            </a:endParaRPr>
          </a:p>
        </p:txBody>
      </p:sp>
      <p:pic>
        <p:nvPicPr>
          <p:cNvPr id="5" name="Symbol zastępczy zawartości 4"/>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6954591" y="821657"/>
            <a:ext cx="3432979" cy="513484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352762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483006" y="5572191"/>
            <a:ext cx="9550400" cy="648232"/>
          </a:xfrm>
        </p:spPr>
        <p:txBody>
          <a:bodyPr>
            <a:normAutofit fontScale="62500" lnSpcReduction="20000"/>
          </a:bodyPr>
          <a:lstStyle/>
          <a:p>
            <a:pPr algn="l"/>
            <a:r>
              <a:rPr lang="pl-PL" sz="3600" dirty="0" smtClean="0">
                <a:latin typeface="Kristen ITC" pitchFamily="66" charset="0"/>
              </a:rPr>
              <a:t>He </a:t>
            </a:r>
            <a:r>
              <a:rPr lang="pl-PL" sz="3600" dirty="0" err="1" smtClean="0">
                <a:latin typeface="Kristen ITC" pitchFamily="66" charset="0"/>
              </a:rPr>
              <a:t>is</a:t>
            </a:r>
            <a:r>
              <a:rPr lang="pl-PL" sz="3600" dirty="0" smtClean="0">
                <a:latin typeface="Kristen ITC" pitchFamily="66" charset="0"/>
              </a:rPr>
              <a:t> a </a:t>
            </a:r>
            <a:r>
              <a:rPr lang="pl-PL" sz="3600" dirty="0" err="1" smtClean="0">
                <a:latin typeface="Kristen ITC" pitchFamily="66" charset="0"/>
              </a:rPr>
              <a:t>Polish</a:t>
            </a:r>
            <a:r>
              <a:rPr lang="pl-PL" sz="3600" dirty="0" smtClean="0">
                <a:latin typeface="Kristen ITC" pitchFamily="66" charset="0"/>
              </a:rPr>
              <a:t> </a:t>
            </a:r>
            <a:r>
              <a:rPr lang="pl-PL" sz="3600" dirty="0" err="1" smtClean="0">
                <a:latin typeface="Kristen ITC" pitchFamily="66" charset="0"/>
              </a:rPr>
              <a:t>footballer</a:t>
            </a:r>
            <a:r>
              <a:rPr lang="pl-PL" sz="3600" dirty="0" smtClean="0">
                <a:latin typeface="Kristen ITC" pitchFamily="66" charset="0"/>
              </a:rPr>
              <a:t> </a:t>
            </a:r>
            <a:r>
              <a:rPr lang="pl-PL" sz="3600" dirty="0" err="1" smtClean="0">
                <a:latin typeface="Kristen ITC" pitchFamily="66" charset="0"/>
              </a:rPr>
              <a:t>who</a:t>
            </a:r>
            <a:r>
              <a:rPr lang="pl-PL" sz="3600" dirty="0" smtClean="0">
                <a:latin typeface="Kristen ITC" pitchFamily="66" charset="0"/>
              </a:rPr>
              <a:t> </a:t>
            </a:r>
            <a:r>
              <a:rPr lang="pl-PL" sz="3600" dirty="0" err="1" smtClean="0">
                <a:latin typeface="Kristen ITC" pitchFamily="66" charset="0"/>
              </a:rPr>
              <a:t>plays</a:t>
            </a:r>
            <a:r>
              <a:rPr lang="pl-PL" sz="3600" dirty="0" smtClean="0">
                <a:latin typeface="Kristen ITC" pitchFamily="66" charset="0"/>
              </a:rPr>
              <a:t> for </a:t>
            </a:r>
            <a:r>
              <a:rPr lang="pl-PL" sz="3600" dirty="0" err="1" smtClean="0">
                <a:latin typeface="Kristen ITC" pitchFamily="66" charset="0"/>
              </a:rPr>
              <a:t>Arsenal</a:t>
            </a:r>
            <a:r>
              <a:rPr lang="pl-PL" sz="3600" dirty="0" smtClean="0">
                <a:latin typeface="Kristen ITC" pitchFamily="66" charset="0"/>
              </a:rPr>
              <a:t> London and the </a:t>
            </a:r>
            <a:r>
              <a:rPr lang="pl-PL" sz="3600" dirty="0" err="1" smtClean="0">
                <a:latin typeface="Kristen ITC" pitchFamily="66" charset="0"/>
              </a:rPr>
              <a:t>Polish</a:t>
            </a:r>
            <a:r>
              <a:rPr lang="pl-PL" sz="3600" dirty="0" smtClean="0">
                <a:latin typeface="Kristen ITC" pitchFamily="66" charset="0"/>
              </a:rPr>
              <a:t> national team as a </a:t>
            </a:r>
            <a:r>
              <a:rPr lang="pl-PL" sz="3600" dirty="0" err="1" smtClean="0">
                <a:latin typeface="Kristen ITC" pitchFamily="66" charset="0"/>
              </a:rPr>
              <a:t>goalkeeper</a:t>
            </a:r>
            <a:endParaRPr lang="pl-PL" sz="3600" dirty="0">
              <a:latin typeface="Kristen ITC" pitchFamily="66" charset="0"/>
            </a:endParaRPr>
          </a:p>
        </p:txBody>
      </p:sp>
      <p:pic>
        <p:nvPicPr>
          <p:cNvPr id="5" name="Symbol zastępczy obrazu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7058" b="17058"/>
          <a:stretch>
            <a:fillRect/>
          </a:stretch>
        </p:blipFill>
        <p:spPr/>
      </p:pic>
      <p:sp>
        <p:nvSpPr>
          <p:cNvPr id="2" name="Tytuł 1"/>
          <p:cNvSpPr>
            <a:spLocks noGrp="1"/>
          </p:cNvSpPr>
          <p:nvPr>
            <p:ph type="title"/>
          </p:nvPr>
        </p:nvSpPr>
        <p:spPr/>
        <p:txBody>
          <a:bodyPr>
            <a:normAutofit fontScale="90000"/>
          </a:bodyPr>
          <a:lstStyle/>
          <a:p>
            <a:pPr algn="ctr"/>
            <a:r>
              <a:rPr lang="pl-PL" sz="4800" b="1" dirty="0" smtClean="0">
                <a:latin typeface="Kristen ITC" pitchFamily="66" charset="0"/>
              </a:rPr>
              <a:t>Wojciech Szczęsny</a:t>
            </a:r>
            <a:endParaRPr lang="pl-PL" sz="4800" b="1" dirty="0">
              <a:latin typeface="Kristen ITC" pitchFamily="66" charset="0"/>
            </a:endParaRPr>
          </a:p>
        </p:txBody>
      </p:sp>
    </p:spTree>
    <p:extLst>
      <p:ext uri="{BB962C8B-B14F-4D97-AF65-F5344CB8AC3E}">
        <p14:creationId xmlns="" xmlns:p14="http://schemas.microsoft.com/office/powerpoint/2010/main" val="350031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521643" y="5546433"/>
            <a:ext cx="9550400" cy="648232"/>
          </a:xfrm>
        </p:spPr>
        <p:txBody>
          <a:bodyPr>
            <a:normAutofit fontScale="62500" lnSpcReduction="20000"/>
          </a:bodyPr>
          <a:lstStyle/>
          <a:p>
            <a:pPr algn="l"/>
            <a:r>
              <a:rPr lang="pl-PL" sz="3600" dirty="0" smtClean="0">
                <a:latin typeface="Kristen ITC" pitchFamily="66" charset="0"/>
              </a:rPr>
              <a:t>He </a:t>
            </a:r>
            <a:r>
              <a:rPr lang="pl-PL" sz="3600" dirty="0" err="1" smtClean="0">
                <a:latin typeface="Kristen ITC" pitchFamily="66" charset="0"/>
              </a:rPr>
              <a:t>plays</a:t>
            </a:r>
            <a:r>
              <a:rPr lang="pl-PL" sz="3600" dirty="0" smtClean="0">
                <a:latin typeface="Kristen ITC" pitchFamily="66" charset="0"/>
              </a:rPr>
              <a:t> as a </a:t>
            </a:r>
            <a:r>
              <a:rPr lang="pl-PL" sz="3600" dirty="0" err="1" smtClean="0">
                <a:latin typeface="Kristen ITC" pitchFamily="66" charset="0"/>
              </a:rPr>
              <a:t>striker</a:t>
            </a:r>
            <a:r>
              <a:rPr lang="pl-PL" sz="3600" dirty="0" smtClean="0">
                <a:latin typeface="Kristen ITC" pitchFamily="66" charset="0"/>
              </a:rPr>
              <a:t> for the </a:t>
            </a:r>
            <a:r>
              <a:rPr lang="pl-PL" sz="3600" dirty="0">
                <a:latin typeface="Kristen ITC" pitchFamily="66" charset="0"/>
              </a:rPr>
              <a:t>German Bundesliga club Bayern </a:t>
            </a:r>
            <a:r>
              <a:rPr lang="pl-PL" sz="3600" dirty="0" smtClean="0">
                <a:latin typeface="Kristen ITC" pitchFamily="66" charset="0"/>
              </a:rPr>
              <a:t>Monachium and the </a:t>
            </a:r>
            <a:r>
              <a:rPr lang="pl-PL" sz="3600" dirty="0" err="1" smtClean="0">
                <a:latin typeface="Kristen ITC" pitchFamily="66" charset="0"/>
              </a:rPr>
              <a:t>Polish</a:t>
            </a:r>
            <a:r>
              <a:rPr lang="pl-PL" sz="3600" dirty="0" smtClean="0">
                <a:latin typeface="Kristen ITC" pitchFamily="66" charset="0"/>
              </a:rPr>
              <a:t> national team.</a:t>
            </a:r>
            <a:endParaRPr lang="pl-PL" sz="3600" dirty="0">
              <a:latin typeface="Kristen ITC" pitchFamily="66" charset="0"/>
            </a:endParaRPr>
          </a:p>
        </p:txBody>
      </p:sp>
      <p:pic>
        <p:nvPicPr>
          <p:cNvPr id="6" name="Symbol zastępczy obrazu 5"/>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7058" b="17058"/>
          <a:stretch>
            <a:fillRect/>
          </a:stretch>
        </p:blipFill>
        <p:spPr/>
      </p:pic>
      <p:sp>
        <p:nvSpPr>
          <p:cNvPr id="2" name="Tytuł 1"/>
          <p:cNvSpPr>
            <a:spLocks noGrp="1"/>
          </p:cNvSpPr>
          <p:nvPr>
            <p:ph type="title"/>
          </p:nvPr>
        </p:nvSpPr>
        <p:spPr/>
        <p:txBody>
          <a:bodyPr>
            <a:normAutofit fontScale="90000"/>
          </a:bodyPr>
          <a:lstStyle/>
          <a:p>
            <a:pPr algn="ctr"/>
            <a:r>
              <a:rPr lang="pl-PL" sz="4800" b="1" dirty="0" smtClean="0">
                <a:latin typeface="Kristen ITC" pitchFamily="66" charset="0"/>
              </a:rPr>
              <a:t>Robert Lewandowski </a:t>
            </a:r>
            <a:endParaRPr lang="pl-PL" sz="4800" b="1" dirty="0">
              <a:latin typeface="Kristen ITC" pitchFamily="66" charset="0"/>
            </a:endParaRPr>
          </a:p>
        </p:txBody>
      </p:sp>
    </p:spTree>
    <p:extLst>
      <p:ext uri="{BB962C8B-B14F-4D97-AF65-F5344CB8AC3E}">
        <p14:creationId xmlns="" xmlns:p14="http://schemas.microsoft.com/office/powerpoint/2010/main" val="1954513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20982" b="20982"/>
          <a:stretch>
            <a:fillRect/>
          </a:stretch>
        </p:blipFill>
        <p:spPr>
          <a:xfrm>
            <a:off x="304800" y="254362"/>
            <a:ext cx="11582400" cy="4389120"/>
          </a:xfrm>
        </p:spPr>
      </p:pic>
      <p:sp>
        <p:nvSpPr>
          <p:cNvPr id="8" name="pole tekstowe 7"/>
          <p:cNvSpPr txBox="1"/>
          <p:nvPr/>
        </p:nvSpPr>
        <p:spPr>
          <a:xfrm>
            <a:off x="1146219" y="4829578"/>
            <a:ext cx="6465194" cy="1323439"/>
          </a:xfrm>
          <a:prstGeom prst="rect">
            <a:avLst/>
          </a:prstGeom>
          <a:noFill/>
        </p:spPr>
        <p:txBody>
          <a:bodyPr wrap="square" rtlCol="0">
            <a:spAutoFit/>
          </a:bodyPr>
          <a:lstStyle/>
          <a:p>
            <a:r>
              <a:rPr lang="pl-PL" sz="4000" b="1" dirty="0" smtClean="0">
                <a:latin typeface="Kristen ITC" pitchFamily="66" charset="0"/>
              </a:rPr>
              <a:t>National Stadium </a:t>
            </a:r>
            <a:r>
              <a:rPr lang="pl-PL" sz="4000" b="1" dirty="0" err="1" smtClean="0">
                <a:latin typeface="Kristen ITC" pitchFamily="66" charset="0"/>
              </a:rPr>
              <a:t>in</a:t>
            </a:r>
            <a:r>
              <a:rPr lang="pl-PL" sz="4000" b="1" dirty="0" smtClean="0">
                <a:latin typeface="Kristen ITC" pitchFamily="66" charset="0"/>
              </a:rPr>
              <a:t> Warsaw</a:t>
            </a:r>
            <a:endParaRPr lang="en-GB" sz="4000" dirty="0">
              <a:latin typeface="Kristen ITC" pitchFamily="66" charset="0"/>
            </a:endParaRPr>
          </a:p>
        </p:txBody>
      </p:sp>
    </p:spTree>
    <p:extLst>
      <p:ext uri="{BB962C8B-B14F-4D97-AF65-F5344CB8AC3E}">
        <p14:creationId xmlns="" xmlns:p14="http://schemas.microsoft.com/office/powerpoint/2010/main" val="2966623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437</Words>
  <Application>Microsoft Office PowerPoint</Application>
  <PresentationFormat>Niestandardowy</PresentationFormat>
  <Paragraphs>30</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Hol</vt:lpstr>
      <vt:lpstr>Popular sports in Poland</vt:lpstr>
      <vt:lpstr>                 Football is definitely the most popular sport in Poland. The first professional  clubs were founded in the early 1900s and the first match of Polish National Team was played in 1921.</vt:lpstr>
      <vt:lpstr>Polish Football Association </vt:lpstr>
      <vt:lpstr>THE MOST FAMOUS POLISH FOOTBALLERS</vt:lpstr>
      <vt:lpstr>Włodzimierz Lubański</vt:lpstr>
      <vt:lpstr>Zbigniew Boniek</vt:lpstr>
      <vt:lpstr>Wojciech Szczęsny</vt:lpstr>
      <vt:lpstr>Robert Lewandowski </vt:lpstr>
      <vt:lpstr>Slajd 9</vt:lpstr>
      <vt:lpstr>Skijumping</vt:lpstr>
      <vt:lpstr>   Kamil Stoch </vt:lpstr>
      <vt:lpstr>Famous volleyball and basketball Polish players</vt:lpstr>
      <vt:lpstr>Basketball</vt:lpstr>
      <vt:lpstr>Volleyball</vt:lpstr>
      <vt:lpstr>Slajd 15</vt:lpstr>
      <vt:lpstr>Created by: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sports in Poland</dc:title>
  <dc:creator>Natalia</dc:creator>
  <cp:lastModifiedBy>Agnieszka</cp:lastModifiedBy>
  <cp:revision>18</cp:revision>
  <dcterms:created xsi:type="dcterms:W3CDTF">2018-03-17T12:04:37Z</dcterms:created>
  <dcterms:modified xsi:type="dcterms:W3CDTF">2018-04-09T20:48:13Z</dcterms:modified>
</cp:coreProperties>
</file>