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DFB3A7D-53AB-4404-98E8-E243D49F20F1}" type="datetimeFigureOut">
              <a:rPr lang="pl-PL" smtClean="0"/>
              <a:t>2020-03-03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0938469-54B8-4BA0-93B0-30F1CF0AC51E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3A7D-53AB-4404-98E8-E243D49F20F1}" type="datetimeFigureOut">
              <a:rPr lang="pl-PL" smtClean="0"/>
              <a:t>2020-03-03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8469-54B8-4BA0-93B0-30F1CF0AC51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3A7D-53AB-4404-98E8-E243D49F20F1}" type="datetimeFigureOut">
              <a:rPr lang="pl-PL" smtClean="0"/>
              <a:t>2020-03-03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8469-54B8-4BA0-93B0-30F1CF0AC51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3A7D-53AB-4404-98E8-E243D49F20F1}" type="datetimeFigureOut">
              <a:rPr lang="pl-PL" smtClean="0"/>
              <a:t>2020-03-03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8469-54B8-4BA0-93B0-30F1CF0AC51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DFB3A7D-53AB-4404-98E8-E243D49F20F1}" type="datetimeFigureOut">
              <a:rPr lang="pl-PL" smtClean="0"/>
              <a:t>2020-03-03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0938469-54B8-4BA0-93B0-30F1CF0AC51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3A7D-53AB-4404-98E8-E243D49F20F1}" type="datetimeFigureOut">
              <a:rPr lang="pl-PL" smtClean="0"/>
              <a:t>2020-03-03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8469-54B8-4BA0-93B0-30F1CF0AC51E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3A7D-53AB-4404-98E8-E243D49F20F1}" type="datetimeFigureOut">
              <a:rPr lang="pl-PL" smtClean="0"/>
              <a:t>2020-03-03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8469-54B8-4BA0-93B0-30F1CF0AC51E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3A7D-53AB-4404-98E8-E243D49F20F1}" type="datetimeFigureOut">
              <a:rPr lang="pl-PL" smtClean="0"/>
              <a:t>2020-03-03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8469-54B8-4BA0-93B0-30F1CF0AC51E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3A7D-53AB-4404-98E8-E243D49F20F1}" type="datetimeFigureOut">
              <a:rPr lang="pl-PL" smtClean="0"/>
              <a:t>2020-03-03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8469-54B8-4BA0-93B0-30F1CF0AC51E}" type="slidenum">
              <a:rPr lang="pl-PL" smtClean="0"/>
              <a:t>‹#›</a:t>
            </a:fld>
            <a:endParaRPr lang="pl-PL"/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3A7D-53AB-4404-98E8-E243D49F20F1}" type="datetimeFigureOut">
              <a:rPr lang="pl-PL" smtClean="0"/>
              <a:t>2020-03-03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8469-54B8-4BA0-93B0-30F1CF0AC51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3A7D-53AB-4404-98E8-E243D49F20F1}" type="datetimeFigureOut">
              <a:rPr lang="pl-PL" smtClean="0"/>
              <a:t>2020-03-03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8469-54B8-4BA0-93B0-30F1CF0AC51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FB3A7D-53AB-4404-98E8-E243D49F20F1}" type="datetimeFigureOut">
              <a:rPr lang="pl-PL" smtClean="0"/>
              <a:t>2020-03-03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938469-54B8-4BA0-93B0-30F1CF0AC51E}" type="slidenum">
              <a:rPr lang="pl-PL" smtClean="0"/>
              <a:t>‹#›</a:t>
            </a:fld>
            <a:endParaRPr lang="pl-PL"/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err="1" smtClean="0"/>
              <a:t>3D</a:t>
            </a:r>
            <a:r>
              <a:rPr lang="de-DE" b="1" dirty="0" smtClean="0"/>
              <a:t> </a:t>
            </a:r>
            <a:r>
              <a:rPr lang="de-DE" b="1" dirty="0" err="1" smtClean="0"/>
              <a:t>blocks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MIKRON </a:t>
            </a:r>
            <a:r>
              <a:rPr lang="pl-PL" dirty="0" err="1" smtClean="0"/>
              <a:t>grade</a:t>
            </a:r>
            <a:r>
              <a:rPr lang="pl-PL" dirty="0" smtClean="0"/>
              <a:t> 5</a:t>
            </a:r>
            <a:endParaRPr lang="pl-PL" dirty="0"/>
          </a:p>
        </p:txBody>
      </p:sp>
      <p:pic>
        <p:nvPicPr>
          <p:cNvPr id="4" name="Obraz 3" descr="ogor3Dsz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79351"/>
            <a:ext cx="4427984" cy="41947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Emma &amp; Natalia</a:t>
            </a:r>
            <a:endParaRPr lang="pl-PL" dirty="0"/>
          </a:p>
        </p:txBody>
      </p:sp>
      <p:pic>
        <p:nvPicPr>
          <p:cNvPr id="7" name="Symbol zastępczy zawartości 6" descr="emmanatalia3Dsz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1679"/>
            <a:ext cx="4041775" cy="3112167"/>
          </a:xfrm>
        </p:spPr>
      </p:pic>
      <p:pic>
        <p:nvPicPr>
          <p:cNvPr id="8" name="Symbol zastępczy zawartości 7" descr="emma3dkol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32325" y="2057773"/>
            <a:ext cx="4041775" cy="325362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 descr="maks3Dkol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32325" y="1803141"/>
            <a:ext cx="4041775" cy="3762892"/>
          </a:xfrm>
        </p:spPr>
      </p:pic>
      <p:pic>
        <p:nvPicPr>
          <p:cNvPr id="8" name="Symbol zastępczy zawartości 7" descr="maks3Dkolsz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425042"/>
            <a:ext cx="4041775" cy="452544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Ola</a:t>
            </a:r>
            <a:endParaRPr lang="pl-PL" dirty="0"/>
          </a:p>
        </p:txBody>
      </p:sp>
      <p:pic>
        <p:nvPicPr>
          <p:cNvPr id="5" name="Symbol zastępczy zawartości 4" descr="ola3Dszk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62530"/>
            <a:ext cx="4041775" cy="3850464"/>
          </a:xfrm>
        </p:spPr>
      </p:pic>
      <p:pic>
        <p:nvPicPr>
          <p:cNvPr id="8" name="Symbol zastępczy zawartości 7" descr="ola3Dkol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32325" y="1750598"/>
            <a:ext cx="4041775" cy="386797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Witek						Michał</a:t>
            </a:r>
            <a:endParaRPr lang="pl-PL" dirty="0"/>
          </a:p>
        </p:txBody>
      </p:sp>
      <p:pic>
        <p:nvPicPr>
          <p:cNvPr id="8" name="Symbol zastępczy zawartości 7" descr="Michal3Dkol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32325" y="1770133"/>
            <a:ext cx="4041775" cy="3828908"/>
          </a:xfrm>
        </p:spPr>
      </p:pic>
      <p:pic>
        <p:nvPicPr>
          <p:cNvPr id="7" name="Symbol zastępczy zawartości 6" descr="witek3Dszk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73308"/>
            <a:ext cx="4041775" cy="382890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</TotalTime>
  <Words>10</Words>
  <Application>Microsoft Office PowerPoint</Application>
  <PresentationFormat>Pokaz na ekranie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Początek</vt:lpstr>
      <vt:lpstr>3D blocks</vt:lpstr>
      <vt:lpstr>Emma &amp; Natalia</vt:lpstr>
      <vt:lpstr>Slajd 3</vt:lpstr>
      <vt:lpstr>Ola</vt:lpstr>
      <vt:lpstr>Witek      Michał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blocks</dc:title>
  <dc:creator>rodzice</dc:creator>
  <cp:lastModifiedBy>rodzice</cp:lastModifiedBy>
  <cp:revision>1</cp:revision>
  <dcterms:created xsi:type="dcterms:W3CDTF">2020-03-03T21:56:40Z</dcterms:created>
  <dcterms:modified xsi:type="dcterms:W3CDTF">2020-03-03T22:03:03Z</dcterms:modified>
</cp:coreProperties>
</file>