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99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32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83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35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8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75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55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2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9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7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17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C247-650E-4F01-8107-37D8354642E9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6659-680E-4D75-96BF-164178C3A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42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Start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GeoGebra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‘ </a:t>
            </a:r>
            <a:r>
              <a:rPr lang="de-DE" dirty="0" err="1" smtClean="0"/>
              <a:t>results</a:t>
            </a:r>
            <a:endParaRPr lang="de-DE" dirty="0" smtClean="0"/>
          </a:p>
          <a:p>
            <a:r>
              <a:rPr lang="de-DE" dirty="0" smtClean="0"/>
              <a:t>PGU Unna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14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ieleck1 Malt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888"/>
            <a:ext cx="9144000" cy="179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75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ieleck1._Col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0"/>
            <a:ext cx="6986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69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ieleck1_Baha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613"/>
            <a:ext cx="9144000" cy="4421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63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ieleck1_Fin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0"/>
            <a:ext cx="7308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29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ieleck1_Nie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175"/>
            <a:ext cx="9144000" cy="456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57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ieleck2._Col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8026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7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ieleck2_Fin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0"/>
            <a:ext cx="7423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94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Vieleck2_Sar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7491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0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Task: Create </a:t>
            </a:r>
            <a:r>
              <a:rPr lang="de-DE" sz="2800" b="1" dirty="0" err="1" smtClean="0">
                <a:solidFill>
                  <a:srgbClr val="FF0000"/>
                </a:solidFill>
              </a:rPr>
              <a:t>with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GeoGebra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nice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</a:rPr>
              <a:t>artwork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 smtClean="0"/>
              <a:t>Use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commands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regular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polygon</a:t>
            </a:r>
            <a:r>
              <a:rPr lang="de-DE" sz="1600" b="1" dirty="0" smtClean="0"/>
              <a:t>, </a:t>
            </a:r>
            <a:r>
              <a:rPr lang="de-DE" sz="1600" b="1" dirty="0" err="1" smtClean="0"/>
              <a:t>midpoint</a:t>
            </a:r>
            <a:r>
              <a:rPr lang="de-DE" sz="1600" b="1" dirty="0" smtClean="0"/>
              <a:t>, </a:t>
            </a:r>
            <a:r>
              <a:rPr lang="de-DE" sz="1600" b="1" dirty="0" err="1" smtClean="0"/>
              <a:t>segment</a:t>
            </a:r>
            <a:r>
              <a:rPr lang="de-DE" sz="1600" b="1" dirty="0" smtClean="0"/>
              <a:t>, …</a:t>
            </a:r>
          </a:p>
          <a:p>
            <a:pPr marL="0" indent="0">
              <a:buNone/>
            </a:pP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600" b="1" dirty="0" err="1" smtClean="0"/>
              <a:t>Hints</a:t>
            </a:r>
            <a:r>
              <a:rPr lang="de-DE" sz="1600" b="1" dirty="0" smtClean="0"/>
              <a:t>: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1. I</a:t>
            </a:r>
            <a:r>
              <a:rPr lang="en-US" sz="1600" dirty="0" smtClean="0"/>
              <a:t>f you don't like to have the labels you can hide all easily </a:t>
            </a:r>
            <a:r>
              <a:rPr lang="en-US" sz="1600" u="sng" dirty="0" smtClean="0"/>
              <a:t>at the end </a:t>
            </a:r>
            <a:r>
              <a:rPr lang="en-US" sz="1600" dirty="0" smtClean="0"/>
              <a:t>of the work: </a:t>
            </a:r>
            <a:br>
              <a:rPr lang="en-US" sz="1600" dirty="0" smtClean="0"/>
            </a:br>
            <a:r>
              <a:rPr lang="en-US" sz="1600" dirty="0" smtClean="0"/>
              <a:t>    mark the whole construction by a rectangle. Than click right mouse and hide all labels.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2. You can cut out your construction by making an rectangle frame around your construction and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sz="1600" i="1" dirty="0" smtClean="0"/>
              <a:t>export</a:t>
            </a:r>
            <a:r>
              <a:rPr lang="en-US" sz="1600" dirty="0" smtClean="0"/>
              <a:t> it to the </a:t>
            </a:r>
            <a:r>
              <a:rPr lang="en-US" sz="1600" dirty="0" err="1" smtClean="0"/>
              <a:t>cliport</a:t>
            </a:r>
            <a:r>
              <a:rPr lang="en-US" sz="1600" dirty="0" smtClean="0"/>
              <a:t>, open e.g. PAINT program and paste it. </a:t>
            </a:r>
            <a:r>
              <a:rPr lang="en-US" sz="1600" dirty="0" err="1" smtClean="0"/>
              <a:t>Colouring</a:t>
            </a:r>
            <a:r>
              <a:rPr lang="en-US" sz="1600" dirty="0" smtClean="0"/>
              <a:t> is very easy. Then save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the file as </a:t>
            </a:r>
            <a:r>
              <a:rPr lang="en-US" sz="1600" dirty="0" err="1" smtClean="0"/>
              <a:t>png</a:t>
            </a:r>
            <a:r>
              <a:rPr lang="en-US" sz="1600" dirty="0" smtClean="0"/>
              <a:t>.</a:t>
            </a:r>
            <a:endParaRPr lang="de-DE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68" y="3645024"/>
            <a:ext cx="54578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80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ahar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0"/>
            <a:ext cx="8264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25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att isss Qunscht pfon Tin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0"/>
            <a:ext cx="7534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89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eogebr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0"/>
            <a:ext cx="7059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88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eoGebraBild_AdrianHoffar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687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3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adlein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42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01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ophi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0"/>
            <a:ext cx="6767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23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ophi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0"/>
            <a:ext cx="6886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30128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Bildschirmpräsentation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Start with GeoGebra</vt:lpstr>
      <vt:lpstr>Task: Create with GeoGebra nice artwork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GeoGebra</dc:title>
  <dc:creator>Monika</dc:creator>
  <cp:lastModifiedBy>Monika</cp:lastModifiedBy>
  <cp:revision>3</cp:revision>
  <dcterms:created xsi:type="dcterms:W3CDTF">2020-02-27T15:13:07Z</dcterms:created>
  <dcterms:modified xsi:type="dcterms:W3CDTF">2020-02-27T15:33:43Z</dcterms:modified>
</cp:coreProperties>
</file>