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9" r:id="rId8"/>
    <p:sldId id="270" r:id="rId9"/>
    <p:sldId id="267" r:id="rId10"/>
    <p:sldId id="263" r:id="rId11"/>
    <p:sldId id="272" r:id="rId12"/>
    <p:sldId id="264" r:id="rId13"/>
    <p:sldId id="271" r:id="rId14"/>
    <p:sldId id="265" r:id="rId15"/>
    <p:sldId id="266" r:id="rId16"/>
    <p:sldId id="268" r:id="rId17"/>
    <p:sldId id="273"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24.svg"/><Relationship Id="rId1" Type="http://schemas.openxmlformats.org/officeDocument/2006/relationships/image" Target="../media/image19.png"/><Relationship Id="rId6" Type="http://schemas.openxmlformats.org/officeDocument/2006/relationships/image" Target="../media/image28.svg"/><Relationship Id="rId5" Type="http://schemas.openxmlformats.org/officeDocument/2006/relationships/image" Target="../media/image21.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24.svg"/><Relationship Id="rId1" Type="http://schemas.openxmlformats.org/officeDocument/2006/relationships/image" Target="../media/image19.png"/><Relationship Id="rId6" Type="http://schemas.openxmlformats.org/officeDocument/2006/relationships/image" Target="../media/image28.svg"/><Relationship Id="rId5" Type="http://schemas.openxmlformats.org/officeDocument/2006/relationships/image" Target="../media/image21.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12D85-5E61-4CEC-B959-3553768CFCF1}"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BF003DDA-CF58-46D6-ADC6-8A8F226D1501}">
      <dgm:prSet/>
      <dgm:spPr/>
      <dgm:t>
        <a:bodyPr/>
        <a:lstStyle/>
        <a:p>
          <a:pPr>
            <a:lnSpc>
              <a:spcPct val="100000"/>
            </a:lnSpc>
          </a:pPr>
          <a:r>
            <a:rPr lang="it-IT" dirty="0"/>
            <a:t>- </a:t>
          </a:r>
          <a:r>
            <a:rPr lang="it-IT" dirty="0" err="1"/>
            <a:t>at</a:t>
          </a:r>
          <a:r>
            <a:rPr lang="it-IT" dirty="0"/>
            <a:t> night </a:t>
          </a:r>
          <a:r>
            <a:rPr lang="it-IT" dirty="0" err="1"/>
            <a:t>you</a:t>
          </a:r>
          <a:r>
            <a:rPr lang="it-IT" dirty="0"/>
            <a:t> </a:t>
          </a:r>
          <a:r>
            <a:rPr lang="it-IT" dirty="0" err="1"/>
            <a:t>cannot</a:t>
          </a:r>
          <a:r>
            <a:rPr lang="it-IT" dirty="0"/>
            <a:t> </a:t>
          </a:r>
          <a:r>
            <a:rPr lang="it-IT" dirty="0" err="1"/>
            <a:t>see</a:t>
          </a:r>
          <a:r>
            <a:rPr lang="it-IT" dirty="0"/>
            <a:t> the </a:t>
          </a:r>
          <a:r>
            <a:rPr lang="it-IT" dirty="0" err="1"/>
            <a:t>starry</a:t>
          </a:r>
          <a:r>
            <a:rPr lang="it-IT" dirty="0"/>
            <a:t> </a:t>
          </a:r>
          <a:r>
            <a:rPr lang="it-IT" dirty="0" err="1"/>
            <a:t>sky</a:t>
          </a:r>
          <a:r>
            <a:rPr lang="it-IT" dirty="0"/>
            <a:t> due to eccessive lighting</a:t>
          </a:r>
          <a:endParaRPr lang="en-US" dirty="0"/>
        </a:p>
      </dgm:t>
    </dgm:pt>
    <dgm:pt modelId="{464E5F59-1536-41A3-9717-49A883684396}" type="parTrans" cxnId="{363A53E9-958B-4CD9-9413-36DD3B5B39D7}">
      <dgm:prSet/>
      <dgm:spPr/>
      <dgm:t>
        <a:bodyPr/>
        <a:lstStyle/>
        <a:p>
          <a:endParaRPr lang="en-US"/>
        </a:p>
      </dgm:t>
    </dgm:pt>
    <dgm:pt modelId="{C419D6E5-002D-4943-BCEA-E00F47C00F8E}" type="sibTrans" cxnId="{363A53E9-958B-4CD9-9413-36DD3B5B39D7}">
      <dgm:prSet/>
      <dgm:spPr/>
      <dgm:t>
        <a:bodyPr/>
        <a:lstStyle/>
        <a:p>
          <a:endParaRPr lang="en-US"/>
        </a:p>
      </dgm:t>
    </dgm:pt>
    <dgm:pt modelId="{32AC8BF5-1AA2-4333-803C-DD83BC80A261}">
      <dgm:prSet/>
      <dgm:spPr/>
      <dgm:t>
        <a:bodyPr/>
        <a:lstStyle/>
        <a:p>
          <a:pPr>
            <a:lnSpc>
              <a:spcPct val="100000"/>
            </a:lnSpc>
          </a:pPr>
          <a:r>
            <a:rPr lang="it-IT" dirty="0"/>
            <a:t>- </a:t>
          </a:r>
          <a:r>
            <a:rPr lang="it-IT" dirty="0" err="1"/>
            <a:t>adverse</a:t>
          </a:r>
          <a:r>
            <a:rPr lang="it-IT" dirty="0"/>
            <a:t> </a:t>
          </a:r>
          <a:r>
            <a:rPr lang="it-IT" dirty="0" err="1"/>
            <a:t>health</a:t>
          </a:r>
          <a:r>
            <a:rPr lang="it-IT" dirty="0"/>
            <a:t> </a:t>
          </a:r>
          <a:r>
            <a:rPr lang="it-IT" dirty="0" err="1"/>
            <a:t>effects</a:t>
          </a:r>
          <a:endParaRPr lang="en-US" dirty="0"/>
        </a:p>
      </dgm:t>
    </dgm:pt>
    <dgm:pt modelId="{7E068BB2-0CBC-4EE8-A373-0E9A1FFC11C3}" type="parTrans" cxnId="{B652ED75-8B98-435A-ACC1-2143DAA51B80}">
      <dgm:prSet/>
      <dgm:spPr/>
      <dgm:t>
        <a:bodyPr/>
        <a:lstStyle/>
        <a:p>
          <a:endParaRPr lang="en-US"/>
        </a:p>
      </dgm:t>
    </dgm:pt>
    <dgm:pt modelId="{8E11D45F-D0B7-48A3-ABFF-6BEA24FD6184}" type="sibTrans" cxnId="{B652ED75-8B98-435A-ACC1-2143DAA51B80}">
      <dgm:prSet/>
      <dgm:spPr/>
      <dgm:t>
        <a:bodyPr/>
        <a:lstStyle/>
        <a:p>
          <a:endParaRPr lang="en-US"/>
        </a:p>
      </dgm:t>
    </dgm:pt>
    <dgm:pt modelId="{149EF163-3AC1-469D-8CF8-7272CBC72455}">
      <dgm:prSet/>
      <dgm:spPr/>
      <dgm:t>
        <a:bodyPr/>
        <a:lstStyle/>
        <a:p>
          <a:pPr>
            <a:lnSpc>
              <a:spcPct val="100000"/>
            </a:lnSpc>
          </a:pPr>
          <a:r>
            <a:rPr lang="it-IT" dirty="0"/>
            <a:t>- the </a:t>
          </a:r>
          <a:r>
            <a:rPr lang="it-IT" dirty="0" err="1"/>
            <a:t>quality</a:t>
          </a:r>
          <a:r>
            <a:rPr lang="it-IT" dirty="0"/>
            <a:t> of </a:t>
          </a:r>
          <a:r>
            <a:rPr lang="it-IT" dirty="0" err="1"/>
            <a:t>sleep</a:t>
          </a:r>
          <a:r>
            <a:rPr lang="it-IT" dirty="0"/>
            <a:t> </a:t>
          </a:r>
          <a:r>
            <a:rPr lang="it-IT" dirty="0" err="1"/>
            <a:t>is</a:t>
          </a:r>
          <a:r>
            <a:rPr lang="it-IT" dirty="0"/>
            <a:t> </a:t>
          </a:r>
          <a:r>
            <a:rPr lang="it-IT" dirty="0" err="1"/>
            <a:t>lowered</a:t>
          </a:r>
          <a:endParaRPr lang="en-US" dirty="0"/>
        </a:p>
      </dgm:t>
    </dgm:pt>
    <dgm:pt modelId="{984B192B-E34E-4877-A3A8-F54F096ABA2E}" type="parTrans" cxnId="{A891D6C1-4700-4F8A-8E45-8986DD07BC0B}">
      <dgm:prSet/>
      <dgm:spPr/>
      <dgm:t>
        <a:bodyPr/>
        <a:lstStyle/>
        <a:p>
          <a:endParaRPr lang="en-US"/>
        </a:p>
      </dgm:t>
    </dgm:pt>
    <dgm:pt modelId="{0D6CE550-7095-4B2D-B1E4-3F2C3BB4F7F3}" type="sibTrans" cxnId="{A891D6C1-4700-4F8A-8E45-8986DD07BC0B}">
      <dgm:prSet/>
      <dgm:spPr/>
      <dgm:t>
        <a:bodyPr/>
        <a:lstStyle/>
        <a:p>
          <a:endParaRPr lang="en-US"/>
        </a:p>
      </dgm:t>
    </dgm:pt>
    <dgm:pt modelId="{53FB5650-F97F-487A-9958-C8CB570CE6EB}">
      <dgm:prSet/>
      <dgm:spPr/>
      <dgm:t>
        <a:bodyPr/>
        <a:lstStyle/>
        <a:p>
          <a:pPr>
            <a:lnSpc>
              <a:spcPct val="100000"/>
            </a:lnSpc>
          </a:pPr>
          <a:r>
            <a:rPr lang="it-IT" dirty="0"/>
            <a:t>- the </a:t>
          </a:r>
          <a:r>
            <a:rPr lang="it-IT" dirty="0" err="1"/>
            <a:t>extinction</a:t>
          </a:r>
          <a:r>
            <a:rPr lang="it-IT" dirty="0"/>
            <a:t> and </a:t>
          </a:r>
          <a:r>
            <a:rPr lang="it-IT" dirty="0" err="1"/>
            <a:t>death</a:t>
          </a:r>
          <a:r>
            <a:rPr lang="it-IT" dirty="0"/>
            <a:t> of </a:t>
          </a:r>
          <a:r>
            <a:rPr lang="it-IT" dirty="0" err="1"/>
            <a:t>many</a:t>
          </a:r>
          <a:r>
            <a:rPr lang="it-IT" dirty="0"/>
            <a:t> </a:t>
          </a:r>
          <a:r>
            <a:rPr lang="it-IT" dirty="0" err="1"/>
            <a:t>animal</a:t>
          </a:r>
          <a:r>
            <a:rPr lang="it-IT" dirty="0"/>
            <a:t> </a:t>
          </a:r>
          <a:r>
            <a:rPr lang="it-IT" dirty="0" err="1"/>
            <a:t>species</a:t>
          </a:r>
          <a:endParaRPr lang="it-IT" dirty="0"/>
        </a:p>
      </dgm:t>
    </dgm:pt>
    <dgm:pt modelId="{D8F737A3-E128-43A8-B3FB-00BD227940DB}" type="parTrans" cxnId="{F347B1F5-8A0E-48C1-9E84-19B7D3DF2AFC}">
      <dgm:prSet/>
      <dgm:spPr/>
      <dgm:t>
        <a:bodyPr/>
        <a:lstStyle/>
        <a:p>
          <a:endParaRPr lang="it-IT"/>
        </a:p>
      </dgm:t>
    </dgm:pt>
    <dgm:pt modelId="{33CF2F3D-3438-4489-B84B-ECDDA83C2FDF}" type="sibTrans" cxnId="{F347B1F5-8A0E-48C1-9E84-19B7D3DF2AFC}">
      <dgm:prSet/>
      <dgm:spPr/>
      <dgm:t>
        <a:bodyPr/>
        <a:lstStyle/>
        <a:p>
          <a:endParaRPr lang="it-IT"/>
        </a:p>
      </dgm:t>
    </dgm:pt>
    <dgm:pt modelId="{40EEC32B-220C-4F1D-8B85-64E00CF6A1C4}" type="pres">
      <dgm:prSet presAssocID="{92712D85-5E61-4CEC-B959-3553768CFCF1}" presName="root" presStyleCnt="0">
        <dgm:presLayoutVars>
          <dgm:dir/>
          <dgm:resizeHandles val="exact"/>
        </dgm:presLayoutVars>
      </dgm:prSet>
      <dgm:spPr/>
      <dgm:t>
        <a:bodyPr/>
        <a:lstStyle/>
        <a:p>
          <a:endParaRPr lang="it-IT"/>
        </a:p>
      </dgm:t>
    </dgm:pt>
    <dgm:pt modelId="{0F5AD6F6-CFB4-4627-9EBE-99089F8EFE98}" type="pres">
      <dgm:prSet presAssocID="{BF003DDA-CF58-46D6-ADC6-8A8F226D1501}" presName="compNode" presStyleCnt="0"/>
      <dgm:spPr/>
    </dgm:pt>
    <dgm:pt modelId="{32D7CCE9-AEE2-4227-BF45-840033374F8E}" type="pres">
      <dgm:prSet presAssocID="{BF003DDA-CF58-46D6-ADC6-8A8F226D1501}" presName="bgRect" presStyleLbl="bgShp" presStyleIdx="0" presStyleCnt="4"/>
      <dgm:spPr/>
    </dgm:pt>
    <dgm:pt modelId="{136FF6CD-2308-4EAF-8B8B-30EDCE5139BF}" type="pres">
      <dgm:prSet presAssocID="{BF003DDA-CF58-46D6-ADC6-8A8F226D15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xmlns="" id="0" name="" descr="Pianeta"/>
        </a:ext>
      </dgm:extLst>
    </dgm:pt>
    <dgm:pt modelId="{B76D658C-4AC1-42DF-A12F-9649EA981472}" type="pres">
      <dgm:prSet presAssocID="{BF003DDA-CF58-46D6-ADC6-8A8F226D1501}" presName="spaceRect" presStyleCnt="0"/>
      <dgm:spPr/>
    </dgm:pt>
    <dgm:pt modelId="{E297666C-CFBE-4FF8-BC0E-3E78E3A60AE6}" type="pres">
      <dgm:prSet presAssocID="{BF003DDA-CF58-46D6-ADC6-8A8F226D1501}" presName="parTx" presStyleLbl="revTx" presStyleIdx="0" presStyleCnt="4">
        <dgm:presLayoutVars>
          <dgm:chMax val="0"/>
          <dgm:chPref val="0"/>
        </dgm:presLayoutVars>
      </dgm:prSet>
      <dgm:spPr/>
      <dgm:t>
        <a:bodyPr/>
        <a:lstStyle/>
        <a:p>
          <a:endParaRPr lang="it-IT"/>
        </a:p>
      </dgm:t>
    </dgm:pt>
    <dgm:pt modelId="{C6AD31A7-9016-4A4D-917D-1DE275B39851}" type="pres">
      <dgm:prSet presAssocID="{C419D6E5-002D-4943-BCEA-E00F47C00F8E}" presName="sibTrans" presStyleCnt="0"/>
      <dgm:spPr/>
    </dgm:pt>
    <dgm:pt modelId="{C768543D-F1B9-4A94-8FFB-1C72858F23CB}" type="pres">
      <dgm:prSet presAssocID="{32AC8BF5-1AA2-4333-803C-DD83BC80A261}" presName="compNode" presStyleCnt="0"/>
      <dgm:spPr/>
    </dgm:pt>
    <dgm:pt modelId="{8D90588E-CF43-4CCA-9114-3F32F1E32C82}" type="pres">
      <dgm:prSet presAssocID="{32AC8BF5-1AA2-4333-803C-DD83BC80A261}" presName="bgRect" presStyleLbl="bgShp" presStyleIdx="1" presStyleCnt="4"/>
      <dgm:spPr/>
    </dgm:pt>
    <dgm:pt modelId="{D0697C79-7313-459B-B009-85A379B50A15}" type="pres">
      <dgm:prSet presAssocID="{32AC8BF5-1AA2-4333-803C-DD83BC80A26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xmlns="" id="0" name="" descr="Stethoscope"/>
        </a:ext>
      </dgm:extLst>
    </dgm:pt>
    <dgm:pt modelId="{26A61D64-8339-4253-B410-CD0F9728ADA5}" type="pres">
      <dgm:prSet presAssocID="{32AC8BF5-1AA2-4333-803C-DD83BC80A261}" presName="spaceRect" presStyleCnt="0"/>
      <dgm:spPr/>
    </dgm:pt>
    <dgm:pt modelId="{1D098A58-C863-49F8-B757-58F2BEA8B4EA}" type="pres">
      <dgm:prSet presAssocID="{32AC8BF5-1AA2-4333-803C-DD83BC80A261}" presName="parTx" presStyleLbl="revTx" presStyleIdx="1" presStyleCnt="4">
        <dgm:presLayoutVars>
          <dgm:chMax val="0"/>
          <dgm:chPref val="0"/>
        </dgm:presLayoutVars>
      </dgm:prSet>
      <dgm:spPr/>
      <dgm:t>
        <a:bodyPr/>
        <a:lstStyle/>
        <a:p>
          <a:endParaRPr lang="it-IT"/>
        </a:p>
      </dgm:t>
    </dgm:pt>
    <dgm:pt modelId="{EABB262B-E16C-4715-823B-311626E00BC2}" type="pres">
      <dgm:prSet presAssocID="{8E11D45F-D0B7-48A3-ABFF-6BEA24FD6184}" presName="sibTrans" presStyleCnt="0"/>
      <dgm:spPr/>
    </dgm:pt>
    <dgm:pt modelId="{2738E358-CCCD-400F-BD0A-371DF882AE59}" type="pres">
      <dgm:prSet presAssocID="{149EF163-3AC1-469D-8CF8-7272CBC72455}" presName="compNode" presStyleCnt="0"/>
      <dgm:spPr/>
    </dgm:pt>
    <dgm:pt modelId="{2D30463C-4DF0-4452-9E3E-375935BABA7D}" type="pres">
      <dgm:prSet presAssocID="{149EF163-3AC1-469D-8CF8-7272CBC72455}" presName="bgRect" presStyleLbl="bgShp" presStyleIdx="2" presStyleCnt="4"/>
      <dgm:spPr/>
    </dgm:pt>
    <dgm:pt modelId="{A4FB4B65-0332-43E5-922D-AEEB31E447B7}" type="pres">
      <dgm:prSet presAssocID="{149EF163-3AC1-469D-8CF8-7272CBC724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xmlns="" id="0" name="" descr="Bed"/>
        </a:ext>
      </dgm:extLst>
    </dgm:pt>
    <dgm:pt modelId="{57B732DA-158D-4B7D-8E49-1073070179AA}" type="pres">
      <dgm:prSet presAssocID="{149EF163-3AC1-469D-8CF8-7272CBC72455}" presName="spaceRect" presStyleCnt="0"/>
      <dgm:spPr/>
    </dgm:pt>
    <dgm:pt modelId="{0BC82F9E-B7B9-438C-9A02-0B2BBD124786}" type="pres">
      <dgm:prSet presAssocID="{149EF163-3AC1-469D-8CF8-7272CBC72455}" presName="parTx" presStyleLbl="revTx" presStyleIdx="2" presStyleCnt="4">
        <dgm:presLayoutVars>
          <dgm:chMax val="0"/>
          <dgm:chPref val="0"/>
        </dgm:presLayoutVars>
      </dgm:prSet>
      <dgm:spPr/>
      <dgm:t>
        <a:bodyPr/>
        <a:lstStyle/>
        <a:p>
          <a:endParaRPr lang="it-IT"/>
        </a:p>
      </dgm:t>
    </dgm:pt>
    <dgm:pt modelId="{B9DC7072-3967-4581-A4B9-9F3550CCB044}" type="pres">
      <dgm:prSet presAssocID="{0D6CE550-7095-4B2D-B1E4-3F2C3BB4F7F3}" presName="sibTrans" presStyleCnt="0"/>
      <dgm:spPr/>
    </dgm:pt>
    <dgm:pt modelId="{90FA68C9-8A06-4DAA-B7FB-9578FC2AB3A0}" type="pres">
      <dgm:prSet presAssocID="{53FB5650-F97F-487A-9958-C8CB570CE6EB}" presName="compNode" presStyleCnt="0"/>
      <dgm:spPr/>
    </dgm:pt>
    <dgm:pt modelId="{0124E8E9-F181-4352-A7D7-B39A50842C00}" type="pres">
      <dgm:prSet presAssocID="{53FB5650-F97F-487A-9958-C8CB570CE6EB}" presName="bgRect" presStyleLbl="bgShp" presStyleIdx="3" presStyleCnt="4"/>
      <dgm:spPr/>
    </dgm:pt>
    <dgm:pt modelId="{F998E67B-7F74-42B4-9414-0CFA04575EEC}" type="pres">
      <dgm:prSet presAssocID="{53FB5650-F97F-487A-9958-C8CB570CE6E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a:blipFill>
      </dgm:spPr>
      <dgm:extLst>
        <a:ext uri="{E40237B7-FDA0-4F09-8148-C483321AD2D9}">
          <dgm14:cNvPr xmlns:dgm14="http://schemas.microsoft.com/office/drawing/2010/diagram" xmlns="" id="0" name="" descr="Pipistrelli"/>
        </a:ext>
      </dgm:extLst>
    </dgm:pt>
    <dgm:pt modelId="{2698B6B6-E384-47CE-809E-FD1BAE325E5C}" type="pres">
      <dgm:prSet presAssocID="{53FB5650-F97F-487A-9958-C8CB570CE6EB}" presName="spaceRect" presStyleCnt="0"/>
      <dgm:spPr/>
    </dgm:pt>
    <dgm:pt modelId="{C491C766-BA3A-4406-A1C8-1103AF27720D}" type="pres">
      <dgm:prSet presAssocID="{53FB5650-F97F-487A-9958-C8CB570CE6EB}" presName="parTx" presStyleLbl="revTx" presStyleIdx="3" presStyleCnt="4">
        <dgm:presLayoutVars>
          <dgm:chMax val="0"/>
          <dgm:chPref val="0"/>
        </dgm:presLayoutVars>
      </dgm:prSet>
      <dgm:spPr/>
      <dgm:t>
        <a:bodyPr/>
        <a:lstStyle/>
        <a:p>
          <a:endParaRPr lang="it-IT"/>
        </a:p>
      </dgm:t>
    </dgm:pt>
  </dgm:ptLst>
  <dgm:cxnLst>
    <dgm:cxn modelId="{A891D6C1-4700-4F8A-8E45-8986DD07BC0B}" srcId="{92712D85-5E61-4CEC-B959-3553768CFCF1}" destId="{149EF163-3AC1-469D-8CF8-7272CBC72455}" srcOrd="2" destOrd="0" parTransId="{984B192B-E34E-4877-A3A8-F54F096ABA2E}" sibTransId="{0D6CE550-7095-4B2D-B1E4-3F2C3BB4F7F3}"/>
    <dgm:cxn modelId="{F347B1F5-8A0E-48C1-9E84-19B7D3DF2AFC}" srcId="{92712D85-5E61-4CEC-B959-3553768CFCF1}" destId="{53FB5650-F97F-487A-9958-C8CB570CE6EB}" srcOrd="3" destOrd="0" parTransId="{D8F737A3-E128-43A8-B3FB-00BD227940DB}" sibTransId="{33CF2F3D-3438-4489-B84B-ECDDA83C2FDF}"/>
    <dgm:cxn modelId="{A86516F7-E2E2-4523-A6EB-7A545EBCB47C}" type="presOf" srcId="{53FB5650-F97F-487A-9958-C8CB570CE6EB}" destId="{C491C766-BA3A-4406-A1C8-1103AF27720D}" srcOrd="0" destOrd="0" presId="urn:microsoft.com/office/officeart/2018/2/layout/IconVerticalSolidList"/>
    <dgm:cxn modelId="{629940DD-3DD9-4E34-9102-25112EC8AE27}" type="presOf" srcId="{BF003DDA-CF58-46D6-ADC6-8A8F226D1501}" destId="{E297666C-CFBE-4FF8-BC0E-3E78E3A60AE6}" srcOrd="0" destOrd="0" presId="urn:microsoft.com/office/officeart/2018/2/layout/IconVerticalSolidList"/>
    <dgm:cxn modelId="{363A53E9-958B-4CD9-9413-36DD3B5B39D7}" srcId="{92712D85-5E61-4CEC-B959-3553768CFCF1}" destId="{BF003DDA-CF58-46D6-ADC6-8A8F226D1501}" srcOrd="0" destOrd="0" parTransId="{464E5F59-1536-41A3-9717-49A883684396}" sibTransId="{C419D6E5-002D-4943-BCEA-E00F47C00F8E}"/>
    <dgm:cxn modelId="{B652ED75-8B98-435A-ACC1-2143DAA51B80}" srcId="{92712D85-5E61-4CEC-B959-3553768CFCF1}" destId="{32AC8BF5-1AA2-4333-803C-DD83BC80A261}" srcOrd="1" destOrd="0" parTransId="{7E068BB2-0CBC-4EE8-A373-0E9A1FFC11C3}" sibTransId="{8E11D45F-D0B7-48A3-ABFF-6BEA24FD6184}"/>
    <dgm:cxn modelId="{7155F9EC-0DE1-47B2-8879-BD28250DE13A}" type="presOf" srcId="{92712D85-5E61-4CEC-B959-3553768CFCF1}" destId="{40EEC32B-220C-4F1D-8B85-64E00CF6A1C4}" srcOrd="0" destOrd="0" presId="urn:microsoft.com/office/officeart/2018/2/layout/IconVerticalSolidList"/>
    <dgm:cxn modelId="{A4F5DED6-F2DC-4B5D-9362-8B48A73FA913}" type="presOf" srcId="{149EF163-3AC1-469D-8CF8-7272CBC72455}" destId="{0BC82F9E-B7B9-438C-9A02-0B2BBD124786}" srcOrd="0" destOrd="0" presId="urn:microsoft.com/office/officeart/2018/2/layout/IconVerticalSolidList"/>
    <dgm:cxn modelId="{A8EAD027-55F3-42C6-B968-0DD4CB9B7D61}" type="presOf" srcId="{32AC8BF5-1AA2-4333-803C-DD83BC80A261}" destId="{1D098A58-C863-49F8-B757-58F2BEA8B4EA}" srcOrd="0" destOrd="0" presId="urn:microsoft.com/office/officeart/2018/2/layout/IconVerticalSolidList"/>
    <dgm:cxn modelId="{EFCF1DD8-3AE2-4FDE-983E-B837628346EE}" type="presParOf" srcId="{40EEC32B-220C-4F1D-8B85-64E00CF6A1C4}" destId="{0F5AD6F6-CFB4-4627-9EBE-99089F8EFE98}" srcOrd="0" destOrd="0" presId="urn:microsoft.com/office/officeart/2018/2/layout/IconVerticalSolidList"/>
    <dgm:cxn modelId="{F1B2FFF5-8AB1-4A0D-886A-D04DB672308A}" type="presParOf" srcId="{0F5AD6F6-CFB4-4627-9EBE-99089F8EFE98}" destId="{32D7CCE9-AEE2-4227-BF45-840033374F8E}" srcOrd="0" destOrd="0" presId="urn:microsoft.com/office/officeart/2018/2/layout/IconVerticalSolidList"/>
    <dgm:cxn modelId="{C537C38F-F09E-44B7-8AEC-E5A72EC620BB}" type="presParOf" srcId="{0F5AD6F6-CFB4-4627-9EBE-99089F8EFE98}" destId="{136FF6CD-2308-4EAF-8B8B-30EDCE5139BF}" srcOrd="1" destOrd="0" presId="urn:microsoft.com/office/officeart/2018/2/layout/IconVerticalSolidList"/>
    <dgm:cxn modelId="{28F6DB6E-835A-4BBD-8D6B-AE187ECFD556}" type="presParOf" srcId="{0F5AD6F6-CFB4-4627-9EBE-99089F8EFE98}" destId="{B76D658C-4AC1-42DF-A12F-9649EA981472}" srcOrd="2" destOrd="0" presId="urn:microsoft.com/office/officeart/2018/2/layout/IconVerticalSolidList"/>
    <dgm:cxn modelId="{84444982-AEF5-4FA6-AEA9-7A508C3792D0}" type="presParOf" srcId="{0F5AD6F6-CFB4-4627-9EBE-99089F8EFE98}" destId="{E297666C-CFBE-4FF8-BC0E-3E78E3A60AE6}" srcOrd="3" destOrd="0" presId="urn:microsoft.com/office/officeart/2018/2/layout/IconVerticalSolidList"/>
    <dgm:cxn modelId="{4E3292BA-D797-42BE-BB26-22DA99BE54A1}" type="presParOf" srcId="{40EEC32B-220C-4F1D-8B85-64E00CF6A1C4}" destId="{C6AD31A7-9016-4A4D-917D-1DE275B39851}" srcOrd="1" destOrd="0" presId="urn:microsoft.com/office/officeart/2018/2/layout/IconVerticalSolidList"/>
    <dgm:cxn modelId="{18F2AC08-1A53-4EFE-812C-B0752A01242E}" type="presParOf" srcId="{40EEC32B-220C-4F1D-8B85-64E00CF6A1C4}" destId="{C768543D-F1B9-4A94-8FFB-1C72858F23CB}" srcOrd="2" destOrd="0" presId="urn:microsoft.com/office/officeart/2018/2/layout/IconVerticalSolidList"/>
    <dgm:cxn modelId="{0103B267-8B12-4F12-A660-D97E98349C71}" type="presParOf" srcId="{C768543D-F1B9-4A94-8FFB-1C72858F23CB}" destId="{8D90588E-CF43-4CCA-9114-3F32F1E32C82}" srcOrd="0" destOrd="0" presId="urn:microsoft.com/office/officeart/2018/2/layout/IconVerticalSolidList"/>
    <dgm:cxn modelId="{8186A9A0-7E62-419A-B11F-CDFF7C478A04}" type="presParOf" srcId="{C768543D-F1B9-4A94-8FFB-1C72858F23CB}" destId="{D0697C79-7313-459B-B009-85A379B50A15}" srcOrd="1" destOrd="0" presId="urn:microsoft.com/office/officeart/2018/2/layout/IconVerticalSolidList"/>
    <dgm:cxn modelId="{1177453D-35C5-4B55-B886-420669469BD6}" type="presParOf" srcId="{C768543D-F1B9-4A94-8FFB-1C72858F23CB}" destId="{26A61D64-8339-4253-B410-CD0F9728ADA5}" srcOrd="2" destOrd="0" presId="urn:microsoft.com/office/officeart/2018/2/layout/IconVerticalSolidList"/>
    <dgm:cxn modelId="{38D8ECF3-B0FC-4B04-B32E-D0E385E97F18}" type="presParOf" srcId="{C768543D-F1B9-4A94-8FFB-1C72858F23CB}" destId="{1D098A58-C863-49F8-B757-58F2BEA8B4EA}" srcOrd="3" destOrd="0" presId="urn:microsoft.com/office/officeart/2018/2/layout/IconVerticalSolidList"/>
    <dgm:cxn modelId="{C8F73E2A-1F5A-423D-8374-FA219A6A7BA1}" type="presParOf" srcId="{40EEC32B-220C-4F1D-8B85-64E00CF6A1C4}" destId="{EABB262B-E16C-4715-823B-311626E00BC2}" srcOrd="3" destOrd="0" presId="urn:microsoft.com/office/officeart/2018/2/layout/IconVerticalSolidList"/>
    <dgm:cxn modelId="{38E5CC0F-BE2A-4D7E-854E-1CB89DA517AC}" type="presParOf" srcId="{40EEC32B-220C-4F1D-8B85-64E00CF6A1C4}" destId="{2738E358-CCCD-400F-BD0A-371DF882AE59}" srcOrd="4" destOrd="0" presId="urn:microsoft.com/office/officeart/2018/2/layout/IconVerticalSolidList"/>
    <dgm:cxn modelId="{68582052-401E-4A56-BC4A-70EC046C938B}" type="presParOf" srcId="{2738E358-CCCD-400F-BD0A-371DF882AE59}" destId="{2D30463C-4DF0-4452-9E3E-375935BABA7D}" srcOrd="0" destOrd="0" presId="urn:microsoft.com/office/officeart/2018/2/layout/IconVerticalSolidList"/>
    <dgm:cxn modelId="{11590A9D-0175-4209-A49A-C0B59FB4E0B6}" type="presParOf" srcId="{2738E358-CCCD-400F-BD0A-371DF882AE59}" destId="{A4FB4B65-0332-43E5-922D-AEEB31E447B7}" srcOrd="1" destOrd="0" presId="urn:microsoft.com/office/officeart/2018/2/layout/IconVerticalSolidList"/>
    <dgm:cxn modelId="{04F66AD4-14C5-4159-A7ED-9C7F53E82087}" type="presParOf" srcId="{2738E358-CCCD-400F-BD0A-371DF882AE59}" destId="{57B732DA-158D-4B7D-8E49-1073070179AA}" srcOrd="2" destOrd="0" presId="urn:microsoft.com/office/officeart/2018/2/layout/IconVerticalSolidList"/>
    <dgm:cxn modelId="{C876323A-4488-46EB-8B89-531E239233DC}" type="presParOf" srcId="{2738E358-CCCD-400F-BD0A-371DF882AE59}" destId="{0BC82F9E-B7B9-438C-9A02-0B2BBD124786}" srcOrd="3" destOrd="0" presId="urn:microsoft.com/office/officeart/2018/2/layout/IconVerticalSolidList"/>
    <dgm:cxn modelId="{D3230607-D8A1-48CE-87C2-B6ACA1352E7F}" type="presParOf" srcId="{40EEC32B-220C-4F1D-8B85-64E00CF6A1C4}" destId="{B9DC7072-3967-4581-A4B9-9F3550CCB044}" srcOrd="5" destOrd="0" presId="urn:microsoft.com/office/officeart/2018/2/layout/IconVerticalSolidList"/>
    <dgm:cxn modelId="{30F44B22-968B-459F-B51E-0A48BD50A632}" type="presParOf" srcId="{40EEC32B-220C-4F1D-8B85-64E00CF6A1C4}" destId="{90FA68C9-8A06-4DAA-B7FB-9578FC2AB3A0}" srcOrd="6" destOrd="0" presId="urn:microsoft.com/office/officeart/2018/2/layout/IconVerticalSolidList"/>
    <dgm:cxn modelId="{AF246812-915F-45DC-AF1F-7EA3423607DF}" type="presParOf" srcId="{90FA68C9-8A06-4DAA-B7FB-9578FC2AB3A0}" destId="{0124E8E9-F181-4352-A7D7-B39A50842C00}" srcOrd="0" destOrd="0" presId="urn:microsoft.com/office/officeart/2018/2/layout/IconVerticalSolidList"/>
    <dgm:cxn modelId="{4ADE5C20-38F7-4A3A-AB92-AE8775F3B0BC}" type="presParOf" srcId="{90FA68C9-8A06-4DAA-B7FB-9578FC2AB3A0}" destId="{F998E67B-7F74-42B4-9414-0CFA04575EEC}" srcOrd="1" destOrd="0" presId="urn:microsoft.com/office/officeart/2018/2/layout/IconVerticalSolidList"/>
    <dgm:cxn modelId="{1867C912-C6C3-47C8-A47A-982BEAA6BF3C}" type="presParOf" srcId="{90FA68C9-8A06-4DAA-B7FB-9578FC2AB3A0}" destId="{2698B6B6-E384-47CE-809E-FD1BAE325E5C}" srcOrd="2" destOrd="0" presId="urn:microsoft.com/office/officeart/2018/2/layout/IconVerticalSolidList"/>
    <dgm:cxn modelId="{599F685A-81E8-4DC0-8415-155EB967D20F}" type="presParOf" srcId="{90FA68C9-8A06-4DAA-B7FB-9578FC2AB3A0}" destId="{C491C766-BA3A-4406-A1C8-1103AF27720D}"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B1955F-D745-4E61-942C-67715B2B5D84}" type="doc">
      <dgm:prSet loTypeId="urn:microsoft.com/office/officeart/2016/7/layout/BasicLinearProcessNumbered" loCatId="process" qsTypeId="urn:microsoft.com/office/officeart/2005/8/quickstyle/simple1" qsCatId="simple" csTypeId="urn:microsoft.com/office/officeart/2005/8/colors/accent6_2" csCatId="accent6" phldr="1"/>
      <dgm:spPr/>
      <dgm:t>
        <a:bodyPr/>
        <a:lstStyle/>
        <a:p>
          <a:endParaRPr lang="en-US"/>
        </a:p>
      </dgm:t>
    </dgm:pt>
    <dgm:pt modelId="{4C03F659-9234-47E7-956F-F6725DC6C331}">
      <dgm:prSet/>
      <dgm:spPr/>
      <dgm:t>
        <a:bodyPr/>
        <a:lstStyle/>
        <a:p>
          <a:r>
            <a:rPr lang="it-IT"/>
            <a:t>-using the amount of light needed</a:t>
          </a:r>
          <a:endParaRPr lang="en-US"/>
        </a:p>
      </dgm:t>
    </dgm:pt>
    <dgm:pt modelId="{8D1B75AB-069D-46BD-AAFF-BE320B17329A}" type="parTrans" cxnId="{14B80944-2676-40C6-AC60-3FFBB0159FB9}">
      <dgm:prSet/>
      <dgm:spPr/>
      <dgm:t>
        <a:bodyPr/>
        <a:lstStyle/>
        <a:p>
          <a:endParaRPr lang="en-US"/>
        </a:p>
      </dgm:t>
    </dgm:pt>
    <dgm:pt modelId="{F494E7CF-E70D-428F-A892-D77B1922C455}" type="sibTrans" cxnId="{14B80944-2676-40C6-AC60-3FFBB0159FB9}">
      <dgm:prSet phldrT="1" phldr="0"/>
      <dgm:spPr/>
      <dgm:t>
        <a:bodyPr/>
        <a:lstStyle/>
        <a:p>
          <a:r>
            <a:rPr lang="en-US"/>
            <a:t>1</a:t>
          </a:r>
        </a:p>
      </dgm:t>
    </dgm:pt>
    <dgm:pt modelId="{4DE445B3-B07E-40BC-AC74-9D9BB66507A4}">
      <dgm:prSet/>
      <dgm:spPr/>
      <dgm:t>
        <a:bodyPr/>
        <a:lstStyle/>
        <a:p>
          <a:r>
            <a:rPr lang="it-IT"/>
            <a:t>-direct the light of the street lamps in the necessary areas (downwards).</a:t>
          </a:r>
          <a:endParaRPr lang="en-US"/>
        </a:p>
      </dgm:t>
    </dgm:pt>
    <dgm:pt modelId="{8862E480-37B9-4144-ABDD-F8A893E27A04}" type="parTrans" cxnId="{8C3BA0A9-2F72-4C73-976F-1B7113794A93}">
      <dgm:prSet/>
      <dgm:spPr/>
      <dgm:t>
        <a:bodyPr/>
        <a:lstStyle/>
        <a:p>
          <a:endParaRPr lang="en-US"/>
        </a:p>
      </dgm:t>
    </dgm:pt>
    <dgm:pt modelId="{38BAFC05-6822-4C45-B67F-B01E5FFA633B}" type="sibTrans" cxnId="{8C3BA0A9-2F72-4C73-976F-1B7113794A93}">
      <dgm:prSet phldrT="2" phldr="0"/>
      <dgm:spPr/>
      <dgm:t>
        <a:bodyPr/>
        <a:lstStyle/>
        <a:p>
          <a:r>
            <a:rPr lang="en-US"/>
            <a:t>2</a:t>
          </a:r>
        </a:p>
      </dgm:t>
    </dgm:pt>
    <dgm:pt modelId="{F6606266-0B59-4770-912C-CD189861766F}">
      <dgm:prSet/>
      <dgm:spPr/>
      <dgm:t>
        <a:bodyPr/>
        <a:lstStyle/>
        <a:p>
          <a:r>
            <a:rPr lang="it-IT"/>
            <a:t>-use sodium vapor lamps, which pollute less.</a:t>
          </a:r>
          <a:endParaRPr lang="en-US"/>
        </a:p>
      </dgm:t>
    </dgm:pt>
    <dgm:pt modelId="{9812F723-421D-474B-BB64-C368FA05E530}" type="parTrans" cxnId="{14C8E6DF-E695-4790-A91E-DAA5D23F0C2F}">
      <dgm:prSet/>
      <dgm:spPr/>
      <dgm:t>
        <a:bodyPr/>
        <a:lstStyle/>
        <a:p>
          <a:endParaRPr lang="en-US"/>
        </a:p>
      </dgm:t>
    </dgm:pt>
    <dgm:pt modelId="{960C6FF9-503E-4D88-85B7-7C7468ED2E12}" type="sibTrans" cxnId="{14C8E6DF-E695-4790-A91E-DAA5D23F0C2F}">
      <dgm:prSet phldrT="3" phldr="0"/>
      <dgm:spPr/>
      <dgm:t>
        <a:bodyPr/>
        <a:lstStyle/>
        <a:p>
          <a:r>
            <a:rPr lang="en-US"/>
            <a:t>3</a:t>
          </a:r>
        </a:p>
      </dgm:t>
    </dgm:pt>
    <dgm:pt modelId="{75FDAD35-13AA-4A78-B650-F174A0496DAF}" type="pres">
      <dgm:prSet presAssocID="{12B1955F-D745-4E61-942C-67715B2B5D84}" presName="Name0" presStyleCnt="0">
        <dgm:presLayoutVars>
          <dgm:animLvl val="lvl"/>
          <dgm:resizeHandles val="exact"/>
        </dgm:presLayoutVars>
      </dgm:prSet>
      <dgm:spPr/>
      <dgm:t>
        <a:bodyPr/>
        <a:lstStyle/>
        <a:p>
          <a:endParaRPr lang="it-IT"/>
        </a:p>
      </dgm:t>
    </dgm:pt>
    <dgm:pt modelId="{FD1AF857-2209-47F5-8263-45403D77A8E3}" type="pres">
      <dgm:prSet presAssocID="{4C03F659-9234-47E7-956F-F6725DC6C331}" presName="compositeNode" presStyleCnt="0">
        <dgm:presLayoutVars>
          <dgm:bulletEnabled val="1"/>
        </dgm:presLayoutVars>
      </dgm:prSet>
      <dgm:spPr/>
    </dgm:pt>
    <dgm:pt modelId="{3C92397C-58CF-4178-930E-970C1D28E673}" type="pres">
      <dgm:prSet presAssocID="{4C03F659-9234-47E7-956F-F6725DC6C331}" presName="bgRect" presStyleLbl="bgAccFollowNode1" presStyleIdx="0" presStyleCnt="3"/>
      <dgm:spPr/>
      <dgm:t>
        <a:bodyPr/>
        <a:lstStyle/>
        <a:p>
          <a:endParaRPr lang="it-IT"/>
        </a:p>
      </dgm:t>
    </dgm:pt>
    <dgm:pt modelId="{A9F1BCB0-3EE2-4EC3-A7DD-8D8A5D83A004}" type="pres">
      <dgm:prSet presAssocID="{F494E7CF-E70D-428F-A892-D77B1922C455}" presName="sibTransNodeCircle" presStyleLbl="alignNode1" presStyleIdx="0" presStyleCnt="6">
        <dgm:presLayoutVars>
          <dgm:chMax val="0"/>
          <dgm:bulletEnabled/>
        </dgm:presLayoutVars>
      </dgm:prSet>
      <dgm:spPr/>
      <dgm:t>
        <a:bodyPr/>
        <a:lstStyle/>
        <a:p>
          <a:endParaRPr lang="it-IT"/>
        </a:p>
      </dgm:t>
    </dgm:pt>
    <dgm:pt modelId="{0FC95035-EC4A-4B6E-95CE-51A4CCC62AE8}" type="pres">
      <dgm:prSet presAssocID="{4C03F659-9234-47E7-956F-F6725DC6C331}" presName="bottomLine" presStyleLbl="alignNode1" presStyleIdx="1" presStyleCnt="6">
        <dgm:presLayoutVars/>
      </dgm:prSet>
      <dgm:spPr/>
    </dgm:pt>
    <dgm:pt modelId="{C0C1383E-DACD-4E9C-B949-2DD1313D8D7B}" type="pres">
      <dgm:prSet presAssocID="{4C03F659-9234-47E7-956F-F6725DC6C331}" presName="nodeText" presStyleLbl="bgAccFollowNode1" presStyleIdx="0" presStyleCnt="3">
        <dgm:presLayoutVars>
          <dgm:bulletEnabled val="1"/>
        </dgm:presLayoutVars>
      </dgm:prSet>
      <dgm:spPr/>
      <dgm:t>
        <a:bodyPr/>
        <a:lstStyle/>
        <a:p>
          <a:endParaRPr lang="it-IT"/>
        </a:p>
      </dgm:t>
    </dgm:pt>
    <dgm:pt modelId="{4B4D41D0-9E74-4064-898F-5EA1E252DE77}" type="pres">
      <dgm:prSet presAssocID="{F494E7CF-E70D-428F-A892-D77B1922C455}" presName="sibTrans" presStyleCnt="0"/>
      <dgm:spPr/>
    </dgm:pt>
    <dgm:pt modelId="{C4CEFF5E-6B00-42BA-8742-3566F962229F}" type="pres">
      <dgm:prSet presAssocID="{4DE445B3-B07E-40BC-AC74-9D9BB66507A4}" presName="compositeNode" presStyleCnt="0">
        <dgm:presLayoutVars>
          <dgm:bulletEnabled val="1"/>
        </dgm:presLayoutVars>
      </dgm:prSet>
      <dgm:spPr/>
    </dgm:pt>
    <dgm:pt modelId="{69E591B4-656B-430E-9F0B-CB26FFE6E8DF}" type="pres">
      <dgm:prSet presAssocID="{4DE445B3-B07E-40BC-AC74-9D9BB66507A4}" presName="bgRect" presStyleLbl="bgAccFollowNode1" presStyleIdx="1" presStyleCnt="3"/>
      <dgm:spPr/>
      <dgm:t>
        <a:bodyPr/>
        <a:lstStyle/>
        <a:p>
          <a:endParaRPr lang="it-IT"/>
        </a:p>
      </dgm:t>
    </dgm:pt>
    <dgm:pt modelId="{EAF9B91A-FE1B-4EC1-9332-6AD6BB06E08B}" type="pres">
      <dgm:prSet presAssocID="{38BAFC05-6822-4C45-B67F-B01E5FFA633B}" presName="sibTransNodeCircle" presStyleLbl="alignNode1" presStyleIdx="2" presStyleCnt="6">
        <dgm:presLayoutVars>
          <dgm:chMax val="0"/>
          <dgm:bulletEnabled/>
        </dgm:presLayoutVars>
      </dgm:prSet>
      <dgm:spPr/>
      <dgm:t>
        <a:bodyPr/>
        <a:lstStyle/>
        <a:p>
          <a:endParaRPr lang="it-IT"/>
        </a:p>
      </dgm:t>
    </dgm:pt>
    <dgm:pt modelId="{5B2CAB5A-EFD6-4AC4-BF8B-746A9CCCAAB6}" type="pres">
      <dgm:prSet presAssocID="{4DE445B3-B07E-40BC-AC74-9D9BB66507A4}" presName="bottomLine" presStyleLbl="alignNode1" presStyleIdx="3" presStyleCnt="6">
        <dgm:presLayoutVars/>
      </dgm:prSet>
      <dgm:spPr/>
    </dgm:pt>
    <dgm:pt modelId="{75F2BDFA-F4D7-4E3A-8871-6CC1B5ADF642}" type="pres">
      <dgm:prSet presAssocID="{4DE445B3-B07E-40BC-AC74-9D9BB66507A4}" presName="nodeText" presStyleLbl="bgAccFollowNode1" presStyleIdx="1" presStyleCnt="3">
        <dgm:presLayoutVars>
          <dgm:bulletEnabled val="1"/>
        </dgm:presLayoutVars>
      </dgm:prSet>
      <dgm:spPr/>
      <dgm:t>
        <a:bodyPr/>
        <a:lstStyle/>
        <a:p>
          <a:endParaRPr lang="it-IT"/>
        </a:p>
      </dgm:t>
    </dgm:pt>
    <dgm:pt modelId="{CEEB605C-3876-4E6D-8D8A-AAC82945BE33}" type="pres">
      <dgm:prSet presAssocID="{38BAFC05-6822-4C45-B67F-B01E5FFA633B}" presName="sibTrans" presStyleCnt="0"/>
      <dgm:spPr/>
    </dgm:pt>
    <dgm:pt modelId="{6F2DFF7A-E12A-4919-851C-F8343B0F101C}" type="pres">
      <dgm:prSet presAssocID="{F6606266-0B59-4770-912C-CD189861766F}" presName="compositeNode" presStyleCnt="0">
        <dgm:presLayoutVars>
          <dgm:bulletEnabled val="1"/>
        </dgm:presLayoutVars>
      </dgm:prSet>
      <dgm:spPr/>
    </dgm:pt>
    <dgm:pt modelId="{31312D61-731F-45EC-9CCC-682BE3917E19}" type="pres">
      <dgm:prSet presAssocID="{F6606266-0B59-4770-912C-CD189861766F}" presName="bgRect" presStyleLbl="bgAccFollowNode1" presStyleIdx="2" presStyleCnt="3"/>
      <dgm:spPr/>
      <dgm:t>
        <a:bodyPr/>
        <a:lstStyle/>
        <a:p>
          <a:endParaRPr lang="it-IT"/>
        </a:p>
      </dgm:t>
    </dgm:pt>
    <dgm:pt modelId="{02C5D45E-76B5-4C74-8861-64E86829DC53}" type="pres">
      <dgm:prSet presAssocID="{960C6FF9-503E-4D88-85B7-7C7468ED2E12}" presName="sibTransNodeCircle" presStyleLbl="alignNode1" presStyleIdx="4" presStyleCnt="6">
        <dgm:presLayoutVars>
          <dgm:chMax val="0"/>
          <dgm:bulletEnabled/>
        </dgm:presLayoutVars>
      </dgm:prSet>
      <dgm:spPr/>
      <dgm:t>
        <a:bodyPr/>
        <a:lstStyle/>
        <a:p>
          <a:endParaRPr lang="it-IT"/>
        </a:p>
      </dgm:t>
    </dgm:pt>
    <dgm:pt modelId="{5C085122-4F36-41BC-9054-86C1F0EB40F0}" type="pres">
      <dgm:prSet presAssocID="{F6606266-0B59-4770-912C-CD189861766F}" presName="bottomLine" presStyleLbl="alignNode1" presStyleIdx="5" presStyleCnt="6">
        <dgm:presLayoutVars/>
      </dgm:prSet>
      <dgm:spPr/>
    </dgm:pt>
    <dgm:pt modelId="{C0274E26-D126-4BF4-AA13-8A24AE9F78FC}" type="pres">
      <dgm:prSet presAssocID="{F6606266-0B59-4770-912C-CD189861766F}" presName="nodeText" presStyleLbl="bgAccFollowNode1" presStyleIdx="2" presStyleCnt="3">
        <dgm:presLayoutVars>
          <dgm:bulletEnabled val="1"/>
        </dgm:presLayoutVars>
      </dgm:prSet>
      <dgm:spPr/>
      <dgm:t>
        <a:bodyPr/>
        <a:lstStyle/>
        <a:p>
          <a:endParaRPr lang="it-IT"/>
        </a:p>
      </dgm:t>
    </dgm:pt>
  </dgm:ptLst>
  <dgm:cxnLst>
    <dgm:cxn modelId="{EAEBF51F-020C-4594-BF3D-4DDB8BF25134}" type="presOf" srcId="{F6606266-0B59-4770-912C-CD189861766F}" destId="{31312D61-731F-45EC-9CCC-682BE3917E19}" srcOrd="0" destOrd="0" presId="urn:microsoft.com/office/officeart/2016/7/layout/BasicLinearProcessNumbered"/>
    <dgm:cxn modelId="{14C8E6DF-E695-4790-A91E-DAA5D23F0C2F}" srcId="{12B1955F-D745-4E61-942C-67715B2B5D84}" destId="{F6606266-0B59-4770-912C-CD189861766F}" srcOrd="2" destOrd="0" parTransId="{9812F723-421D-474B-BB64-C368FA05E530}" sibTransId="{960C6FF9-503E-4D88-85B7-7C7468ED2E12}"/>
    <dgm:cxn modelId="{E4CCAFA9-97B1-4F91-83D6-281CC28D826A}" type="presOf" srcId="{F6606266-0B59-4770-912C-CD189861766F}" destId="{C0274E26-D126-4BF4-AA13-8A24AE9F78FC}" srcOrd="1" destOrd="0" presId="urn:microsoft.com/office/officeart/2016/7/layout/BasicLinearProcessNumbered"/>
    <dgm:cxn modelId="{FEF38DAB-4AC8-474D-A770-9335BFABD2B1}" type="presOf" srcId="{12B1955F-D745-4E61-942C-67715B2B5D84}" destId="{75FDAD35-13AA-4A78-B650-F174A0496DAF}" srcOrd="0" destOrd="0" presId="urn:microsoft.com/office/officeart/2016/7/layout/BasicLinearProcessNumbered"/>
    <dgm:cxn modelId="{5043EDCC-A7D6-4ACA-B6A4-C7DAA4C89ACC}" type="presOf" srcId="{4C03F659-9234-47E7-956F-F6725DC6C331}" destId="{3C92397C-58CF-4178-930E-970C1D28E673}" srcOrd="0" destOrd="0" presId="urn:microsoft.com/office/officeart/2016/7/layout/BasicLinearProcessNumbered"/>
    <dgm:cxn modelId="{A8210507-C2EA-4E5C-9AA7-55BB1C7551CD}" type="presOf" srcId="{4C03F659-9234-47E7-956F-F6725DC6C331}" destId="{C0C1383E-DACD-4E9C-B949-2DD1313D8D7B}" srcOrd="1" destOrd="0" presId="urn:microsoft.com/office/officeart/2016/7/layout/BasicLinearProcessNumbered"/>
    <dgm:cxn modelId="{14B80944-2676-40C6-AC60-3FFBB0159FB9}" srcId="{12B1955F-D745-4E61-942C-67715B2B5D84}" destId="{4C03F659-9234-47E7-956F-F6725DC6C331}" srcOrd="0" destOrd="0" parTransId="{8D1B75AB-069D-46BD-AAFF-BE320B17329A}" sibTransId="{F494E7CF-E70D-428F-A892-D77B1922C455}"/>
    <dgm:cxn modelId="{04FE6C7D-B8DA-4140-BE0B-CCB81AD28E78}" type="presOf" srcId="{4DE445B3-B07E-40BC-AC74-9D9BB66507A4}" destId="{75F2BDFA-F4D7-4E3A-8871-6CC1B5ADF642}" srcOrd="1" destOrd="0" presId="urn:microsoft.com/office/officeart/2016/7/layout/BasicLinearProcessNumbered"/>
    <dgm:cxn modelId="{AD0C5DAD-1E06-48A4-B754-BC30DFAA29A6}" type="presOf" srcId="{F494E7CF-E70D-428F-A892-D77B1922C455}" destId="{A9F1BCB0-3EE2-4EC3-A7DD-8D8A5D83A004}" srcOrd="0" destOrd="0" presId="urn:microsoft.com/office/officeart/2016/7/layout/BasicLinearProcessNumbered"/>
    <dgm:cxn modelId="{8C3BA0A9-2F72-4C73-976F-1B7113794A93}" srcId="{12B1955F-D745-4E61-942C-67715B2B5D84}" destId="{4DE445B3-B07E-40BC-AC74-9D9BB66507A4}" srcOrd="1" destOrd="0" parTransId="{8862E480-37B9-4144-ABDD-F8A893E27A04}" sibTransId="{38BAFC05-6822-4C45-B67F-B01E5FFA633B}"/>
    <dgm:cxn modelId="{CE992410-E618-4675-A56D-3CF63B5A4E07}" type="presOf" srcId="{4DE445B3-B07E-40BC-AC74-9D9BB66507A4}" destId="{69E591B4-656B-430E-9F0B-CB26FFE6E8DF}" srcOrd="0" destOrd="0" presId="urn:microsoft.com/office/officeart/2016/7/layout/BasicLinearProcessNumbered"/>
    <dgm:cxn modelId="{3FB246FA-293F-4B2B-ABB6-3645F992483C}" type="presOf" srcId="{38BAFC05-6822-4C45-B67F-B01E5FFA633B}" destId="{EAF9B91A-FE1B-4EC1-9332-6AD6BB06E08B}" srcOrd="0" destOrd="0" presId="urn:microsoft.com/office/officeart/2016/7/layout/BasicLinearProcessNumbered"/>
    <dgm:cxn modelId="{5E87D792-761A-4039-BACB-69BA87BF04F5}" type="presOf" srcId="{960C6FF9-503E-4D88-85B7-7C7468ED2E12}" destId="{02C5D45E-76B5-4C74-8861-64E86829DC53}" srcOrd="0" destOrd="0" presId="urn:microsoft.com/office/officeart/2016/7/layout/BasicLinearProcessNumbered"/>
    <dgm:cxn modelId="{D8630E60-AD7F-4D20-9D30-E3C7B886DD44}" type="presParOf" srcId="{75FDAD35-13AA-4A78-B650-F174A0496DAF}" destId="{FD1AF857-2209-47F5-8263-45403D77A8E3}" srcOrd="0" destOrd="0" presId="urn:microsoft.com/office/officeart/2016/7/layout/BasicLinearProcessNumbered"/>
    <dgm:cxn modelId="{C607F05C-27FC-441C-910E-43A987578D86}" type="presParOf" srcId="{FD1AF857-2209-47F5-8263-45403D77A8E3}" destId="{3C92397C-58CF-4178-930E-970C1D28E673}" srcOrd="0" destOrd="0" presId="urn:microsoft.com/office/officeart/2016/7/layout/BasicLinearProcessNumbered"/>
    <dgm:cxn modelId="{9F4B6049-B892-4298-8D87-D4F6740F3C53}" type="presParOf" srcId="{FD1AF857-2209-47F5-8263-45403D77A8E3}" destId="{A9F1BCB0-3EE2-4EC3-A7DD-8D8A5D83A004}" srcOrd="1" destOrd="0" presId="urn:microsoft.com/office/officeart/2016/7/layout/BasicLinearProcessNumbered"/>
    <dgm:cxn modelId="{005800E7-D668-41E2-A9C5-B7CCB8614798}" type="presParOf" srcId="{FD1AF857-2209-47F5-8263-45403D77A8E3}" destId="{0FC95035-EC4A-4B6E-95CE-51A4CCC62AE8}" srcOrd="2" destOrd="0" presId="urn:microsoft.com/office/officeart/2016/7/layout/BasicLinearProcessNumbered"/>
    <dgm:cxn modelId="{23273BAC-AB05-4302-A0CB-B751FEEE856C}" type="presParOf" srcId="{FD1AF857-2209-47F5-8263-45403D77A8E3}" destId="{C0C1383E-DACD-4E9C-B949-2DD1313D8D7B}" srcOrd="3" destOrd="0" presId="urn:microsoft.com/office/officeart/2016/7/layout/BasicLinearProcessNumbered"/>
    <dgm:cxn modelId="{D92EA986-D6C4-431F-9396-7D7652D7449D}" type="presParOf" srcId="{75FDAD35-13AA-4A78-B650-F174A0496DAF}" destId="{4B4D41D0-9E74-4064-898F-5EA1E252DE77}" srcOrd="1" destOrd="0" presId="urn:microsoft.com/office/officeart/2016/7/layout/BasicLinearProcessNumbered"/>
    <dgm:cxn modelId="{754BD28D-A8FA-4509-8EE3-19AE497755A3}" type="presParOf" srcId="{75FDAD35-13AA-4A78-B650-F174A0496DAF}" destId="{C4CEFF5E-6B00-42BA-8742-3566F962229F}" srcOrd="2" destOrd="0" presId="urn:microsoft.com/office/officeart/2016/7/layout/BasicLinearProcessNumbered"/>
    <dgm:cxn modelId="{77470773-9C42-4E8D-847B-5091E86AE378}" type="presParOf" srcId="{C4CEFF5E-6B00-42BA-8742-3566F962229F}" destId="{69E591B4-656B-430E-9F0B-CB26FFE6E8DF}" srcOrd="0" destOrd="0" presId="urn:microsoft.com/office/officeart/2016/7/layout/BasicLinearProcessNumbered"/>
    <dgm:cxn modelId="{CDFB3938-6FCC-4AEF-BEF0-D4E4EFE2C5F3}" type="presParOf" srcId="{C4CEFF5E-6B00-42BA-8742-3566F962229F}" destId="{EAF9B91A-FE1B-4EC1-9332-6AD6BB06E08B}" srcOrd="1" destOrd="0" presId="urn:microsoft.com/office/officeart/2016/7/layout/BasicLinearProcessNumbered"/>
    <dgm:cxn modelId="{6BB48031-6E3B-4586-8A36-9FB25FB5812C}" type="presParOf" srcId="{C4CEFF5E-6B00-42BA-8742-3566F962229F}" destId="{5B2CAB5A-EFD6-4AC4-BF8B-746A9CCCAAB6}" srcOrd="2" destOrd="0" presId="urn:microsoft.com/office/officeart/2016/7/layout/BasicLinearProcessNumbered"/>
    <dgm:cxn modelId="{BDE7FEDE-849B-42F3-BD35-CCD11D5D18B8}" type="presParOf" srcId="{C4CEFF5E-6B00-42BA-8742-3566F962229F}" destId="{75F2BDFA-F4D7-4E3A-8871-6CC1B5ADF642}" srcOrd="3" destOrd="0" presId="urn:microsoft.com/office/officeart/2016/7/layout/BasicLinearProcessNumbered"/>
    <dgm:cxn modelId="{8311A86D-1D90-42B0-B5DC-BE9C4AB8C3ED}" type="presParOf" srcId="{75FDAD35-13AA-4A78-B650-F174A0496DAF}" destId="{CEEB605C-3876-4E6D-8D8A-AAC82945BE33}" srcOrd="3" destOrd="0" presId="urn:microsoft.com/office/officeart/2016/7/layout/BasicLinearProcessNumbered"/>
    <dgm:cxn modelId="{3E1C2384-683A-4735-8857-A5306472AA9B}" type="presParOf" srcId="{75FDAD35-13AA-4A78-B650-F174A0496DAF}" destId="{6F2DFF7A-E12A-4919-851C-F8343B0F101C}" srcOrd="4" destOrd="0" presId="urn:microsoft.com/office/officeart/2016/7/layout/BasicLinearProcessNumbered"/>
    <dgm:cxn modelId="{502D4C9C-6AED-4DC4-AF20-B860FC0BCA7D}" type="presParOf" srcId="{6F2DFF7A-E12A-4919-851C-F8343B0F101C}" destId="{31312D61-731F-45EC-9CCC-682BE3917E19}" srcOrd="0" destOrd="0" presId="urn:microsoft.com/office/officeart/2016/7/layout/BasicLinearProcessNumbered"/>
    <dgm:cxn modelId="{5573B97F-1A89-4384-BF36-8730919DA225}" type="presParOf" srcId="{6F2DFF7A-E12A-4919-851C-F8343B0F101C}" destId="{02C5D45E-76B5-4C74-8861-64E86829DC53}" srcOrd="1" destOrd="0" presId="urn:microsoft.com/office/officeart/2016/7/layout/BasicLinearProcessNumbered"/>
    <dgm:cxn modelId="{83735942-94C3-4CF4-872C-5E74373441A8}" type="presParOf" srcId="{6F2DFF7A-E12A-4919-851C-F8343B0F101C}" destId="{5C085122-4F36-41BC-9054-86C1F0EB40F0}" srcOrd="2" destOrd="0" presId="urn:microsoft.com/office/officeart/2016/7/layout/BasicLinearProcessNumbered"/>
    <dgm:cxn modelId="{DCA33202-CEAC-4DA8-8263-5027A68A5E49}" type="presParOf" srcId="{6F2DFF7A-E12A-4919-851C-F8343B0F101C}" destId="{C0274E26-D126-4BF4-AA13-8A24AE9F78FC}" srcOrd="3" destOrd="0" presId="urn:microsoft.com/office/officeart/2016/7/layout/BasicLinearProcessNumbere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195D3B-75B1-403A-8AD9-D06258727D4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3FD6852-6D57-499E-8C84-062430981185}">
      <dgm:prSet/>
      <dgm:spPr/>
      <dgm:t>
        <a:bodyPr/>
        <a:lstStyle/>
        <a:p>
          <a:pPr>
            <a:defRPr cap="all"/>
          </a:pPr>
          <a:r>
            <a:rPr lang="it-IT"/>
            <a:t>-industries</a:t>
          </a:r>
          <a:endParaRPr lang="en-US"/>
        </a:p>
      </dgm:t>
    </dgm:pt>
    <dgm:pt modelId="{352421EC-C5CC-430B-A5D3-FC669E5A4FF4}" type="parTrans" cxnId="{B1EF094C-8235-4460-8349-29335B5E002E}">
      <dgm:prSet/>
      <dgm:spPr/>
      <dgm:t>
        <a:bodyPr/>
        <a:lstStyle/>
        <a:p>
          <a:endParaRPr lang="en-US"/>
        </a:p>
      </dgm:t>
    </dgm:pt>
    <dgm:pt modelId="{EACE19EA-38B3-45A7-A3EB-F541B7DA16C6}" type="sibTrans" cxnId="{B1EF094C-8235-4460-8349-29335B5E002E}">
      <dgm:prSet/>
      <dgm:spPr/>
      <dgm:t>
        <a:bodyPr/>
        <a:lstStyle/>
        <a:p>
          <a:endParaRPr lang="en-US"/>
        </a:p>
      </dgm:t>
    </dgm:pt>
    <dgm:pt modelId="{224FAD34-6AD5-4A2C-A669-198A9DA8DA85}">
      <dgm:prSet/>
      <dgm:spPr/>
      <dgm:t>
        <a:bodyPr/>
        <a:lstStyle/>
        <a:p>
          <a:pPr>
            <a:defRPr cap="all"/>
          </a:pPr>
          <a:r>
            <a:rPr lang="it-IT"/>
            <a:t>-agriculture</a:t>
          </a:r>
          <a:endParaRPr lang="en-US"/>
        </a:p>
      </dgm:t>
    </dgm:pt>
    <dgm:pt modelId="{DC350974-05CB-4A5C-8087-C5945D88444D}" type="parTrans" cxnId="{D6095675-0F2A-4674-8262-70FEF7262663}">
      <dgm:prSet/>
      <dgm:spPr/>
      <dgm:t>
        <a:bodyPr/>
        <a:lstStyle/>
        <a:p>
          <a:endParaRPr lang="en-US"/>
        </a:p>
      </dgm:t>
    </dgm:pt>
    <dgm:pt modelId="{07411621-E0AD-4021-976B-2E7E59E4027C}" type="sibTrans" cxnId="{D6095675-0F2A-4674-8262-70FEF7262663}">
      <dgm:prSet/>
      <dgm:spPr/>
      <dgm:t>
        <a:bodyPr/>
        <a:lstStyle/>
        <a:p>
          <a:endParaRPr lang="en-US"/>
        </a:p>
      </dgm:t>
    </dgm:pt>
    <dgm:pt modelId="{36003DA6-3641-491F-8D4F-72D53122A3B9}">
      <dgm:prSet/>
      <dgm:spPr/>
      <dgm:t>
        <a:bodyPr/>
        <a:lstStyle/>
        <a:p>
          <a:pPr>
            <a:defRPr cap="all"/>
          </a:pPr>
          <a:r>
            <a:rPr lang="it-IT"/>
            <a:t>-traffic</a:t>
          </a:r>
          <a:endParaRPr lang="en-US"/>
        </a:p>
      </dgm:t>
    </dgm:pt>
    <dgm:pt modelId="{39A9A6F7-842C-46EB-8B00-9715A9FC4378}" type="parTrans" cxnId="{088D3B00-32AF-4DB5-81B8-A9B663D5DDEF}">
      <dgm:prSet/>
      <dgm:spPr/>
      <dgm:t>
        <a:bodyPr/>
        <a:lstStyle/>
        <a:p>
          <a:endParaRPr lang="en-US"/>
        </a:p>
      </dgm:t>
    </dgm:pt>
    <dgm:pt modelId="{5F26794F-C93E-467C-A323-854DDB6DF258}" type="sibTrans" cxnId="{088D3B00-32AF-4DB5-81B8-A9B663D5DDEF}">
      <dgm:prSet/>
      <dgm:spPr/>
      <dgm:t>
        <a:bodyPr/>
        <a:lstStyle/>
        <a:p>
          <a:endParaRPr lang="en-US"/>
        </a:p>
      </dgm:t>
    </dgm:pt>
    <dgm:pt modelId="{1335D532-8240-45F9-9B74-D110208D6BAB}">
      <dgm:prSet/>
      <dgm:spPr/>
      <dgm:t>
        <a:bodyPr/>
        <a:lstStyle/>
        <a:p>
          <a:pPr>
            <a:defRPr cap="all"/>
          </a:pPr>
          <a:r>
            <a:rPr lang="it-IT"/>
            <a:t>-energy production</a:t>
          </a:r>
          <a:endParaRPr lang="en-US"/>
        </a:p>
      </dgm:t>
    </dgm:pt>
    <dgm:pt modelId="{884F373B-ECD2-49FC-B2A6-97B60A734EE8}" type="parTrans" cxnId="{A80E528A-5A9E-4FC2-96C1-998426258CED}">
      <dgm:prSet/>
      <dgm:spPr/>
      <dgm:t>
        <a:bodyPr/>
        <a:lstStyle/>
        <a:p>
          <a:endParaRPr lang="en-US"/>
        </a:p>
      </dgm:t>
    </dgm:pt>
    <dgm:pt modelId="{FFB7A02B-01E0-4CEF-88D3-94928C56A204}" type="sibTrans" cxnId="{A80E528A-5A9E-4FC2-96C1-998426258CED}">
      <dgm:prSet/>
      <dgm:spPr/>
      <dgm:t>
        <a:bodyPr/>
        <a:lstStyle/>
        <a:p>
          <a:endParaRPr lang="en-US"/>
        </a:p>
      </dgm:t>
    </dgm:pt>
    <dgm:pt modelId="{1D6B0E0C-5AFF-4E2F-A141-3524BC4992D4}" type="pres">
      <dgm:prSet presAssocID="{9F195D3B-75B1-403A-8AD9-D06258727D40}" presName="root" presStyleCnt="0">
        <dgm:presLayoutVars>
          <dgm:dir/>
          <dgm:resizeHandles val="exact"/>
        </dgm:presLayoutVars>
      </dgm:prSet>
      <dgm:spPr/>
      <dgm:t>
        <a:bodyPr/>
        <a:lstStyle/>
        <a:p>
          <a:endParaRPr lang="it-IT"/>
        </a:p>
      </dgm:t>
    </dgm:pt>
    <dgm:pt modelId="{0E7897BB-4223-4AAA-9C78-96F602D163EE}" type="pres">
      <dgm:prSet presAssocID="{33FD6852-6D57-499E-8C84-062430981185}" presName="compNode" presStyleCnt="0"/>
      <dgm:spPr/>
    </dgm:pt>
    <dgm:pt modelId="{6360BFF2-3F17-4FEC-8677-3BEE184043D0}" type="pres">
      <dgm:prSet presAssocID="{33FD6852-6D57-499E-8C84-062430981185}" presName="iconBgRect" presStyleLbl="bgShp" presStyleIdx="0" presStyleCnt="4"/>
      <dgm:spPr>
        <a:prstGeom prst="round2DiagRect">
          <a:avLst>
            <a:gd name="adj1" fmla="val 29727"/>
            <a:gd name="adj2" fmla="val 0"/>
          </a:avLst>
        </a:prstGeom>
      </dgm:spPr>
    </dgm:pt>
    <dgm:pt modelId="{1CE42FF1-7193-42A4-AB28-0D17119B356F}" type="pres">
      <dgm:prSet presAssocID="{33FD6852-6D57-499E-8C84-06243098118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xmlns="" id="0" name="" descr="Fabbrica"/>
        </a:ext>
      </dgm:extLst>
    </dgm:pt>
    <dgm:pt modelId="{93A41479-B65C-4A16-95D4-3D852156412E}" type="pres">
      <dgm:prSet presAssocID="{33FD6852-6D57-499E-8C84-062430981185}" presName="spaceRect" presStyleCnt="0"/>
      <dgm:spPr/>
    </dgm:pt>
    <dgm:pt modelId="{4DB4CA7B-DE08-41A1-AB3A-E26F306372A9}" type="pres">
      <dgm:prSet presAssocID="{33FD6852-6D57-499E-8C84-062430981185}" presName="textRect" presStyleLbl="revTx" presStyleIdx="0" presStyleCnt="4">
        <dgm:presLayoutVars>
          <dgm:chMax val="1"/>
          <dgm:chPref val="1"/>
        </dgm:presLayoutVars>
      </dgm:prSet>
      <dgm:spPr/>
      <dgm:t>
        <a:bodyPr/>
        <a:lstStyle/>
        <a:p>
          <a:endParaRPr lang="it-IT"/>
        </a:p>
      </dgm:t>
    </dgm:pt>
    <dgm:pt modelId="{A961FC1B-5FDA-44A5-B530-8A34D5A30365}" type="pres">
      <dgm:prSet presAssocID="{EACE19EA-38B3-45A7-A3EB-F541B7DA16C6}" presName="sibTrans" presStyleCnt="0"/>
      <dgm:spPr/>
    </dgm:pt>
    <dgm:pt modelId="{1FB6EFF7-E3E0-4D53-A83B-A65FB7176DB3}" type="pres">
      <dgm:prSet presAssocID="{224FAD34-6AD5-4A2C-A669-198A9DA8DA85}" presName="compNode" presStyleCnt="0"/>
      <dgm:spPr/>
    </dgm:pt>
    <dgm:pt modelId="{7AA1CD69-D701-4AF6-9F67-190804D3BC3F}" type="pres">
      <dgm:prSet presAssocID="{224FAD34-6AD5-4A2C-A669-198A9DA8DA85}" presName="iconBgRect" presStyleLbl="bgShp" presStyleIdx="1" presStyleCnt="4"/>
      <dgm:spPr>
        <a:prstGeom prst="round2DiagRect">
          <a:avLst>
            <a:gd name="adj1" fmla="val 29727"/>
            <a:gd name="adj2" fmla="val 0"/>
          </a:avLst>
        </a:prstGeom>
      </dgm:spPr>
    </dgm:pt>
    <dgm:pt modelId="{558BAFA3-006A-48D4-A3FE-D6A86043A0DF}" type="pres">
      <dgm:prSet presAssocID="{224FAD34-6AD5-4A2C-A669-198A9DA8DA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xmlns="" id="0" name="" descr="Farm scene"/>
        </a:ext>
      </dgm:extLst>
    </dgm:pt>
    <dgm:pt modelId="{08589D79-0411-4FCF-BDFC-C6D441DEF5AD}" type="pres">
      <dgm:prSet presAssocID="{224FAD34-6AD5-4A2C-A669-198A9DA8DA85}" presName="spaceRect" presStyleCnt="0"/>
      <dgm:spPr/>
    </dgm:pt>
    <dgm:pt modelId="{2BA4ECC8-CAF3-4E71-B810-FAF2C757B63C}" type="pres">
      <dgm:prSet presAssocID="{224FAD34-6AD5-4A2C-A669-198A9DA8DA85}" presName="textRect" presStyleLbl="revTx" presStyleIdx="1" presStyleCnt="4">
        <dgm:presLayoutVars>
          <dgm:chMax val="1"/>
          <dgm:chPref val="1"/>
        </dgm:presLayoutVars>
      </dgm:prSet>
      <dgm:spPr/>
      <dgm:t>
        <a:bodyPr/>
        <a:lstStyle/>
        <a:p>
          <a:endParaRPr lang="it-IT"/>
        </a:p>
      </dgm:t>
    </dgm:pt>
    <dgm:pt modelId="{3D5DE5B1-D18D-4A20-80F4-292EAAE2D7C5}" type="pres">
      <dgm:prSet presAssocID="{07411621-E0AD-4021-976B-2E7E59E4027C}" presName="sibTrans" presStyleCnt="0"/>
      <dgm:spPr/>
    </dgm:pt>
    <dgm:pt modelId="{984A24DB-4E09-4C73-B67B-B991C844D084}" type="pres">
      <dgm:prSet presAssocID="{36003DA6-3641-491F-8D4F-72D53122A3B9}" presName="compNode" presStyleCnt="0"/>
      <dgm:spPr/>
    </dgm:pt>
    <dgm:pt modelId="{570063F8-3D51-4D8E-9224-47491358D523}" type="pres">
      <dgm:prSet presAssocID="{36003DA6-3641-491F-8D4F-72D53122A3B9}" presName="iconBgRect" presStyleLbl="bgShp" presStyleIdx="2" presStyleCnt="4"/>
      <dgm:spPr>
        <a:prstGeom prst="round2DiagRect">
          <a:avLst>
            <a:gd name="adj1" fmla="val 29727"/>
            <a:gd name="adj2" fmla="val 0"/>
          </a:avLst>
        </a:prstGeom>
      </dgm:spPr>
    </dgm:pt>
    <dgm:pt modelId="{FB81C45F-8D3B-4B8D-B55A-C0AAE3ED03F4}" type="pres">
      <dgm:prSet presAssocID="{36003DA6-3641-491F-8D4F-72D53122A3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xmlns="" id="0" name="" descr="Traffic Light"/>
        </a:ext>
      </dgm:extLst>
    </dgm:pt>
    <dgm:pt modelId="{8BD9FFA0-AF1E-4F29-A504-F90CFE04A074}" type="pres">
      <dgm:prSet presAssocID="{36003DA6-3641-491F-8D4F-72D53122A3B9}" presName="spaceRect" presStyleCnt="0"/>
      <dgm:spPr/>
    </dgm:pt>
    <dgm:pt modelId="{83812585-4147-4F56-B704-7C0A969CE51D}" type="pres">
      <dgm:prSet presAssocID="{36003DA6-3641-491F-8D4F-72D53122A3B9}" presName="textRect" presStyleLbl="revTx" presStyleIdx="2" presStyleCnt="4">
        <dgm:presLayoutVars>
          <dgm:chMax val="1"/>
          <dgm:chPref val="1"/>
        </dgm:presLayoutVars>
      </dgm:prSet>
      <dgm:spPr/>
      <dgm:t>
        <a:bodyPr/>
        <a:lstStyle/>
        <a:p>
          <a:endParaRPr lang="it-IT"/>
        </a:p>
      </dgm:t>
    </dgm:pt>
    <dgm:pt modelId="{0EE8AFA3-A95A-4CF7-B74A-BF755012DFFE}" type="pres">
      <dgm:prSet presAssocID="{5F26794F-C93E-467C-A323-854DDB6DF258}" presName="sibTrans" presStyleCnt="0"/>
      <dgm:spPr/>
    </dgm:pt>
    <dgm:pt modelId="{129A2382-B40F-41B0-B23C-1596BE8D3DDD}" type="pres">
      <dgm:prSet presAssocID="{1335D532-8240-45F9-9B74-D110208D6BAB}" presName="compNode" presStyleCnt="0"/>
      <dgm:spPr/>
    </dgm:pt>
    <dgm:pt modelId="{09583469-F459-4589-AD1F-F98F98CFBE92}" type="pres">
      <dgm:prSet presAssocID="{1335D532-8240-45F9-9B74-D110208D6BAB}" presName="iconBgRect" presStyleLbl="bgShp" presStyleIdx="3" presStyleCnt="4"/>
      <dgm:spPr>
        <a:prstGeom prst="round2DiagRect">
          <a:avLst>
            <a:gd name="adj1" fmla="val 29727"/>
            <a:gd name="adj2" fmla="val 0"/>
          </a:avLst>
        </a:prstGeom>
      </dgm:spPr>
    </dgm:pt>
    <dgm:pt modelId="{EF3FF7CF-AE1B-4635-9F9C-AD8C555B0F4C}" type="pres">
      <dgm:prSet presAssocID="{1335D532-8240-45F9-9B74-D110208D6BA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xmlns="" id="0" name="" descr="Windmill"/>
        </a:ext>
      </dgm:extLst>
    </dgm:pt>
    <dgm:pt modelId="{9FB2B46C-9117-4D2E-B174-D929C8786ABF}" type="pres">
      <dgm:prSet presAssocID="{1335D532-8240-45F9-9B74-D110208D6BAB}" presName="spaceRect" presStyleCnt="0"/>
      <dgm:spPr/>
    </dgm:pt>
    <dgm:pt modelId="{81D5441A-A515-488A-B065-5A41EAF49C31}" type="pres">
      <dgm:prSet presAssocID="{1335D532-8240-45F9-9B74-D110208D6BAB}" presName="textRect" presStyleLbl="revTx" presStyleIdx="3" presStyleCnt="4">
        <dgm:presLayoutVars>
          <dgm:chMax val="1"/>
          <dgm:chPref val="1"/>
        </dgm:presLayoutVars>
      </dgm:prSet>
      <dgm:spPr/>
      <dgm:t>
        <a:bodyPr/>
        <a:lstStyle/>
        <a:p>
          <a:endParaRPr lang="it-IT"/>
        </a:p>
      </dgm:t>
    </dgm:pt>
  </dgm:ptLst>
  <dgm:cxnLst>
    <dgm:cxn modelId="{713B9B84-9239-4008-927A-3B89CB853205}" type="presOf" srcId="{9F195D3B-75B1-403A-8AD9-D06258727D40}" destId="{1D6B0E0C-5AFF-4E2F-A141-3524BC4992D4}" srcOrd="0" destOrd="0" presId="urn:microsoft.com/office/officeart/2018/5/layout/IconLeafLabelList"/>
    <dgm:cxn modelId="{B1EF094C-8235-4460-8349-29335B5E002E}" srcId="{9F195D3B-75B1-403A-8AD9-D06258727D40}" destId="{33FD6852-6D57-499E-8C84-062430981185}" srcOrd="0" destOrd="0" parTransId="{352421EC-C5CC-430B-A5D3-FC669E5A4FF4}" sibTransId="{EACE19EA-38B3-45A7-A3EB-F541B7DA16C6}"/>
    <dgm:cxn modelId="{A80E528A-5A9E-4FC2-96C1-998426258CED}" srcId="{9F195D3B-75B1-403A-8AD9-D06258727D40}" destId="{1335D532-8240-45F9-9B74-D110208D6BAB}" srcOrd="3" destOrd="0" parTransId="{884F373B-ECD2-49FC-B2A6-97B60A734EE8}" sibTransId="{FFB7A02B-01E0-4CEF-88D3-94928C56A204}"/>
    <dgm:cxn modelId="{79752A5E-0042-4F3C-A38C-9DACD34A6361}" type="presOf" srcId="{224FAD34-6AD5-4A2C-A669-198A9DA8DA85}" destId="{2BA4ECC8-CAF3-4E71-B810-FAF2C757B63C}" srcOrd="0" destOrd="0" presId="urn:microsoft.com/office/officeart/2018/5/layout/IconLeafLabelList"/>
    <dgm:cxn modelId="{D6095675-0F2A-4674-8262-70FEF7262663}" srcId="{9F195D3B-75B1-403A-8AD9-D06258727D40}" destId="{224FAD34-6AD5-4A2C-A669-198A9DA8DA85}" srcOrd="1" destOrd="0" parTransId="{DC350974-05CB-4A5C-8087-C5945D88444D}" sibTransId="{07411621-E0AD-4021-976B-2E7E59E4027C}"/>
    <dgm:cxn modelId="{088D3B00-32AF-4DB5-81B8-A9B663D5DDEF}" srcId="{9F195D3B-75B1-403A-8AD9-D06258727D40}" destId="{36003DA6-3641-491F-8D4F-72D53122A3B9}" srcOrd="2" destOrd="0" parTransId="{39A9A6F7-842C-46EB-8B00-9715A9FC4378}" sibTransId="{5F26794F-C93E-467C-A323-854DDB6DF258}"/>
    <dgm:cxn modelId="{3556CCB4-878A-4D08-B595-668C805C3EF1}" type="presOf" srcId="{33FD6852-6D57-499E-8C84-062430981185}" destId="{4DB4CA7B-DE08-41A1-AB3A-E26F306372A9}" srcOrd="0" destOrd="0" presId="urn:microsoft.com/office/officeart/2018/5/layout/IconLeafLabelList"/>
    <dgm:cxn modelId="{F039B9CF-2F43-4992-ACA4-2E9E1EF768E2}" type="presOf" srcId="{36003DA6-3641-491F-8D4F-72D53122A3B9}" destId="{83812585-4147-4F56-B704-7C0A969CE51D}" srcOrd="0" destOrd="0" presId="urn:microsoft.com/office/officeart/2018/5/layout/IconLeafLabelList"/>
    <dgm:cxn modelId="{9FEE63D9-2FA7-4B14-803B-326E3ED31DF4}" type="presOf" srcId="{1335D532-8240-45F9-9B74-D110208D6BAB}" destId="{81D5441A-A515-488A-B065-5A41EAF49C31}" srcOrd="0" destOrd="0" presId="urn:microsoft.com/office/officeart/2018/5/layout/IconLeafLabelList"/>
    <dgm:cxn modelId="{14F9186C-7249-49C3-A383-9626F502C15D}" type="presParOf" srcId="{1D6B0E0C-5AFF-4E2F-A141-3524BC4992D4}" destId="{0E7897BB-4223-4AAA-9C78-96F602D163EE}" srcOrd="0" destOrd="0" presId="urn:microsoft.com/office/officeart/2018/5/layout/IconLeafLabelList"/>
    <dgm:cxn modelId="{4EDC4869-CAB4-42B4-A4F0-AF30C9E9092B}" type="presParOf" srcId="{0E7897BB-4223-4AAA-9C78-96F602D163EE}" destId="{6360BFF2-3F17-4FEC-8677-3BEE184043D0}" srcOrd="0" destOrd="0" presId="urn:microsoft.com/office/officeart/2018/5/layout/IconLeafLabelList"/>
    <dgm:cxn modelId="{C79EFEF4-2AA3-4406-8175-91B9BB1AD8E1}" type="presParOf" srcId="{0E7897BB-4223-4AAA-9C78-96F602D163EE}" destId="{1CE42FF1-7193-42A4-AB28-0D17119B356F}" srcOrd="1" destOrd="0" presId="urn:microsoft.com/office/officeart/2018/5/layout/IconLeafLabelList"/>
    <dgm:cxn modelId="{5BBE2108-F4A1-424A-A544-E41554533A98}" type="presParOf" srcId="{0E7897BB-4223-4AAA-9C78-96F602D163EE}" destId="{93A41479-B65C-4A16-95D4-3D852156412E}" srcOrd="2" destOrd="0" presId="urn:microsoft.com/office/officeart/2018/5/layout/IconLeafLabelList"/>
    <dgm:cxn modelId="{F34EABF7-611F-47CD-BD3D-8AE82073F6B1}" type="presParOf" srcId="{0E7897BB-4223-4AAA-9C78-96F602D163EE}" destId="{4DB4CA7B-DE08-41A1-AB3A-E26F306372A9}" srcOrd="3" destOrd="0" presId="urn:microsoft.com/office/officeart/2018/5/layout/IconLeafLabelList"/>
    <dgm:cxn modelId="{872D32BC-02A8-4B4F-8033-E4086214358C}" type="presParOf" srcId="{1D6B0E0C-5AFF-4E2F-A141-3524BC4992D4}" destId="{A961FC1B-5FDA-44A5-B530-8A34D5A30365}" srcOrd="1" destOrd="0" presId="urn:microsoft.com/office/officeart/2018/5/layout/IconLeafLabelList"/>
    <dgm:cxn modelId="{D4E700A8-0D80-47AA-A6C1-4F7EBC3E9EED}" type="presParOf" srcId="{1D6B0E0C-5AFF-4E2F-A141-3524BC4992D4}" destId="{1FB6EFF7-E3E0-4D53-A83B-A65FB7176DB3}" srcOrd="2" destOrd="0" presId="urn:microsoft.com/office/officeart/2018/5/layout/IconLeafLabelList"/>
    <dgm:cxn modelId="{DDB4946D-BE4E-488A-A69E-0D94D34B9768}" type="presParOf" srcId="{1FB6EFF7-E3E0-4D53-A83B-A65FB7176DB3}" destId="{7AA1CD69-D701-4AF6-9F67-190804D3BC3F}" srcOrd="0" destOrd="0" presId="urn:microsoft.com/office/officeart/2018/5/layout/IconLeafLabelList"/>
    <dgm:cxn modelId="{F0546844-AE2C-4C46-8A1A-225008ED878A}" type="presParOf" srcId="{1FB6EFF7-E3E0-4D53-A83B-A65FB7176DB3}" destId="{558BAFA3-006A-48D4-A3FE-D6A86043A0DF}" srcOrd="1" destOrd="0" presId="urn:microsoft.com/office/officeart/2018/5/layout/IconLeafLabelList"/>
    <dgm:cxn modelId="{E41E329F-5F77-4B18-A835-365DB0317992}" type="presParOf" srcId="{1FB6EFF7-E3E0-4D53-A83B-A65FB7176DB3}" destId="{08589D79-0411-4FCF-BDFC-C6D441DEF5AD}" srcOrd="2" destOrd="0" presId="urn:microsoft.com/office/officeart/2018/5/layout/IconLeafLabelList"/>
    <dgm:cxn modelId="{5116E255-8412-49DB-BDFC-16C1F698BE8C}" type="presParOf" srcId="{1FB6EFF7-E3E0-4D53-A83B-A65FB7176DB3}" destId="{2BA4ECC8-CAF3-4E71-B810-FAF2C757B63C}" srcOrd="3" destOrd="0" presId="urn:microsoft.com/office/officeart/2018/5/layout/IconLeafLabelList"/>
    <dgm:cxn modelId="{9F7D9984-1FB9-4318-A0A4-A2D89750F281}" type="presParOf" srcId="{1D6B0E0C-5AFF-4E2F-A141-3524BC4992D4}" destId="{3D5DE5B1-D18D-4A20-80F4-292EAAE2D7C5}" srcOrd="3" destOrd="0" presId="urn:microsoft.com/office/officeart/2018/5/layout/IconLeafLabelList"/>
    <dgm:cxn modelId="{D55D9A3A-4183-45E7-B56F-289438B63D73}" type="presParOf" srcId="{1D6B0E0C-5AFF-4E2F-A141-3524BC4992D4}" destId="{984A24DB-4E09-4C73-B67B-B991C844D084}" srcOrd="4" destOrd="0" presId="urn:microsoft.com/office/officeart/2018/5/layout/IconLeafLabelList"/>
    <dgm:cxn modelId="{A2FB291B-E0AA-4D36-BF14-375EA55E77E5}" type="presParOf" srcId="{984A24DB-4E09-4C73-B67B-B991C844D084}" destId="{570063F8-3D51-4D8E-9224-47491358D523}" srcOrd="0" destOrd="0" presId="urn:microsoft.com/office/officeart/2018/5/layout/IconLeafLabelList"/>
    <dgm:cxn modelId="{31B1C3D6-BD2F-4F11-BFB3-883BD86D890B}" type="presParOf" srcId="{984A24DB-4E09-4C73-B67B-B991C844D084}" destId="{FB81C45F-8D3B-4B8D-B55A-C0AAE3ED03F4}" srcOrd="1" destOrd="0" presId="urn:microsoft.com/office/officeart/2018/5/layout/IconLeafLabelList"/>
    <dgm:cxn modelId="{0AE6F9DC-1CA6-430B-8BF0-756BA0ED10A0}" type="presParOf" srcId="{984A24DB-4E09-4C73-B67B-B991C844D084}" destId="{8BD9FFA0-AF1E-4F29-A504-F90CFE04A074}" srcOrd="2" destOrd="0" presId="urn:microsoft.com/office/officeart/2018/5/layout/IconLeafLabelList"/>
    <dgm:cxn modelId="{6D5383EB-907A-4436-994A-554F8D708C52}" type="presParOf" srcId="{984A24DB-4E09-4C73-B67B-B991C844D084}" destId="{83812585-4147-4F56-B704-7C0A969CE51D}" srcOrd="3" destOrd="0" presId="urn:microsoft.com/office/officeart/2018/5/layout/IconLeafLabelList"/>
    <dgm:cxn modelId="{B9777B96-C232-4546-AB71-C8C36895B2F1}" type="presParOf" srcId="{1D6B0E0C-5AFF-4E2F-A141-3524BC4992D4}" destId="{0EE8AFA3-A95A-4CF7-B74A-BF755012DFFE}" srcOrd="5" destOrd="0" presId="urn:microsoft.com/office/officeart/2018/5/layout/IconLeafLabelList"/>
    <dgm:cxn modelId="{97284841-A854-4AC9-97F7-E979F6E9C1FD}" type="presParOf" srcId="{1D6B0E0C-5AFF-4E2F-A141-3524BC4992D4}" destId="{129A2382-B40F-41B0-B23C-1596BE8D3DDD}" srcOrd="6" destOrd="0" presId="urn:microsoft.com/office/officeart/2018/5/layout/IconLeafLabelList"/>
    <dgm:cxn modelId="{A1A07688-3615-4FD5-94F9-5B6DCAB126DC}" type="presParOf" srcId="{129A2382-B40F-41B0-B23C-1596BE8D3DDD}" destId="{09583469-F459-4589-AD1F-F98F98CFBE92}" srcOrd="0" destOrd="0" presId="urn:microsoft.com/office/officeart/2018/5/layout/IconLeafLabelList"/>
    <dgm:cxn modelId="{6ECD1CF0-981A-4D81-B630-586F8BB9367F}" type="presParOf" srcId="{129A2382-B40F-41B0-B23C-1596BE8D3DDD}" destId="{EF3FF7CF-AE1B-4635-9F9C-AD8C555B0F4C}" srcOrd="1" destOrd="0" presId="urn:microsoft.com/office/officeart/2018/5/layout/IconLeafLabelList"/>
    <dgm:cxn modelId="{78BC20FD-3D02-4D9B-B154-969607B18217}" type="presParOf" srcId="{129A2382-B40F-41B0-B23C-1596BE8D3DDD}" destId="{9FB2B46C-9117-4D2E-B174-D929C8786ABF}" srcOrd="2" destOrd="0" presId="urn:microsoft.com/office/officeart/2018/5/layout/IconLeafLabelList"/>
    <dgm:cxn modelId="{6A614952-7A1B-4E8A-BCA9-B1AF294F31CF}" type="presParOf" srcId="{129A2382-B40F-41B0-B23C-1596BE8D3DDD}" destId="{81D5441A-A515-488A-B065-5A41EAF49C31}" srcOrd="3" destOrd="0" presId="urn:microsoft.com/office/officeart/2018/5/layout/IconLeaf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D7CCE9-AEE2-4227-BF45-840033374F8E}">
      <dsp:nvSpPr>
        <dsp:cNvPr id="0" name=""/>
        <dsp:cNvSpPr/>
      </dsp:nvSpPr>
      <dsp:spPr>
        <a:xfrm>
          <a:off x="0" y="1909"/>
          <a:ext cx="9939336" cy="9677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FF6CD-2308-4EAF-8B8B-30EDCE5139BF}">
      <dsp:nvSpPr>
        <dsp:cNvPr id="0" name=""/>
        <dsp:cNvSpPr/>
      </dsp:nvSpPr>
      <dsp:spPr>
        <a:xfrm>
          <a:off x="292740" y="219650"/>
          <a:ext cx="532255" cy="532255"/>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97666C-CFBE-4FF8-BC0E-3E78E3A60AE6}">
      <dsp:nvSpPr>
        <dsp:cNvPr id="0" name=""/>
        <dsp:cNvSpPr/>
      </dsp:nvSpPr>
      <dsp:spPr>
        <a:xfrm>
          <a:off x="1117737" y="1909"/>
          <a:ext cx="8821599" cy="96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19" tIns="102419" rIns="102419" bIns="102419" numCol="1" spcCol="1270" anchor="ctr" anchorCtr="0">
          <a:noAutofit/>
        </a:bodyPr>
        <a:lstStyle/>
        <a:p>
          <a:pPr lvl="0" algn="l" defTabSz="977900">
            <a:lnSpc>
              <a:spcPct val="100000"/>
            </a:lnSpc>
            <a:spcBef>
              <a:spcPct val="0"/>
            </a:spcBef>
            <a:spcAft>
              <a:spcPct val="35000"/>
            </a:spcAft>
          </a:pPr>
          <a:r>
            <a:rPr lang="it-IT" sz="2200" kern="1200" dirty="0"/>
            <a:t>- </a:t>
          </a:r>
          <a:r>
            <a:rPr lang="it-IT" sz="2200" kern="1200" dirty="0" err="1"/>
            <a:t>at</a:t>
          </a:r>
          <a:r>
            <a:rPr lang="it-IT" sz="2200" kern="1200" dirty="0"/>
            <a:t> night </a:t>
          </a:r>
          <a:r>
            <a:rPr lang="it-IT" sz="2200" kern="1200" dirty="0" err="1"/>
            <a:t>you</a:t>
          </a:r>
          <a:r>
            <a:rPr lang="it-IT" sz="2200" kern="1200" dirty="0"/>
            <a:t> </a:t>
          </a:r>
          <a:r>
            <a:rPr lang="it-IT" sz="2200" kern="1200" dirty="0" err="1"/>
            <a:t>cannot</a:t>
          </a:r>
          <a:r>
            <a:rPr lang="it-IT" sz="2200" kern="1200" dirty="0"/>
            <a:t> </a:t>
          </a:r>
          <a:r>
            <a:rPr lang="it-IT" sz="2200" kern="1200" dirty="0" err="1"/>
            <a:t>see</a:t>
          </a:r>
          <a:r>
            <a:rPr lang="it-IT" sz="2200" kern="1200" dirty="0"/>
            <a:t> the </a:t>
          </a:r>
          <a:r>
            <a:rPr lang="it-IT" sz="2200" kern="1200" dirty="0" err="1"/>
            <a:t>starry</a:t>
          </a:r>
          <a:r>
            <a:rPr lang="it-IT" sz="2200" kern="1200" dirty="0"/>
            <a:t> </a:t>
          </a:r>
          <a:r>
            <a:rPr lang="it-IT" sz="2200" kern="1200" dirty="0" err="1"/>
            <a:t>sky</a:t>
          </a:r>
          <a:r>
            <a:rPr lang="it-IT" sz="2200" kern="1200" dirty="0"/>
            <a:t> due to eccessive lighting</a:t>
          </a:r>
          <a:endParaRPr lang="en-US" sz="2200" kern="1200" dirty="0"/>
        </a:p>
      </dsp:txBody>
      <dsp:txXfrm>
        <a:off x="1117737" y="1909"/>
        <a:ext cx="8821599" cy="967738"/>
      </dsp:txXfrm>
    </dsp:sp>
    <dsp:sp modelId="{8D90588E-CF43-4CCA-9114-3F32F1E32C82}">
      <dsp:nvSpPr>
        <dsp:cNvPr id="0" name=""/>
        <dsp:cNvSpPr/>
      </dsp:nvSpPr>
      <dsp:spPr>
        <a:xfrm>
          <a:off x="0" y="1211582"/>
          <a:ext cx="9939336" cy="9677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697C79-7313-459B-B009-85A379B50A15}">
      <dsp:nvSpPr>
        <dsp:cNvPr id="0" name=""/>
        <dsp:cNvSpPr/>
      </dsp:nvSpPr>
      <dsp:spPr>
        <a:xfrm>
          <a:off x="292740" y="1429323"/>
          <a:ext cx="532255" cy="532255"/>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098A58-C863-49F8-B757-58F2BEA8B4EA}">
      <dsp:nvSpPr>
        <dsp:cNvPr id="0" name=""/>
        <dsp:cNvSpPr/>
      </dsp:nvSpPr>
      <dsp:spPr>
        <a:xfrm>
          <a:off x="1117737" y="1211582"/>
          <a:ext cx="8821599" cy="96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19" tIns="102419" rIns="102419" bIns="102419" numCol="1" spcCol="1270" anchor="ctr" anchorCtr="0">
          <a:noAutofit/>
        </a:bodyPr>
        <a:lstStyle/>
        <a:p>
          <a:pPr lvl="0" algn="l" defTabSz="977900">
            <a:lnSpc>
              <a:spcPct val="100000"/>
            </a:lnSpc>
            <a:spcBef>
              <a:spcPct val="0"/>
            </a:spcBef>
            <a:spcAft>
              <a:spcPct val="35000"/>
            </a:spcAft>
          </a:pPr>
          <a:r>
            <a:rPr lang="it-IT" sz="2200" kern="1200" dirty="0"/>
            <a:t>- </a:t>
          </a:r>
          <a:r>
            <a:rPr lang="it-IT" sz="2200" kern="1200" dirty="0" err="1"/>
            <a:t>adverse</a:t>
          </a:r>
          <a:r>
            <a:rPr lang="it-IT" sz="2200" kern="1200" dirty="0"/>
            <a:t> </a:t>
          </a:r>
          <a:r>
            <a:rPr lang="it-IT" sz="2200" kern="1200" dirty="0" err="1"/>
            <a:t>health</a:t>
          </a:r>
          <a:r>
            <a:rPr lang="it-IT" sz="2200" kern="1200" dirty="0"/>
            <a:t> </a:t>
          </a:r>
          <a:r>
            <a:rPr lang="it-IT" sz="2200" kern="1200" dirty="0" err="1"/>
            <a:t>effects</a:t>
          </a:r>
          <a:endParaRPr lang="en-US" sz="2200" kern="1200" dirty="0"/>
        </a:p>
      </dsp:txBody>
      <dsp:txXfrm>
        <a:off x="1117737" y="1211582"/>
        <a:ext cx="8821599" cy="967738"/>
      </dsp:txXfrm>
    </dsp:sp>
    <dsp:sp modelId="{2D30463C-4DF0-4452-9E3E-375935BABA7D}">
      <dsp:nvSpPr>
        <dsp:cNvPr id="0" name=""/>
        <dsp:cNvSpPr/>
      </dsp:nvSpPr>
      <dsp:spPr>
        <a:xfrm>
          <a:off x="0" y="2421254"/>
          <a:ext cx="9939336" cy="9677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FB4B65-0332-43E5-922D-AEEB31E447B7}">
      <dsp:nvSpPr>
        <dsp:cNvPr id="0" name=""/>
        <dsp:cNvSpPr/>
      </dsp:nvSpPr>
      <dsp:spPr>
        <a:xfrm>
          <a:off x="292740" y="2638995"/>
          <a:ext cx="532255" cy="532255"/>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C82F9E-B7B9-438C-9A02-0B2BBD124786}">
      <dsp:nvSpPr>
        <dsp:cNvPr id="0" name=""/>
        <dsp:cNvSpPr/>
      </dsp:nvSpPr>
      <dsp:spPr>
        <a:xfrm>
          <a:off x="1117737" y="2421254"/>
          <a:ext cx="8821599" cy="96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19" tIns="102419" rIns="102419" bIns="102419" numCol="1" spcCol="1270" anchor="ctr" anchorCtr="0">
          <a:noAutofit/>
        </a:bodyPr>
        <a:lstStyle/>
        <a:p>
          <a:pPr lvl="0" algn="l" defTabSz="977900">
            <a:lnSpc>
              <a:spcPct val="100000"/>
            </a:lnSpc>
            <a:spcBef>
              <a:spcPct val="0"/>
            </a:spcBef>
            <a:spcAft>
              <a:spcPct val="35000"/>
            </a:spcAft>
          </a:pPr>
          <a:r>
            <a:rPr lang="it-IT" sz="2200" kern="1200" dirty="0"/>
            <a:t>- the </a:t>
          </a:r>
          <a:r>
            <a:rPr lang="it-IT" sz="2200" kern="1200" dirty="0" err="1"/>
            <a:t>quality</a:t>
          </a:r>
          <a:r>
            <a:rPr lang="it-IT" sz="2200" kern="1200" dirty="0"/>
            <a:t> of </a:t>
          </a:r>
          <a:r>
            <a:rPr lang="it-IT" sz="2200" kern="1200" dirty="0" err="1"/>
            <a:t>sleep</a:t>
          </a:r>
          <a:r>
            <a:rPr lang="it-IT" sz="2200" kern="1200" dirty="0"/>
            <a:t> </a:t>
          </a:r>
          <a:r>
            <a:rPr lang="it-IT" sz="2200" kern="1200" dirty="0" err="1"/>
            <a:t>is</a:t>
          </a:r>
          <a:r>
            <a:rPr lang="it-IT" sz="2200" kern="1200" dirty="0"/>
            <a:t> </a:t>
          </a:r>
          <a:r>
            <a:rPr lang="it-IT" sz="2200" kern="1200" dirty="0" err="1"/>
            <a:t>lowered</a:t>
          </a:r>
          <a:endParaRPr lang="en-US" sz="2200" kern="1200" dirty="0"/>
        </a:p>
      </dsp:txBody>
      <dsp:txXfrm>
        <a:off x="1117737" y="2421254"/>
        <a:ext cx="8821599" cy="967738"/>
      </dsp:txXfrm>
    </dsp:sp>
    <dsp:sp modelId="{0124E8E9-F181-4352-A7D7-B39A50842C00}">
      <dsp:nvSpPr>
        <dsp:cNvPr id="0" name=""/>
        <dsp:cNvSpPr/>
      </dsp:nvSpPr>
      <dsp:spPr>
        <a:xfrm>
          <a:off x="0" y="3630927"/>
          <a:ext cx="9939336" cy="9677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8E67B-7F74-42B4-9414-0CFA04575EEC}">
      <dsp:nvSpPr>
        <dsp:cNvPr id="0" name=""/>
        <dsp:cNvSpPr/>
      </dsp:nvSpPr>
      <dsp:spPr>
        <a:xfrm>
          <a:off x="292740" y="3848668"/>
          <a:ext cx="532255" cy="532255"/>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1C766-BA3A-4406-A1C8-1103AF27720D}">
      <dsp:nvSpPr>
        <dsp:cNvPr id="0" name=""/>
        <dsp:cNvSpPr/>
      </dsp:nvSpPr>
      <dsp:spPr>
        <a:xfrm>
          <a:off x="1117737" y="3630927"/>
          <a:ext cx="8821599" cy="96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19" tIns="102419" rIns="102419" bIns="102419" numCol="1" spcCol="1270" anchor="ctr" anchorCtr="0">
          <a:noAutofit/>
        </a:bodyPr>
        <a:lstStyle/>
        <a:p>
          <a:pPr lvl="0" algn="l" defTabSz="977900">
            <a:lnSpc>
              <a:spcPct val="100000"/>
            </a:lnSpc>
            <a:spcBef>
              <a:spcPct val="0"/>
            </a:spcBef>
            <a:spcAft>
              <a:spcPct val="35000"/>
            </a:spcAft>
          </a:pPr>
          <a:r>
            <a:rPr lang="it-IT" sz="2200" kern="1200" dirty="0"/>
            <a:t>- the </a:t>
          </a:r>
          <a:r>
            <a:rPr lang="it-IT" sz="2200" kern="1200" dirty="0" err="1"/>
            <a:t>extinction</a:t>
          </a:r>
          <a:r>
            <a:rPr lang="it-IT" sz="2200" kern="1200" dirty="0"/>
            <a:t> and </a:t>
          </a:r>
          <a:r>
            <a:rPr lang="it-IT" sz="2200" kern="1200" dirty="0" err="1"/>
            <a:t>death</a:t>
          </a:r>
          <a:r>
            <a:rPr lang="it-IT" sz="2200" kern="1200" dirty="0"/>
            <a:t> of </a:t>
          </a:r>
          <a:r>
            <a:rPr lang="it-IT" sz="2200" kern="1200" dirty="0" err="1"/>
            <a:t>many</a:t>
          </a:r>
          <a:r>
            <a:rPr lang="it-IT" sz="2200" kern="1200" dirty="0"/>
            <a:t> </a:t>
          </a:r>
          <a:r>
            <a:rPr lang="it-IT" sz="2200" kern="1200" dirty="0" err="1"/>
            <a:t>animal</a:t>
          </a:r>
          <a:r>
            <a:rPr lang="it-IT" sz="2200" kern="1200" dirty="0"/>
            <a:t> </a:t>
          </a:r>
          <a:r>
            <a:rPr lang="it-IT" sz="2200" kern="1200" dirty="0" err="1"/>
            <a:t>species</a:t>
          </a:r>
          <a:endParaRPr lang="it-IT" sz="2200" kern="1200" dirty="0"/>
        </a:p>
      </dsp:txBody>
      <dsp:txXfrm>
        <a:off x="1117737" y="3630927"/>
        <a:ext cx="8821599" cy="9677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92397C-58CF-4178-930E-970C1D28E673}">
      <dsp:nvSpPr>
        <dsp:cNvPr id="0" name=""/>
        <dsp:cNvSpPr/>
      </dsp:nvSpPr>
      <dsp:spPr>
        <a:xfrm>
          <a:off x="0" y="0"/>
          <a:ext cx="3286125" cy="435133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lvl="0" algn="l" defTabSz="1155700">
            <a:lnSpc>
              <a:spcPct val="90000"/>
            </a:lnSpc>
            <a:spcBef>
              <a:spcPct val="0"/>
            </a:spcBef>
            <a:spcAft>
              <a:spcPct val="35000"/>
            </a:spcAft>
          </a:pPr>
          <a:r>
            <a:rPr lang="it-IT" sz="2600" kern="1200"/>
            <a:t>-using the amount of light needed</a:t>
          </a:r>
          <a:endParaRPr lang="en-US" sz="2600" kern="1200"/>
        </a:p>
      </dsp:txBody>
      <dsp:txXfrm>
        <a:off x="0" y="1653508"/>
        <a:ext cx="3286125" cy="2610802"/>
      </dsp:txXfrm>
    </dsp:sp>
    <dsp:sp modelId="{A9F1BCB0-3EE2-4EC3-A7DD-8D8A5D83A004}">
      <dsp:nvSpPr>
        <dsp:cNvPr id="0" name=""/>
        <dsp:cNvSpPr/>
      </dsp:nvSpPr>
      <dsp:spPr>
        <a:xfrm>
          <a:off x="990361" y="435133"/>
          <a:ext cx="1305401" cy="1305401"/>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990361" y="435133"/>
        <a:ext cx="1305401" cy="1305401"/>
      </dsp:txXfrm>
    </dsp:sp>
    <dsp:sp modelId="{0FC95035-EC4A-4B6E-95CE-51A4CCC62AE8}">
      <dsp:nvSpPr>
        <dsp:cNvPr id="0" name=""/>
        <dsp:cNvSpPr/>
      </dsp:nvSpPr>
      <dsp:spPr>
        <a:xfrm>
          <a:off x="0" y="4351266"/>
          <a:ext cx="328612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591B4-656B-430E-9F0B-CB26FFE6E8DF}">
      <dsp:nvSpPr>
        <dsp:cNvPr id="0" name=""/>
        <dsp:cNvSpPr/>
      </dsp:nvSpPr>
      <dsp:spPr>
        <a:xfrm>
          <a:off x="3614737" y="0"/>
          <a:ext cx="3286125" cy="435133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lvl="0" algn="l" defTabSz="1155700">
            <a:lnSpc>
              <a:spcPct val="90000"/>
            </a:lnSpc>
            <a:spcBef>
              <a:spcPct val="0"/>
            </a:spcBef>
            <a:spcAft>
              <a:spcPct val="35000"/>
            </a:spcAft>
          </a:pPr>
          <a:r>
            <a:rPr lang="it-IT" sz="2600" kern="1200"/>
            <a:t>-direct the light of the street lamps in the necessary areas (downwards).</a:t>
          </a:r>
          <a:endParaRPr lang="en-US" sz="2600" kern="1200"/>
        </a:p>
      </dsp:txBody>
      <dsp:txXfrm>
        <a:off x="3614737" y="1653508"/>
        <a:ext cx="3286125" cy="2610802"/>
      </dsp:txXfrm>
    </dsp:sp>
    <dsp:sp modelId="{EAF9B91A-FE1B-4EC1-9332-6AD6BB06E08B}">
      <dsp:nvSpPr>
        <dsp:cNvPr id="0" name=""/>
        <dsp:cNvSpPr/>
      </dsp:nvSpPr>
      <dsp:spPr>
        <a:xfrm>
          <a:off x="4605099" y="435133"/>
          <a:ext cx="1305401" cy="1305401"/>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4605099" y="435133"/>
        <a:ext cx="1305401" cy="1305401"/>
      </dsp:txXfrm>
    </dsp:sp>
    <dsp:sp modelId="{5B2CAB5A-EFD6-4AC4-BF8B-746A9CCCAAB6}">
      <dsp:nvSpPr>
        <dsp:cNvPr id="0" name=""/>
        <dsp:cNvSpPr/>
      </dsp:nvSpPr>
      <dsp:spPr>
        <a:xfrm>
          <a:off x="3614737" y="4351266"/>
          <a:ext cx="328612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312D61-731F-45EC-9CCC-682BE3917E19}">
      <dsp:nvSpPr>
        <dsp:cNvPr id="0" name=""/>
        <dsp:cNvSpPr/>
      </dsp:nvSpPr>
      <dsp:spPr>
        <a:xfrm>
          <a:off x="7229475" y="0"/>
          <a:ext cx="3286125" cy="435133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lvl="0" algn="l" defTabSz="1155700">
            <a:lnSpc>
              <a:spcPct val="90000"/>
            </a:lnSpc>
            <a:spcBef>
              <a:spcPct val="0"/>
            </a:spcBef>
            <a:spcAft>
              <a:spcPct val="35000"/>
            </a:spcAft>
          </a:pPr>
          <a:r>
            <a:rPr lang="it-IT" sz="2600" kern="1200"/>
            <a:t>-use sodium vapor lamps, which pollute less.</a:t>
          </a:r>
          <a:endParaRPr lang="en-US" sz="2600" kern="1200"/>
        </a:p>
      </dsp:txBody>
      <dsp:txXfrm>
        <a:off x="7229475" y="1653508"/>
        <a:ext cx="3286125" cy="2610802"/>
      </dsp:txXfrm>
    </dsp:sp>
    <dsp:sp modelId="{02C5D45E-76B5-4C74-8861-64E86829DC53}">
      <dsp:nvSpPr>
        <dsp:cNvPr id="0" name=""/>
        <dsp:cNvSpPr/>
      </dsp:nvSpPr>
      <dsp:spPr>
        <a:xfrm>
          <a:off x="8219836" y="435133"/>
          <a:ext cx="1305401" cy="1305401"/>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8219836" y="435133"/>
        <a:ext cx="1305401" cy="1305401"/>
      </dsp:txXfrm>
    </dsp:sp>
    <dsp:sp modelId="{5C085122-4F36-41BC-9054-86C1F0EB40F0}">
      <dsp:nvSpPr>
        <dsp:cNvPr id="0" name=""/>
        <dsp:cNvSpPr/>
      </dsp:nvSpPr>
      <dsp:spPr>
        <a:xfrm>
          <a:off x="7229475" y="4351266"/>
          <a:ext cx="328612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60BFF2-3F17-4FEC-8677-3BEE184043D0}">
      <dsp:nvSpPr>
        <dsp:cNvPr id="0" name=""/>
        <dsp:cNvSpPr/>
      </dsp:nvSpPr>
      <dsp:spPr>
        <a:xfrm>
          <a:off x="973190" y="986724"/>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E42FF1-7193-42A4-AB28-0D17119B356F}">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B4CA7B-DE08-41A1-AB3A-E26F306372A9}">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defRPr cap="all"/>
          </a:pPr>
          <a:r>
            <a:rPr lang="it-IT" sz="2500" kern="1200"/>
            <a:t>-industries</a:t>
          </a:r>
          <a:endParaRPr lang="en-US" sz="2500" kern="1200"/>
        </a:p>
      </dsp:txBody>
      <dsp:txXfrm>
        <a:off x="569079" y="2644614"/>
        <a:ext cx="2072362" cy="720000"/>
      </dsp:txXfrm>
    </dsp:sp>
    <dsp:sp modelId="{7AA1CD69-D701-4AF6-9F67-190804D3BC3F}">
      <dsp:nvSpPr>
        <dsp:cNvPr id="0" name=""/>
        <dsp:cNvSpPr/>
      </dsp:nvSpPr>
      <dsp:spPr>
        <a:xfrm>
          <a:off x="3408216" y="986724"/>
          <a:ext cx="1264141" cy="126414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BAFA3-006A-48D4-A3FE-D6A86043A0DF}">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A4ECC8-CAF3-4E71-B810-FAF2C757B63C}">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defRPr cap="all"/>
          </a:pPr>
          <a:r>
            <a:rPr lang="it-IT" sz="2500" kern="1200"/>
            <a:t>-agriculture</a:t>
          </a:r>
          <a:endParaRPr lang="en-US" sz="2500" kern="1200"/>
        </a:p>
      </dsp:txBody>
      <dsp:txXfrm>
        <a:off x="3004105" y="2644614"/>
        <a:ext cx="2072362" cy="720000"/>
      </dsp:txXfrm>
    </dsp:sp>
    <dsp:sp modelId="{570063F8-3D51-4D8E-9224-47491358D523}">
      <dsp:nvSpPr>
        <dsp:cNvPr id="0" name=""/>
        <dsp:cNvSpPr/>
      </dsp:nvSpPr>
      <dsp:spPr>
        <a:xfrm>
          <a:off x="5843242" y="986724"/>
          <a:ext cx="1264141" cy="126414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81C45F-8D3B-4B8D-B55A-C0AAE3ED03F4}">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812585-4147-4F56-B704-7C0A969CE51D}">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defRPr cap="all"/>
          </a:pPr>
          <a:r>
            <a:rPr lang="it-IT" sz="2500" kern="1200"/>
            <a:t>-traffic</a:t>
          </a:r>
          <a:endParaRPr lang="en-US" sz="2500" kern="1200"/>
        </a:p>
      </dsp:txBody>
      <dsp:txXfrm>
        <a:off x="5439131" y="2644614"/>
        <a:ext cx="2072362" cy="720000"/>
      </dsp:txXfrm>
    </dsp:sp>
    <dsp:sp modelId="{09583469-F459-4589-AD1F-F98F98CFBE92}">
      <dsp:nvSpPr>
        <dsp:cNvPr id="0" name=""/>
        <dsp:cNvSpPr/>
      </dsp:nvSpPr>
      <dsp:spPr>
        <a:xfrm>
          <a:off x="8278268" y="986724"/>
          <a:ext cx="1264141" cy="126414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FF7CF-AE1B-4635-9F9C-AD8C555B0F4C}">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D5441A-A515-488A-B065-5A41EAF49C31}">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defRPr cap="all"/>
          </a:pPr>
          <a:r>
            <a:rPr lang="it-IT" sz="2500" kern="1200"/>
            <a:t>-energy production</a:t>
          </a:r>
          <a:endParaRPr lang="en-US" sz="2500" kern="1200"/>
        </a:p>
      </dsp:txBody>
      <dsp:txXfrm>
        <a:off x="7874157" y="2644614"/>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CB3E1CF-410D-4228-9EE9-ED3A290DB7A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1B3017E6-A2B7-49F1-8B36-EDBC3565D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D4CFCC46-7389-4133-80F3-FE08D784F9E9}"/>
              </a:ext>
            </a:extLst>
          </p:cNvPr>
          <p:cNvSpPr>
            <a:spLocks noGrp="1"/>
          </p:cNvSpPr>
          <p:nvPr>
            <p:ph type="dt" sz="half" idx="10"/>
          </p:nvPr>
        </p:nvSpPr>
        <p:spPr/>
        <p:txBody>
          <a:bodyPr/>
          <a:lstStyle/>
          <a:p>
            <a:fld id="{48A87A34-81AB-432B-8DAE-1953F412C126}" type="datetimeFigureOut">
              <a:rPr lang="en-US" smtClean="0"/>
              <a:pPr/>
              <a:t>10/17/2019</a:t>
            </a:fld>
            <a:endParaRPr lang="en-US" dirty="0"/>
          </a:p>
        </p:txBody>
      </p:sp>
      <p:sp>
        <p:nvSpPr>
          <p:cNvPr id="5" name="Segnaposto piè di pagina 4">
            <a:extLst>
              <a:ext uri="{FF2B5EF4-FFF2-40B4-BE49-F238E27FC236}">
                <a16:creationId xmlns="" xmlns:a16="http://schemas.microsoft.com/office/drawing/2014/main" id="{012FB0E2-8C08-4CD4-B88C-8E83FD4E34D2}"/>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 xmlns:a16="http://schemas.microsoft.com/office/drawing/2014/main" id="{2F1F6B4D-AD3A-407E-B2DB-7D1E3C4EAFC3}"/>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419077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3DC280E-04F3-49C1-9DEC-394E3A73E3D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3DCAEB75-D3B2-48D4-A320-5889A85394F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425EC778-C01C-4D7F-B14E-C6D4504F982E}"/>
              </a:ext>
            </a:extLst>
          </p:cNvPr>
          <p:cNvSpPr>
            <a:spLocks noGrp="1"/>
          </p:cNvSpPr>
          <p:nvPr>
            <p:ph type="dt" sz="half" idx="10"/>
          </p:nvPr>
        </p:nvSpPr>
        <p:spPr/>
        <p:txBody>
          <a:bodyPr/>
          <a:lstStyle/>
          <a:p>
            <a:fld id="{48A87A34-81AB-432B-8DAE-1953F412C126}" type="datetimeFigureOut">
              <a:rPr lang="en-US" smtClean="0"/>
              <a:pPr/>
              <a:t>10/17/2019</a:t>
            </a:fld>
            <a:endParaRPr lang="en-US" dirty="0"/>
          </a:p>
        </p:txBody>
      </p:sp>
      <p:sp>
        <p:nvSpPr>
          <p:cNvPr id="5" name="Segnaposto piè di pagina 4">
            <a:extLst>
              <a:ext uri="{FF2B5EF4-FFF2-40B4-BE49-F238E27FC236}">
                <a16:creationId xmlns="" xmlns:a16="http://schemas.microsoft.com/office/drawing/2014/main" id="{A4C21452-6DA6-433F-B204-547925195C16}"/>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 xmlns:a16="http://schemas.microsoft.com/office/drawing/2014/main" id="{3A0F62F8-DA57-46A5-B1F6-F46C821CE088}"/>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60080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1E5513A2-C17A-4F2F-967F-A5FF6E3FA32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D003BD15-BB47-4B9B-9052-328D4274017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1DE51C23-1D31-4B82-A0CB-601E45DB0C0E}"/>
              </a:ext>
            </a:extLst>
          </p:cNvPr>
          <p:cNvSpPr>
            <a:spLocks noGrp="1"/>
          </p:cNvSpPr>
          <p:nvPr>
            <p:ph type="dt" sz="half" idx="10"/>
          </p:nvPr>
        </p:nvSpPr>
        <p:spPr/>
        <p:txBody>
          <a:bodyPr/>
          <a:lstStyle/>
          <a:p>
            <a:fld id="{48A87A34-81AB-432B-8DAE-1953F412C126}" type="datetimeFigureOut">
              <a:rPr lang="en-US" smtClean="0"/>
              <a:pPr/>
              <a:t>10/17/2019</a:t>
            </a:fld>
            <a:endParaRPr lang="en-US" dirty="0"/>
          </a:p>
        </p:txBody>
      </p:sp>
      <p:sp>
        <p:nvSpPr>
          <p:cNvPr id="5" name="Segnaposto piè di pagina 4">
            <a:extLst>
              <a:ext uri="{FF2B5EF4-FFF2-40B4-BE49-F238E27FC236}">
                <a16:creationId xmlns="" xmlns:a16="http://schemas.microsoft.com/office/drawing/2014/main" id="{C8DEE532-3C57-463C-85FA-7184C8A7AF5E}"/>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 xmlns:a16="http://schemas.microsoft.com/office/drawing/2014/main" id="{05BC2FF4-A900-4DD0-B004-5F0E442AF1CB}"/>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56678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A02596D-21BD-4F43-AF0B-72DDF65C2B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9DBB0F08-5600-42AB-891D-422E1069FF9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492FB7E1-0E43-4128-8131-6DAE72BB3186}"/>
              </a:ext>
            </a:extLst>
          </p:cNvPr>
          <p:cNvSpPr>
            <a:spLocks noGrp="1"/>
          </p:cNvSpPr>
          <p:nvPr>
            <p:ph type="dt" sz="half" idx="10"/>
          </p:nvPr>
        </p:nvSpPr>
        <p:spPr/>
        <p:txBody>
          <a:bodyPr/>
          <a:lstStyle/>
          <a:p>
            <a:fld id="{48A87A34-81AB-432B-8DAE-1953F412C126}" type="datetimeFigureOut">
              <a:rPr lang="en-US" smtClean="0"/>
              <a:pPr/>
              <a:t>10/17/2019</a:t>
            </a:fld>
            <a:endParaRPr lang="en-US" dirty="0"/>
          </a:p>
        </p:txBody>
      </p:sp>
      <p:sp>
        <p:nvSpPr>
          <p:cNvPr id="5" name="Segnaposto piè di pagina 4">
            <a:extLst>
              <a:ext uri="{FF2B5EF4-FFF2-40B4-BE49-F238E27FC236}">
                <a16:creationId xmlns="" xmlns:a16="http://schemas.microsoft.com/office/drawing/2014/main" id="{EA598F0F-2274-4D6B-9DFA-2F57C72515B7}"/>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 xmlns:a16="http://schemas.microsoft.com/office/drawing/2014/main" id="{1823292B-0C23-4317-93DD-DA678379C470}"/>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90927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5D69B36-42EE-4D35-9E21-004868B7321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E69CFEF7-B28E-4008-A07D-FF116EDA4C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A8715F96-2E86-4629-8481-2A8C6700FBFF}"/>
              </a:ext>
            </a:extLst>
          </p:cNvPr>
          <p:cNvSpPr>
            <a:spLocks noGrp="1"/>
          </p:cNvSpPr>
          <p:nvPr>
            <p:ph type="dt" sz="half" idx="10"/>
          </p:nvPr>
        </p:nvSpPr>
        <p:spPr/>
        <p:txBody>
          <a:bodyPr/>
          <a:lstStyle/>
          <a:p>
            <a:fld id="{48A87A34-81AB-432B-8DAE-1953F412C126}" type="datetimeFigureOut">
              <a:rPr lang="en-US" smtClean="0"/>
              <a:pPr/>
              <a:t>10/17/2019</a:t>
            </a:fld>
            <a:endParaRPr lang="en-US" dirty="0"/>
          </a:p>
        </p:txBody>
      </p:sp>
      <p:sp>
        <p:nvSpPr>
          <p:cNvPr id="5" name="Segnaposto piè di pagina 4">
            <a:extLst>
              <a:ext uri="{FF2B5EF4-FFF2-40B4-BE49-F238E27FC236}">
                <a16:creationId xmlns="" xmlns:a16="http://schemas.microsoft.com/office/drawing/2014/main" id="{F34F4051-9292-4E8B-85F2-37425851FAE7}"/>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 xmlns:a16="http://schemas.microsoft.com/office/drawing/2014/main" id="{F334BE99-CDAC-4723-8C28-E5D81A984CA3}"/>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51318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8B496AB-2D9D-4304-81B4-397CA7F2A6D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F6772805-6F4E-4702-86EF-E2CC1AFF93B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AC711EE2-AD9F-47EB-B836-386F368AEAC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364A8EF3-9370-4751-A8AE-8F0A910D3BCA}"/>
              </a:ext>
            </a:extLst>
          </p:cNvPr>
          <p:cNvSpPr>
            <a:spLocks noGrp="1"/>
          </p:cNvSpPr>
          <p:nvPr>
            <p:ph type="dt" sz="half" idx="10"/>
          </p:nvPr>
        </p:nvSpPr>
        <p:spPr/>
        <p:txBody>
          <a:bodyPr/>
          <a:lstStyle/>
          <a:p>
            <a:fld id="{48A87A34-81AB-432B-8DAE-1953F412C126}" type="datetimeFigureOut">
              <a:rPr lang="en-US" smtClean="0"/>
              <a:pPr/>
              <a:t>10/17/2019</a:t>
            </a:fld>
            <a:endParaRPr lang="en-US" dirty="0"/>
          </a:p>
        </p:txBody>
      </p:sp>
      <p:sp>
        <p:nvSpPr>
          <p:cNvPr id="6" name="Segnaposto piè di pagina 5">
            <a:extLst>
              <a:ext uri="{FF2B5EF4-FFF2-40B4-BE49-F238E27FC236}">
                <a16:creationId xmlns="" xmlns:a16="http://schemas.microsoft.com/office/drawing/2014/main" id="{5928EB6A-5294-4513-BDE2-3AB4DD6451FF}"/>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 xmlns:a16="http://schemas.microsoft.com/office/drawing/2014/main" id="{9C96B875-6F7A-4E9C-9072-A81968EB3608}"/>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75746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BC3A60C-1E4F-4583-9B55-0454E0756FE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69A9F6EB-1ADD-454B-977A-1F735AAF8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D45FFB38-F3BC-423B-9EDE-3683DB6BFE5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4D578C13-9796-41DA-99E3-7D700872A5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7B115673-67A5-4AB5-A04A-16186464D2C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5BED16AC-1114-40B5-9D8A-C67EF4D31123}"/>
              </a:ext>
            </a:extLst>
          </p:cNvPr>
          <p:cNvSpPr>
            <a:spLocks noGrp="1"/>
          </p:cNvSpPr>
          <p:nvPr>
            <p:ph type="dt" sz="half" idx="10"/>
          </p:nvPr>
        </p:nvSpPr>
        <p:spPr/>
        <p:txBody>
          <a:bodyPr/>
          <a:lstStyle/>
          <a:p>
            <a:fld id="{48A87A34-81AB-432B-8DAE-1953F412C126}" type="datetimeFigureOut">
              <a:rPr lang="en-US" smtClean="0"/>
              <a:pPr/>
              <a:t>10/17/2019</a:t>
            </a:fld>
            <a:endParaRPr lang="en-US" dirty="0"/>
          </a:p>
        </p:txBody>
      </p:sp>
      <p:sp>
        <p:nvSpPr>
          <p:cNvPr id="8" name="Segnaposto piè di pagina 7">
            <a:extLst>
              <a:ext uri="{FF2B5EF4-FFF2-40B4-BE49-F238E27FC236}">
                <a16:creationId xmlns="" xmlns:a16="http://schemas.microsoft.com/office/drawing/2014/main" id="{A2552EFB-7496-4188-99FF-F92558C0C7EE}"/>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 xmlns:a16="http://schemas.microsoft.com/office/drawing/2014/main" id="{EB5134F5-4507-484E-8613-124BDFB63284}"/>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95207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340133F-A83E-4C50-9CEC-5521C5C5634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B9ED545C-3DAF-42BD-959C-45F3CCD30A92}"/>
              </a:ext>
            </a:extLst>
          </p:cNvPr>
          <p:cNvSpPr>
            <a:spLocks noGrp="1"/>
          </p:cNvSpPr>
          <p:nvPr>
            <p:ph type="dt" sz="half" idx="10"/>
          </p:nvPr>
        </p:nvSpPr>
        <p:spPr/>
        <p:txBody>
          <a:bodyPr/>
          <a:lstStyle/>
          <a:p>
            <a:fld id="{48A87A34-81AB-432B-8DAE-1953F412C126}" type="datetimeFigureOut">
              <a:rPr lang="en-US" smtClean="0"/>
              <a:pPr/>
              <a:t>10/17/2019</a:t>
            </a:fld>
            <a:endParaRPr lang="en-US" dirty="0"/>
          </a:p>
        </p:txBody>
      </p:sp>
      <p:sp>
        <p:nvSpPr>
          <p:cNvPr id="4" name="Segnaposto piè di pagina 3">
            <a:extLst>
              <a:ext uri="{FF2B5EF4-FFF2-40B4-BE49-F238E27FC236}">
                <a16:creationId xmlns="" xmlns:a16="http://schemas.microsoft.com/office/drawing/2014/main" id="{3C73D741-8FF5-49F5-A636-C97E9D65BFAC}"/>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 xmlns:a16="http://schemas.microsoft.com/office/drawing/2014/main" id="{35277C75-731E-4A74-9D0E-0481914BC473}"/>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84779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1DE01399-E9F6-4CA4-A376-7EBF8CDEA2EE}"/>
              </a:ext>
            </a:extLst>
          </p:cNvPr>
          <p:cNvSpPr>
            <a:spLocks noGrp="1"/>
          </p:cNvSpPr>
          <p:nvPr>
            <p:ph type="dt" sz="half" idx="10"/>
          </p:nvPr>
        </p:nvSpPr>
        <p:spPr/>
        <p:txBody>
          <a:bodyPr/>
          <a:lstStyle/>
          <a:p>
            <a:fld id="{48A87A34-81AB-432B-8DAE-1953F412C126}" type="datetimeFigureOut">
              <a:rPr lang="en-US" smtClean="0"/>
              <a:pPr/>
              <a:t>10/17/2019</a:t>
            </a:fld>
            <a:endParaRPr lang="en-US" dirty="0"/>
          </a:p>
        </p:txBody>
      </p:sp>
      <p:sp>
        <p:nvSpPr>
          <p:cNvPr id="3" name="Segnaposto piè di pagina 2">
            <a:extLst>
              <a:ext uri="{FF2B5EF4-FFF2-40B4-BE49-F238E27FC236}">
                <a16:creationId xmlns="" xmlns:a16="http://schemas.microsoft.com/office/drawing/2014/main" id="{AF8FA0A3-1D37-46F0-8B83-8388391866B2}"/>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 xmlns:a16="http://schemas.microsoft.com/office/drawing/2014/main" id="{B94710BC-9C0C-4077-A98C-2A9FF43BB31D}"/>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58901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B3E8E6D-E8C4-4894-AF6A-E247F371B52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5D7EA834-8F21-4595-B16E-57338930C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2D177597-5D4E-48B3-BA08-F3DD9CC91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219DBDB0-C544-44DB-BFE9-811E46C65293}"/>
              </a:ext>
            </a:extLst>
          </p:cNvPr>
          <p:cNvSpPr>
            <a:spLocks noGrp="1"/>
          </p:cNvSpPr>
          <p:nvPr>
            <p:ph type="dt" sz="half" idx="10"/>
          </p:nvPr>
        </p:nvSpPr>
        <p:spPr/>
        <p:txBody>
          <a:bodyPr/>
          <a:lstStyle/>
          <a:p>
            <a:fld id="{48A87A34-81AB-432B-8DAE-1953F412C126}" type="datetimeFigureOut">
              <a:rPr lang="en-US" smtClean="0"/>
              <a:pPr/>
              <a:t>10/17/2019</a:t>
            </a:fld>
            <a:endParaRPr lang="en-US" dirty="0"/>
          </a:p>
        </p:txBody>
      </p:sp>
      <p:sp>
        <p:nvSpPr>
          <p:cNvPr id="6" name="Segnaposto piè di pagina 5">
            <a:extLst>
              <a:ext uri="{FF2B5EF4-FFF2-40B4-BE49-F238E27FC236}">
                <a16:creationId xmlns="" xmlns:a16="http://schemas.microsoft.com/office/drawing/2014/main" id="{47BA25FF-7377-4600-9D9E-76CF11348732}"/>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 xmlns:a16="http://schemas.microsoft.com/office/drawing/2014/main" id="{5653EA11-CC72-47B9-BB00-72F36E7EFC27}"/>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89887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34D8406-7884-4068-A156-3BEE3678F55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5CD26931-A36E-4012-B7CB-B16D6B92C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0424A447-5E8C-40BB-A2E1-9CA407988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C0C78A59-D52C-4581-9A9C-F45799EA243D}"/>
              </a:ext>
            </a:extLst>
          </p:cNvPr>
          <p:cNvSpPr>
            <a:spLocks noGrp="1"/>
          </p:cNvSpPr>
          <p:nvPr>
            <p:ph type="dt" sz="half" idx="10"/>
          </p:nvPr>
        </p:nvSpPr>
        <p:spPr/>
        <p:txBody>
          <a:bodyPr/>
          <a:lstStyle/>
          <a:p>
            <a:fld id="{48A87A34-81AB-432B-8DAE-1953F412C126}" type="datetimeFigureOut">
              <a:rPr lang="en-US" smtClean="0"/>
              <a:pPr/>
              <a:t>10/17/2019</a:t>
            </a:fld>
            <a:endParaRPr lang="en-US" dirty="0"/>
          </a:p>
        </p:txBody>
      </p:sp>
      <p:sp>
        <p:nvSpPr>
          <p:cNvPr id="6" name="Segnaposto piè di pagina 5">
            <a:extLst>
              <a:ext uri="{FF2B5EF4-FFF2-40B4-BE49-F238E27FC236}">
                <a16:creationId xmlns="" xmlns:a16="http://schemas.microsoft.com/office/drawing/2014/main" id="{65353815-D48B-4E63-A201-0CCBCCC1F158}"/>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 xmlns:a16="http://schemas.microsoft.com/office/drawing/2014/main" id="{2013F525-BC52-4279-976E-FCEA870489FD}"/>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50115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6A0697B7-1531-4947-91BB-371E61B52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31BE88CE-96BC-4639-8202-2D6236D513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776C4B5F-6BE3-4071-B454-91A8E4179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10/17/2019</a:t>
            </a:fld>
            <a:endParaRPr lang="en-US" dirty="0"/>
          </a:p>
        </p:txBody>
      </p:sp>
      <p:sp>
        <p:nvSpPr>
          <p:cNvPr id="5" name="Segnaposto piè di pagina 4">
            <a:extLst>
              <a:ext uri="{FF2B5EF4-FFF2-40B4-BE49-F238E27FC236}">
                <a16:creationId xmlns="" xmlns:a16="http://schemas.microsoft.com/office/drawing/2014/main" id="{6F761863-344D-4555-90B1-07765BAFD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a:extLst>
              <a:ext uri="{FF2B5EF4-FFF2-40B4-BE49-F238E27FC236}">
                <a16:creationId xmlns="" xmlns:a16="http://schemas.microsoft.com/office/drawing/2014/main" id="{A6FA69C5-90AE-471B-9F94-C9669E4AA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39251739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fr/ciel-%C3%A9toil%C3%A9-bleu-nuit-2521222/"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1" name="Picture 90">
            <a:extLst>
              <a:ext uri="{FF2B5EF4-FFF2-40B4-BE49-F238E27FC236}">
                <a16:creationId xmlns="" xmlns:a16="http://schemas.microsoft.com/office/drawing/2014/main" id="{CB0EE94C-65D3-4D97-9D9C-2F06952BD8C4}"/>
              </a:ext>
            </a:extLst>
          </p:cNvPr>
          <p:cNvPicPr>
            <a:picLocks noChangeAspect="1"/>
          </p:cNvPicPr>
          <p:nvPr/>
        </p:nvPicPr>
        <p:blipFill rotWithShape="1">
          <a:blip r:embed="rId2"/>
          <a:srcRect b="5858"/>
          <a:stretch/>
        </p:blipFill>
        <p:spPr>
          <a:xfrm>
            <a:off x="20" y="10"/>
            <a:ext cx="12191980" cy="6857990"/>
          </a:xfrm>
          <a:prstGeom prst="rect">
            <a:avLst/>
          </a:prstGeom>
        </p:spPr>
      </p:pic>
      <p:sp>
        <p:nvSpPr>
          <p:cNvPr id="104" name="Rectangle 103">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asellaDiTesto 88">
            <a:extLst>
              <a:ext uri="{FF2B5EF4-FFF2-40B4-BE49-F238E27FC236}">
                <a16:creationId xmlns="" xmlns:a16="http://schemas.microsoft.com/office/drawing/2014/main" id="{97F73E3C-DD6C-44CD-B315-9241DF933B16}"/>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a:solidFill>
                  <a:schemeClr val="tx1">
                    <a:lumMod val="85000"/>
                    <a:lumOff val="15000"/>
                  </a:schemeClr>
                </a:solidFill>
                <a:latin typeface="+mj-lt"/>
                <a:ea typeface="+mj-ea"/>
                <a:cs typeface="+mj-cs"/>
              </a:rPr>
              <a:t> LIGHT POLLUTION</a:t>
            </a:r>
          </a:p>
        </p:txBody>
      </p:sp>
      <p:cxnSp>
        <p:nvCxnSpPr>
          <p:cNvPr id="106" name="Straight Connector 105">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8943374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olo 1">
            <a:extLst>
              <a:ext uri="{FF2B5EF4-FFF2-40B4-BE49-F238E27FC236}">
                <a16:creationId xmlns="" xmlns:a16="http://schemas.microsoft.com/office/drawing/2014/main" id="{9E9AFAE6-B258-4567-A0CC-6DB7E628782A}"/>
              </a:ext>
            </a:extLst>
          </p:cNvPr>
          <p:cNvSpPr>
            <a:spLocks noGrp="1"/>
          </p:cNvSpPr>
          <p:nvPr>
            <p:ph type="title"/>
          </p:nvPr>
        </p:nvSpPr>
        <p:spPr>
          <a:xfrm>
            <a:off x="6094105" y="802955"/>
            <a:ext cx="4977976" cy="1454051"/>
          </a:xfrm>
        </p:spPr>
        <p:txBody>
          <a:bodyPr>
            <a:normAutofit/>
          </a:bodyPr>
          <a:lstStyle/>
          <a:p>
            <a:r>
              <a:rPr lang="it-IT">
                <a:solidFill>
                  <a:srgbClr val="000000"/>
                </a:solidFill>
              </a:rPr>
              <a:t>ATMOSPHERIC POLLUTION</a:t>
            </a:r>
          </a:p>
        </p:txBody>
      </p:sp>
      <p:sp>
        <p:nvSpPr>
          <p:cNvPr id="61"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2" name="Immagine5">
            <a:extLst>
              <a:ext uri="{FF2B5EF4-FFF2-40B4-BE49-F238E27FC236}">
                <a16:creationId xmlns="" xmlns:a16="http://schemas.microsoft.com/office/drawing/2014/main" id="{366CD614-7981-4132-BD3D-8C58BE7BE505}"/>
              </a:ext>
            </a:extLst>
          </p:cNvPr>
          <p:cNvPicPr>
            <a:picLocks/>
          </p:cNvPicPr>
          <p:nvPr/>
        </p:nvPicPr>
        <p:blipFill rotWithShape="1">
          <a:blip r:embed="rId3">
            <a:alphaModFix/>
          </a:blip>
          <a:srcRect l="8739" r="32980"/>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egnaposto contenuto 2">
            <a:extLst>
              <a:ext uri="{FF2B5EF4-FFF2-40B4-BE49-F238E27FC236}">
                <a16:creationId xmlns="" xmlns:a16="http://schemas.microsoft.com/office/drawing/2014/main" id="{2BD67EF0-0151-4E41-BE3F-483FB684F0B0}"/>
              </a:ext>
            </a:extLst>
          </p:cNvPr>
          <p:cNvSpPr>
            <a:spLocks noGrp="1"/>
          </p:cNvSpPr>
          <p:nvPr>
            <p:ph idx="1"/>
          </p:nvPr>
        </p:nvSpPr>
        <p:spPr>
          <a:xfrm>
            <a:off x="6090574" y="2421682"/>
            <a:ext cx="4977578" cy="3639289"/>
          </a:xfrm>
        </p:spPr>
        <p:txBody>
          <a:bodyPr anchor="ctr">
            <a:normAutofit/>
          </a:bodyPr>
          <a:lstStyle/>
          <a:p>
            <a:r>
              <a:rPr lang="it-IT" sz="2000" dirty="0" err="1">
                <a:solidFill>
                  <a:srgbClr val="000000"/>
                </a:solidFill>
              </a:rPr>
              <a:t>atmospheric</a:t>
            </a:r>
            <a:r>
              <a:rPr lang="it-IT" sz="2000" dirty="0">
                <a:solidFill>
                  <a:srgbClr val="000000"/>
                </a:solidFill>
              </a:rPr>
              <a:t> </a:t>
            </a:r>
            <a:r>
              <a:rPr lang="it-IT" sz="2000" dirty="0" err="1">
                <a:solidFill>
                  <a:srgbClr val="000000"/>
                </a:solidFill>
              </a:rPr>
              <a:t>pollution</a:t>
            </a:r>
            <a:r>
              <a:rPr lang="it-IT" sz="2000" dirty="0">
                <a:solidFill>
                  <a:srgbClr val="000000"/>
                </a:solidFill>
              </a:rPr>
              <a:t> </a:t>
            </a:r>
            <a:r>
              <a:rPr lang="it-IT" sz="2000" dirty="0" err="1">
                <a:solidFill>
                  <a:srgbClr val="000000"/>
                </a:solidFill>
              </a:rPr>
              <a:t>is</a:t>
            </a:r>
            <a:r>
              <a:rPr lang="it-IT" sz="2000" dirty="0">
                <a:solidFill>
                  <a:srgbClr val="000000"/>
                </a:solidFill>
              </a:rPr>
              <a:t> a </a:t>
            </a:r>
            <a:r>
              <a:rPr lang="it-IT" sz="2000" dirty="0" err="1">
                <a:solidFill>
                  <a:srgbClr val="000000"/>
                </a:solidFill>
              </a:rPr>
              <a:t>form</a:t>
            </a:r>
            <a:r>
              <a:rPr lang="it-IT" sz="2000" dirty="0">
                <a:solidFill>
                  <a:srgbClr val="000000"/>
                </a:solidFill>
              </a:rPr>
              <a:t> of </a:t>
            </a:r>
            <a:r>
              <a:rPr lang="it-IT" sz="2000" dirty="0" err="1">
                <a:solidFill>
                  <a:srgbClr val="000000"/>
                </a:solidFill>
              </a:rPr>
              <a:t>pollution</a:t>
            </a:r>
            <a:r>
              <a:rPr lang="it-IT" sz="2000" dirty="0">
                <a:solidFill>
                  <a:srgbClr val="000000"/>
                </a:solidFill>
              </a:rPr>
              <a:t>, </a:t>
            </a:r>
            <a:r>
              <a:rPr lang="it-IT" sz="2000" dirty="0" err="1">
                <a:solidFill>
                  <a:srgbClr val="000000"/>
                </a:solidFill>
              </a:rPr>
              <a:t>that</a:t>
            </a:r>
            <a:r>
              <a:rPr lang="it-IT" sz="2000" dirty="0">
                <a:solidFill>
                  <a:srgbClr val="000000"/>
                </a:solidFill>
              </a:rPr>
              <a:t> </a:t>
            </a:r>
            <a:r>
              <a:rPr lang="it-IT" sz="2000" dirty="0" err="1">
                <a:solidFill>
                  <a:srgbClr val="000000"/>
                </a:solidFill>
              </a:rPr>
              <a:t>is</a:t>
            </a:r>
            <a:r>
              <a:rPr lang="it-IT" sz="2000" dirty="0">
                <a:solidFill>
                  <a:srgbClr val="000000"/>
                </a:solidFill>
              </a:rPr>
              <a:t> the set of </a:t>
            </a:r>
            <a:r>
              <a:rPr lang="it-IT" sz="2000" dirty="0" err="1">
                <a:solidFill>
                  <a:srgbClr val="000000"/>
                </a:solidFill>
              </a:rPr>
              <a:t>all</a:t>
            </a:r>
            <a:r>
              <a:rPr lang="it-IT" sz="2000" dirty="0">
                <a:solidFill>
                  <a:srgbClr val="000000"/>
                </a:solidFill>
              </a:rPr>
              <a:t> </a:t>
            </a:r>
            <a:r>
              <a:rPr lang="it-IT" sz="2000" dirty="0" err="1">
                <a:solidFill>
                  <a:srgbClr val="000000"/>
                </a:solidFill>
              </a:rPr>
              <a:t>physical</a:t>
            </a:r>
            <a:r>
              <a:rPr lang="it-IT" sz="2000" dirty="0">
                <a:solidFill>
                  <a:srgbClr val="000000"/>
                </a:solidFill>
              </a:rPr>
              <a:t>, </a:t>
            </a:r>
            <a:r>
              <a:rPr lang="it-IT" sz="2000" dirty="0" err="1">
                <a:solidFill>
                  <a:srgbClr val="000000"/>
                </a:solidFill>
              </a:rPr>
              <a:t>chemical</a:t>
            </a:r>
            <a:r>
              <a:rPr lang="it-IT" sz="2000" dirty="0">
                <a:solidFill>
                  <a:srgbClr val="000000"/>
                </a:solidFill>
              </a:rPr>
              <a:t> and </a:t>
            </a:r>
            <a:r>
              <a:rPr lang="it-IT" sz="2000" dirty="0" err="1">
                <a:solidFill>
                  <a:srgbClr val="000000"/>
                </a:solidFill>
              </a:rPr>
              <a:t>biological</a:t>
            </a:r>
            <a:r>
              <a:rPr lang="it-IT" sz="2000" dirty="0">
                <a:solidFill>
                  <a:srgbClr val="000000"/>
                </a:solidFill>
              </a:rPr>
              <a:t> agents </a:t>
            </a:r>
            <a:r>
              <a:rPr lang="it-IT" sz="2000" dirty="0" err="1">
                <a:solidFill>
                  <a:srgbClr val="000000"/>
                </a:solidFill>
              </a:rPr>
              <a:t>t</a:t>
            </a:r>
            <a:r>
              <a:rPr lang="it-IT" sz="2000" dirty="0" err="1" smtClean="0">
                <a:solidFill>
                  <a:srgbClr val="000000"/>
                </a:solidFill>
              </a:rPr>
              <a:t>hat</a:t>
            </a:r>
            <a:r>
              <a:rPr lang="it-IT" sz="2000" dirty="0" smtClean="0">
                <a:solidFill>
                  <a:srgbClr val="000000"/>
                </a:solidFill>
              </a:rPr>
              <a:t> </a:t>
            </a:r>
            <a:r>
              <a:rPr lang="it-IT" sz="2000" dirty="0" err="1">
                <a:solidFill>
                  <a:srgbClr val="000000"/>
                </a:solidFill>
              </a:rPr>
              <a:t>modify</a:t>
            </a:r>
            <a:r>
              <a:rPr lang="it-IT" sz="2000" dirty="0">
                <a:solidFill>
                  <a:srgbClr val="000000"/>
                </a:solidFill>
              </a:rPr>
              <a:t> the </a:t>
            </a:r>
            <a:r>
              <a:rPr lang="it-IT" sz="2000" dirty="0" err="1">
                <a:solidFill>
                  <a:srgbClr val="000000"/>
                </a:solidFill>
              </a:rPr>
              <a:t>natural</a:t>
            </a:r>
            <a:r>
              <a:rPr lang="it-IT" sz="2000" dirty="0">
                <a:solidFill>
                  <a:srgbClr val="000000"/>
                </a:solidFill>
              </a:rPr>
              <a:t> </a:t>
            </a:r>
            <a:r>
              <a:rPr lang="it-IT" sz="2000" dirty="0" err="1" smtClean="0">
                <a:solidFill>
                  <a:srgbClr val="000000"/>
                </a:solidFill>
              </a:rPr>
              <a:t>features</a:t>
            </a:r>
            <a:r>
              <a:rPr lang="it-IT" sz="2000" smtClean="0">
                <a:solidFill>
                  <a:srgbClr val="000000"/>
                </a:solidFill>
              </a:rPr>
              <a:t> of </a:t>
            </a:r>
            <a:r>
              <a:rPr lang="it-IT" sz="2000" dirty="0">
                <a:solidFill>
                  <a:srgbClr val="000000"/>
                </a:solidFill>
              </a:rPr>
              <a:t>the </a:t>
            </a:r>
            <a:r>
              <a:rPr lang="it-IT" sz="2000" dirty="0" err="1">
                <a:solidFill>
                  <a:srgbClr val="000000"/>
                </a:solidFill>
              </a:rPr>
              <a:t>earth’s</a:t>
            </a:r>
            <a:r>
              <a:rPr lang="it-IT" sz="2000" dirty="0">
                <a:solidFill>
                  <a:srgbClr val="000000"/>
                </a:solidFill>
              </a:rPr>
              <a:t> </a:t>
            </a:r>
            <a:r>
              <a:rPr lang="it-IT" sz="2000" dirty="0" err="1">
                <a:solidFill>
                  <a:srgbClr val="000000"/>
                </a:solidFill>
              </a:rPr>
              <a:t>atmosphere</a:t>
            </a:r>
            <a:r>
              <a:rPr lang="it-IT" sz="2000" dirty="0">
                <a:solidFill>
                  <a:srgbClr val="000000"/>
                </a:solidFill>
              </a:rPr>
              <a:t>.</a:t>
            </a:r>
          </a:p>
          <a:p>
            <a:pPr marL="0" indent="0">
              <a:buNone/>
            </a:pPr>
            <a:endParaRPr lang="it-IT" sz="2000" dirty="0">
              <a:solidFill>
                <a:srgbClr val="000000"/>
              </a:solidFill>
            </a:endParaRPr>
          </a:p>
          <a:p>
            <a:endParaRPr lang="it-IT" sz="2000" dirty="0">
              <a:solidFill>
                <a:srgbClr val="000000"/>
              </a:solidFill>
            </a:endParaRPr>
          </a:p>
        </p:txBody>
      </p:sp>
    </p:spTree>
    <p:extLst>
      <p:ext uri="{BB962C8B-B14F-4D97-AF65-F5344CB8AC3E}">
        <p14:creationId xmlns:p14="http://schemas.microsoft.com/office/powerpoint/2010/main" xmlns="" val="322536840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2E51C3A-AF72-4B26-AE70-F40ADBC88CF4}"/>
              </a:ext>
            </a:extLst>
          </p:cNvPr>
          <p:cNvSpPr>
            <a:spLocks noGrp="1"/>
          </p:cNvSpPr>
          <p:nvPr>
            <p:ph type="title"/>
          </p:nvPr>
        </p:nvSpPr>
        <p:spPr>
          <a:xfrm>
            <a:off x="870204" y="606564"/>
            <a:ext cx="10451592" cy="1325563"/>
          </a:xfrm>
        </p:spPr>
        <p:txBody>
          <a:bodyPr anchor="ctr">
            <a:normAutofit/>
          </a:bodyPr>
          <a:lstStyle/>
          <a:p>
            <a:r>
              <a:rPr lang="it-IT" dirty="0"/>
              <a:t>ATMOSPHERIC POLLUTION IN RONCADELLE</a:t>
            </a:r>
          </a:p>
        </p:txBody>
      </p:sp>
      <p:sp>
        <p:nvSpPr>
          <p:cNvPr id="12" name="Rectangle 11">
            <a:extLst>
              <a:ext uri="{FF2B5EF4-FFF2-40B4-BE49-F238E27FC236}">
                <a16:creationId xmlns="" xmlns:a16="http://schemas.microsoft.com/office/drawing/2014/main" id="{A5711A0E-A428-4ED1-96CB-33D69FD842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egnaposto contenuto 4" descr="Immagine che contiene testo, mappa&#10;&#10;Descrizione generata automaticamente">
            <a:extLst>
              <a:ext uri="{FF2B5EF4-FFF2-40B4-BE49-F238E27FC236}">
                <a16:creationId xmlns="" xmlns:a16="http://schemas.microsoft.com/office/drawing/2014/main" id="{15928983-5C9C-4D6F-9120-BB69C65F845F}"/>
              </a:ext>
            </a:extLst>
          </p:cNvPr>
          <p:cNvPicPr>
            <a:picLocks noGrp="1" noChangeAspect="1"/>
          </p:cNvPicPr>
          <p:nvPr>
            <p:ph idx="1"/>
          </p:nvPr>
        </p:nvPicPr>
        <p:blipFill>
          <a:blip r:embed="rId2"/>
          <a:stretch>
            <a:fillRect/>
          </a:stretch>
        </p:blipFill>
        <p:spPr>
          <a:xfrm>
            <a:off x="1077913" y="2425700"/>
            <a:ext cx="3794125" cy="3535363"/>
          </a:xfrm>
        </p:spPr>
      </p:pic>
      <p:pic>
        <p:nvPicPr>
          <p:cNvPr id="7" name="Immagine 6" descr="Immagine che contiene screenshot&#10;&#10;Descrizione generata automaticamente">
            <a:extLst>
              <a:ext uri="{FF2B5EF4-FFF2-40B4-BE49-F238E27FC236}">
                <a16:creationId xmlns="" xmlns:a16="http://schemas.microsoft.com/office/drawing/2014/main" id="{A4B2901F-36FC-41C9-A2A9-18A8B1F4C582}"/>
              </a:ext>
            </a:extLst>
          </p:cNvPr>
          <p:cNvPicPr>
            <a:picLocks noChangeAspect="1"/>
          </p:cNvPicPr>
          <p:nvPr/>
        </p:nvPicPr>
        <p:blipFill>
          <a:blip r:embed="rId3"/>
          <a:stretch>
            <a:fillRect/>
          </a:stretch>
        </p:blipFill>
        <p:spPr>
          <a:xfrm>
            <a:off x="4954588" y="2425700"/>
            <a:ext cx="6156325" cy="3535363"/>
          </a:xfrm>
          <a:prstGeom prst="rect">
            <a:avLst/>
          </a:prstGeom>
        </p:spPr>
      </p:pic>
    </p:spTree>
    <p:extLst>
      <p:ext uri="{BB962C8B-B14F-4D97-AF65-F5344CB8AC3E}">
        <p14:creationId xmlns:p14="http://schemas.microsoft.com/office/powerpoint/2010/main" xmlns="" val="234035863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BCB4E1C-4907-49F2-845D-5B892D39D7C6}"/>
              </a:ext>
            </a:extLst>
          </p:cNvPr>
          <p:cNvSpPr>
            <a:spLocks noGrp="1"/>
          </p:cNvSpPr>
          <p:nvPr>
            <p:ph type="title"/>
          </p:nvPr>
        </p:nvSpPr>
        <p:spPr>
          <a:xfrm>
            <a:off x="838200" y="365125"/>
            <a:ext cx="10515600" cy="1325563"/>
          </a:xfrm>
        </p:spPr>
        <p:txBody>
          <a:bodyPr>
            <a:normAutofit/>
          </a:bodyPr>
          <a:lstStyle/>
          <a:p>
            <a:r>
              <a:rPr lang="it-IT" dirty="0"/>
              <a:t>CAUSES:</a:t>
            </a:r>
          </a:p>
        </p:txBody>
      </p:sp>
      <p:graphicFrame>
        <p:nvGraphicFramePr>
          <p:cNvPr id="5" name="Segnaposto contenuto 2">
            <a:extLst>
              <a:ext uri="{FF2B5EF4-FFF2-40B4-BE49-F238E27FC236}">
                <a16:creationId xmlns="" xmlns:a16="http://schemas.microsoft.com/office/drawing/2014/main" id="{18B4BC5A-88F8-4C49-95C2-07904212C6CA}"/>
              </a:ext>
            </a:extLst>
          </p:cNvPr>
          <p:cNvGraphicFramePr>
            <a:graphicFrameLocks noGrp="1"/>
          </p:cNvGraphicFramePr>
          <p:nvPr>
            <p:ph idx="1"/>
            <p:extLst>
              <p:ext uri="{D42A27DB-BD31-4B8C-83A1-F6EECF244321}">
                <p14:modId xmlns:p14="http://schemas.microsoft.com/office/powerpoint/2010/main" xmlns="" val="9204555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7828336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Immagine 8" descr="Immagine che contiene natura&#10;&#10;Descrizione generata automaticamente">
            <a:extLst>
              <a:ext uri="{FF2B5EF4-FFF2-40B4-BE49-F238E27FC236}">
                <a16:creationId xmlns="" xmlns:a16="http://schemas.microsoft.com/office/drawing/2014/main" id="{B9B39E10-F928-48A2-B9F4-3E0F1206F062}"/>
              </a:ext>
            </a:extLst>
          </p:cNvPr>
          <p:cNvPicPr>
            <a:picLocks noChangeAspect="1"/>
          </p:cNvPicPr>
          <p:nvPr/>
        </p:nvPicPr>
        <p:blipFill rotWithShape="1">
          <a:blip r:embed="rId2"/>
          <a:srcRect l="24043" r="2" b="2"/>
          <a:stretch/>
        </p:blipFill>
        <p:spPr>
          <a:xfrm>
            <a:off x="20" y="10"/>
            <a:ext cx="4635480" cy="3428986"/>
          </a:xfrm>
          <a:prstGeom prst="rect">
            <a:avLst/>
          </a:prstGeom>
        </p:spPr>
      </p:pic>
      <p:pic>
        <p:nvPicPr>
          <p:cNvPr id="15" name="Immagine 14" descr="Immagine che contiene esterni, terra, automobile, edificio&#10;&#10;Descrizione generata automaticamente">
            <a:extLst>
              <a:ext uri="{FF2B5EF4-FFF2-40B4-BE49-F238E27FC236}">
                <a16:creationId xmlns="" xmlns:a16="http://schemas.microsoft.com/office/drawing/2014/main" id="{513E62B5-EAFD-481E-9C84-CEEACDB7F891}"/>
              </a:ext>
            </a:extLst>
          </p:cNvPr>
          <p:cNvPicPr>
            <a:picLocks noChangeAspect="1"/>
          </p:cNvPicPr>
          <p:nvPr/>
        </p:nvPicPr>
        <p:blipFill rotWithShape="1">
          <a:blip r:embed="rId3"/>
          <a:srcRect l="6321" r="22760" b="2"/>
          <a:stretch/>
        </p:blipFill>
        <p:spPr>
          <a:xfrm>
            <a:off x="20" y="3428999"/>
            <a:ext cx="4654276" cy="3428999"/>
          </a:xfrm>
          <a:prstGeom prst="rect">
            <a:avLst/>
          </a:prstGeom>
        </p:spPr>
      </p:pic>
      <p:pic>
        <p:nvPicPr>
          <p:cNvPr id="11" name="Immagine 10" descr="Immagine che contiene automobile, esterni, edificio, cielo&#10;&#10;Descrizione generata automaticamente">
            <a:extLst>
              <a:ext uri="{FF2B5EF4-FFF2-40B4-BE49-F238E27FC236}">
                <a16:creationId xmlns="" xmlns:a16="http://schemas.microsoft.com/office/drawing/2014/main" id="{835F32F0-BFE4-4BD6-BAEF-B34F32713335}"/>
              </a:ext>
            </a:extLst>
          </p:cNvPr>
          <p:cNvPicPr>
            <a:picLocks noChangeAspect="1"/>
          </p:cNvPicPr>
          <p:nvPr/>
        </p:nvPicPr>
        <p:blipFill rotWithShape="1">
          <a:blip r:embed="rId4"/>
          <a:srcRect r="5490" b="-2"/>
          <a:stretch/>
        </p:blipFill>
        <p:spPr>
          <a:xfrm>
            <a:off x="4654295" y="10"/>
            <a:ext cx="7537704" cy="4526265"/>
          </a:xfrm>
          <a:prstGeom prst="rect">
            <a:avLst/>
          </a:prstGeom>
        </p:spPr>
      </p:pic>
      <p:pic>
        <p:nvPicPr>
          <p:cNvPr id="5" name="Segnaposto contenuto 4">
            <a:extLst>
              <a:ext uri="{FF2B5EF4-FFF2-40B4-BE49-F238E27FC236}">
                <a16:creationId xmlns="" xmlns:a16="http://schemas.microsoft.com/office/drawing/2014/main" id="{33A0C0DE-0119-4DE4-B2D3-74B2A79CA493}"/>
              </a:ext>
            </a:extLst>
          </p:cNvPr>
          <p:cNvPicPr>
            <a:picLocks noGrp="1" noChangeAspect="1"/>
          </p:cNvPicPr>
          <p:nvPr>
            <p:ph idx="1"/>
          </p:nvPr>
        </p:nvPicPr>
        <p:blipFill rotWithShape="1">
          <a:blip r:embed="rId5"/>
          <a:srcRect l="2536" r="29528" b="3"/>
          <a:stretch/>
        </p:blipFill>
        <p:spPr>
          <a:xfrm>
            <a:off x="4693920" y="4526276"/>
            <a:ext cx="2472942" cy="2331725"/>
          </a:xfrm>
          <a:prstGeom prst="rect">
            <a:avLst/>
          </a:prstGeom>
        </p:spPr>
      </p:pic>
      <p:cxnSp>
        <p:nvCxnSpPr>
          <p:cNvPr id="20" name="Straight Connector 19">
            <a:extLst>
              <a:ext uri="{FF2B5EF4-FFF2-40B4-BE49-F238E27FC236}">
                <a16:creationId xmlns="" xmlns:a16="http://schemas.microsoft.com/office/drawing/2014/main" id="{CFCD9506-7D13-4435-85CE-91C78F60BF8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166864" y="4526275"/>
            <a:ext cx="0" cy="2331725"/>
          </a:xfrm>
          <a:prstGeom prst="line">
            <a:avLst/>
          </a:prstGeom>
          <a:ln w="63500" cap="sq">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magine 12" descr="Immagine che contiene persona, uomo, parete, abbigliamento&#10;&#10;Descrizione generata automaticamente">
            <a:extLst>
              <a:ext uri="{FF2B5EF4-FFF2-40B4-BE49-F238E27FC236}">
                <a16:creationId xmlns="" xmlns:a16="http://schemas.microsoft.com/office/drawing/2014/main" id="{D8BD9BD9-7C8E-49C6-9C92-7BB71B2AEB1E}"/>
              </a:ext>
            </a:extLst>
          </p:cNvPr>
          <p:cNvPicPr>
            <a:picLocks noChangeAspect="1"/>
          </p:cNvPicPr>
          <p:nvPr/>
        </p:nvPicPr>
        <p:blipFill rotWithShape="1">
          <a:blip r:embed="rId6"/>
          <a:srcRect l="43789" r="3" b="3"/>
          <a:stretch/>
        </p:blipFill>
        <p:spPr>
          <a:xfrm>
            <a:off x="7206488" y="4526276"/>
            <a:ext cx="2472942" cy="2331725"/>
          </a:xfrm>
          <a:prstGeom prst="rect">
            <a:avLst/>
          </a:prstGeom>
        </p:spPr>
      </p:pic>
      <p:cxnSp>
        <p:nvCxnSpPr>
          <p:cNvPr id="22" name="Straight Connector 21">
            <a:extLst>
              <a:ext uri="{FF2B5EF4-FFF2-40B4-BE49-F238E27FC236}">
                <a16:creationId xmlns="" xmlns:a16="http://schemas.microsoft.com/office/drawing/2014/main" id="{FE3C5E11-2CF0-4625-B686-BBC822C67C4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679432" y="4526275"/>
            <a:ext cx="0" cy="2331725"/>
          </a:xfrm>
          <a:prstGeom prst="line">
            <a:avLst/>
          </a:prstGeom>
          <a:ln w="63500" cap="sq">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magine 6" descr="Immagine che contiene terra, esterni&#10;&#10;Descrizione generata automaticamente">
            <a:extLst>
              <a:ext uri="{FF2B5EF4-FFF2-40B4-BE49-F238E27FC236}">
                <a16:creationId xmlns="" xmlns:a16="http://schemas.microsoft.com/office/drawing/2014/main" id="{F3835AC1-0B99-4BC2-8E9C-11D75CF10384}"/>
              </a:ext>
            </a:extLst>
          </p:cNvPr>
          <p:cNvPicPr>
            <a:picLocks noChangeAspect="1"/>
          </p:cNvPicPr>
          <p:nvPr/>
        </p:nvPicPr>
        <p:blipFill rotWithShape="1">
          <a:blip r:embed="rId7"/>
          <a:srcRect l="8777" r="11679" b="-2"/>
          <a:stretch/>
        </p:blipFill>
        <p:spPr>
          <a:xfrm>
            <a:off x="9719054" y="4526274"/>
            <a:ext cx="2472939" cy="2331726"/>
          </a:xfrm>
          <a:prstGeom prst="rect">
            <a:avLst/>
          </a:prstGeom>
        </p:spPr>
      </p:pic>
      <p:cxnSp>
        <p:nvCxnSpPr>
          <p:cNvPr id="24" name="Straight Connector 23">
            <a:extLst>
              <a:ext uri="{FF2B5EF4-FFF2-40B4-BE49-F238E27FC236}">
                <a16:creationId xmlns="" xmlns:a16="http://schemas.microsoft.com/office/drawing/2014/main" id="{C0C42060-C51A-4747-8EF1-1ECC341A63B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rot="16200000">
            <a:off x="8403336" y="777240"/>
            <a:ext cx="0" cy="7498080"/>
          </a:xfrm>
          <a:prstGeom prst="line">
            <a:avLst/>
          </a:prstGeom>
          <a:ln w="635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7ADCBCE9-1F58-407A-ADB9-78411AAEBA1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0"/>
            <a:ext cx="0" cy="6858000"/>
          </a:xfrm>
          <a:prstGeom prst="line">
            <a:avLst/>
          </a:prstGeom>
          <a:ln w="635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06CCF9C6-EE24-4435-BE37-FF68188A3C0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rot="16200000">
            <a:off x="2308860" y="1120141"/>
            <a:ext cx="0" cy="4617720"/>
          </a:xfrm>
          <a:prstGeom prst="line">
            <a:avLst/>
          </a:prstGeom>
          <a:ln w="63500" cap="sq">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7050914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E049FAD7-97FC-4BFB-8997-A5AA0E0B17B2}"/>
              </a:ext>
            </a:extLst>
          </p:cNvPr>
          <p:cNvSpPr>
            <a:spLocks noGrp="1"/>
          </p:cNvSpPr>
          <p:nvPr>
            <p:ph type="title"/>
          </p:nvPr>
        </p:nvSpPr>
        <p:spPr>
          <a:xfrm>
            <a:off x="838200" y="963877"/>
            <a:ext cx="3494362" cy="4930246"/>
          </a:xfrm>
        </p:spPr>
        <p:txBody>
          <a:bodyPr>
            <a:normAutofit/>
          </a:bodyPr>
          <a:lstStyle/>
          <a:p>
            <a:pPr algn="r"/>
            <a:r>
              <a:rPr lang="it-IT" sz="3700">
                <a:solidFill>
                  <a:schemeClr val="accent1"/>
                </a:solidFill>
              </a:rPr>
              <a:t>CONSEQUENCES:</a:t>
            </a:r>
          </a:p>
        </p:txBody>
      </p:sp>
      <p:cxnSp>
        <p:nvCxnSpPr>
          <p:cNvPr id="17" name="Straight Connector 16">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 xmlns:a16="http://schemas.microsoft.com/office/drawing/2014/main" id="{8B9806D8-BCB2-424C-9ABE-B75A3006F06E}"/>
              </a:ext>
            </a:extLst>
          </p:cNvPr>
          <p:cNvSpPr>
            <a:spLocks noGrp="1"/>
          </p:cNvSpPr>
          <p:nvPr>
            <p:ph idx="1"/>
          </p:nvPr>
        </p:nvSpPr>
        <p:spPr>
          <a:xfrm>
            <a:off x="4976031" y="963877"/>
            <a:ext cx="6377769" cy="4930246"/>
          </a:xfrm>
        </p:spPr>
        <p:txBody>
          <a:bodyPr anchor="ctr">
            <a:normAutofit/>
          </a:bodyPr>
          <a:lstStyle/>
          <a:p>
            <a:r>
              <a:rPr lang="en-US" sz="2400" dirty="0" smtClean="0"/>
              <a:t>impact on the ENVIRONMENT:</a:t>
            </a:r>
          </a:p>
          <a:p>
            <a:pPr>
              <a:buNone/>
            </a:pPr>
            <a:r>
              <a:rPr lang="en-US" sz="2400" i="1" dirty="0" smtClean="0"/>
              <a:t>-Damages and pollutes fruits and vegetables </a:t>
            </a:r>
          </a:p>
          <a:p>
            <a:pPr>
              <a:buNone/>
            </a:pPr>
            <a:r>
              <a:rPr lang="en-US" sz="2400" i="1" dirty="0" smtClean="0"/>
              <a:t>-Greenhouse effect</a:t>
            </a:r>
          </a:p>
          <a:p>
            <a:pPr>
              <a:buNone/>
            </a:pPr>
            <a:r>
              <a:rPr lang="en-US" sz="2400" i="1" dirty="0" smtClean="0"/>
              <a:t>-Climate change</a:t>
            </a:r>
            <a:endParaRPr lang="en-US" sz="2400" dirty="0" smtClean="0"/>
          </a:p>
          <a:p>
            <a:r>
              <a:rPr lang="en-US" sz="2400" dirty="0" smtClean="0"/>
              <a:t>impact on MEN AND ANIMALS:</a:t>
            </a:r>
          </a:p>
          <a:p>
            <a:pPr>
              <a:buNone/>
            </a:pPr>
            <a:r>
              <a:rPr lang="en-US" sz="2400" dirty="0" smtClean="0"/>
              <a:t>-</a:t>
            </a:r>
            <a:r>
              <a:rPr lang="en-US" sz="2400" i="1" dirty="0" smtClean="0"/>
              <a:t>nasal irritation</a:t>
            </a:r>
          </a:p>
          <a:p>
            <a:pPr>
              <a:buNone/>
            </a:pPr>
            <a:r>
              <a:rPr lang="en-US" sz="2400" i="1" dirty="0" smtClean="0"/>
              <a:t>-lung disease</a:t>
            </a:r>
          </a:p>
          <a:p>
            <a:pPr>
              <a:buNone/>
            </a:pPr>
            <a:r>
              <a:rPr lang="en-US" sz="2400" i="1" dirty="0" smtClean="0"/>
              <a:t>-animal extinction</a:t>
            </a:r>
            <a:endParaRPr lang="en-US" sz="2400" dirty="0" smtClean="0"/>
          </a:p>
          <a:p>
            <a:endParaRPr lang="it-IT" sz="2400" dirty="0"/>
          </a:p>
        </p:txBody>
      </p:sp>
    </p:spTree>
    <p:extLst>
      <p:ext uri="{BB962C8B-B14F-4D97-AF65-F5344CB8AC3E}">
        <p14:creationId xmlns:p14="http://schemas.microsoft.com/office/powerpoint/2010/main" xmlns="" val="21039512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he contiene esterni, strada&#10;&#10;Descrizione generata automaticamente">
            <a:extLst>
              <a:ext uri="{FF2B5EF4-FFF2-40B4-BE49-F238E27FC236}">
                <a16:creationId xmlns="" xmlns:a16="http://schemas.microsoft.com/office/drawing/2014/main" id="{9C8594B5-86AD-4241-B6EE-ADF9BE822D81}"/>
              </a:ext>
            </a:extLst>
          </p:cNvPr>
          <p:cNvPicPr>
            <a:picLocks noChangeAspect="1"/>
          </p:cNvPicPr>
          <p:nvPr/>
        </p:nvPicPr>
        <p:blipFill rotWithShape="1">
          <a:blip r:embed="rId2"/>
          <a:srcRect t="19913" b="7521"/>
          <a:stretch/>
        </p:blipFill>
        <p:spPr>
          <a:xfrm>
            <a:off x="-1" y="10"/>
            <a:ext cx="12192001" cy="4666928"/>
          </a:xfrm>
          <a:prstGeom prst="rect">
            <a:avLst/>
          </a:prstGeom>
        </p:spPr>
      </p:pic>
      <p:pic>
        <p:nvPicPr>
          <p:cNvPr id="20" name="Picture 19">
            <a:extLst>
              <a:ext uri="{FF2B5EF4-FFF2-40B4-BE49-F238E27FC236}">
                <a16:creationId xmlns=""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2" name="Oval 21">
            <a:extLst>
              <a:ext uri="{FF2B5EF4-FFF2-40B4-BE49-F238E27FC236}">
                <a16:creationId xmlns=""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CFD2DBB6-2150-477D-ADE2-0E4220163488}"/>
              </a:ext>
            </a:extLst>
          </p:cNvPr>
          <p:cNvSpPr>
            <a:spLocks noGrp="1"/>
          </p:cNvSpPr>
          <p:nvPr>
            <p:ph type="title"/>
          </p:nvPr>
        </p:nvSpPr>
        <p:spPr>
          <a:xfrm>
            <a:off x="804998" y="4551037"/>
            <a:ext cx="5021782" cy="1509931"/>
          </a:xfrm>
        </p:spPr>
        <p:txBody>
          <a:bodyPr>
            <a:normAutofit/>
          </a:bodyPr>
          <a:lstStyle/>
          <a:p>
            <a:r>
              <a:rPr lang="it-IT" sz="4000">
                <a:solidFill>
                  <a:srgbClr val="000000"/>
                </a:solidFill>
              </a:rPr>
              <a:t>Solutions:</a:t>
            </a:r>
          </a:p>
        </p:txBody>
      </p:sp>
      <p:sp>
        <p:nvSpPr>
          <p:cNvPr id="3" name="Segnaposto contenuto 2">
            <a:extLst>
              <a:ext uri="{FF2B5EF4-FFF2-40B4-BE49-F238E27FC236}">
                <a16:creationId xmlns="" xmlns:a16="http://schemas.microsoft.com/office/drawing/2014/main" id="{1E69CD1E-304B-4F21-9D65-FADD0BAF9032}"/>
              </a:ext>
            </a:extLst>
          </p:cNvPr>
          <p:cNvSpPr>
            <a:spLocks noGrp="1"/>
          </p:cNvSpPr>
          <p:nvPr>
            <p:ph idx="1"/>
          </p:nvPr>
        </p:nvSpPr>
        <p:spPr>
          <a:xfrm>
            <a:off x="5572126" y="4271963"/>
            <a:ext cx="6324596" cy="2586037"/>
          </a:xfrm>
        </p:spPr>
        <p:txBody>
          <a:bodyPr anchor="ctr">
            <a:normAutofit fontScale="62500" lnSpcReduction="20000"/>
          </a:bodyPr>
          <a:lstStyle/>
          <a:p>
            <a:r>
              <a:rPr lang="it-IT" sz="3800" dirty="0" err="1">
                <a:solidFill>
                  <a:srgbClr val="000000"/>
                </a:solidFill>
              </a:rPr>
              <a:t>recycle</a:t>
            </a:r>
            <a:r>
              <a:rPr lang="it-IT" sz="3800" dirty="0">
                <a:solidFill>
                  <a:srgbClr val="000000"/>
                </a:solidFill>
              </a:rPr>
              <a:t> </a:t>
            </a:r>
            <a:r>
              <a:rPr lang="it-IT" sz="3800" dirty="0" err="1">
                <a:solidFill>
                  <a:srgbClr val="000000"/>
                </a:solidFill>
              </a:rPr>
              <a:t>waste</a:t>
            </a:r>
            <a:endParaRPr lang="it-IT" sz="3800" dirty="0">
              <a:solidFill>
                <a:srgbClr val="000000"/>
              </a:solidFill>
            </a:endParaRPr>
          </a:p>
          <a:p>
            <a:r>
              <a:rPr lang="it-IT" sz="3800" dirty="0" err="1">
                <a:solidFill>
                  <a:srgbClr val="000000"/>
                </a:solidFill>
              </a:rPr>
              <a:t>block</a:t>
            </a:r>
            <a:r>
              <a:rPr lang="it-IT" sz="3800" dirty="0">
                <a:solidFill>
                  <a:srgbClr val="000000"/>
                </a:solidFill>
              </a:rPr>
              <a:t> the </a:t>
            </a:r>
            <a:r>
              <a:rPr lang="it-IT" sz="3800" dirty="0" err="1">
                <a:solidFill>
                  <a:srgbClr val="000000"/>
                </a:solidFill>
              </a:rPr>
              <a:t>circulation</a:t>
            </a:r>
            <a:r>
              <a:rPr lang="it-IT" sz="3800" dirty="0">
                <a:solidFill>
                  <a:srgbClr val="000000"/>
                </a:solidFill>
              </a:rPr>
              <a:t> of cars</a:t>
            </a:r>
          </a:p>
          <a:p>
            <a:r>
              <a:rPr lang="it-IT" sz="3800" dirty="0" err="1">
                <a:solidFill>
                  <a:srgbClr val="000000"/>
                </a:solidFill>
              </a:rPr>
              <a:t>replacement</a:t>
            </a:r>
            <a:r>
              <a:rPr lang="it-IT" sz="3800" dirty="0">
                <a:solidFill>
                  <a:srgbClr val="000000"/>
                </a:solidFill>
              </a:rPr>
              <a:t> of </a:t>
            </a:r>
            <a:r>
              <a:rPr lang="it-IT" sz="3800" dirty="0" err="1">
                <a:solidFill>
                  <a:srgbClr val="000000"/>
                </a:solidFill>
              </a:rPr>
              <a:t>old</a:t>
            </a:r>
            <a:r>
              <a:rPr lang="it-IT" sz="3800" dirty="0">
                <a:solidFill>
                  <a:srgbClr val="000000"/>
                </a:solidFill>
              </a:rPr>
              <a:t> </a:t>
            </a:r>
            <a:r>
              <a:rPr lang="it-IT" sz="3800" dirty="0" err="1">
                <a:solidFill>
                  <a:srgbClr val="000000"/>
                </a:solidFill>
              </a:rPr>
              <a:t>vehicles</a:t>
            </a:r>
            <a:r>
              <a:rPr lang="it-IT" sz="3800" dirty="0">
                <a:solidFill>
                  <a:srgbClr val="000000"/>
                </a:solidFill>
              </a:rPr>
              <a:t> with </a:t>
            </a:r>
            <a:r>
              <a:rPr lang="it-IT" sz="3800" dirty="0" err="1">
                <a:solidFill>
                  <a:srgbClr val="000000"/>
                </a:solidFill>
              </a:rPr>
              <a:t>ecological</a:t>
            </a:r>
            <a:r>
              <a:rPr lang="it-IT" sz="3800" dirty="0">
                <a:solidFill>
                  <a:srgbClr val="000000"/>
                </a:solidFill>
              </a:rPr>
              <a:t> </a:t>
            </a:r>
            <a:r>
              <a:rPr lang="it-IT" sz="3800" dirty="0" err="1">
                <a:solidFill>
                  <a:srgbClr val="000000"/>
                </a:solidFill>
              </a:rPr>
              <a:t>ones</a:t>
            </a:r>
            <a:r>
              <a:rPr lang="it-IT" sz="3800" dirty="0">
                <a:solidFill>
                  <a:srgbClr val="000000"/>
                </a:solidFill>
              </a:rPr>
              <a:t>.</a:t>
            </a:r>
          </a:p>
          <a:p>
            <a:r>
              <a:rPr lang="it-IT" sz="3800" dirty="0">
                <a:solidFill>
                  <a:srgbClr val="000000"/>
                </a:solidFill>
              </a:rPr>
              <a:t>do </a:t>
            </a:r>
            <a:r>
              <a:rPr lang="it-IT" sz="3800" dirty="0" err="1">
                <a:solidFill>
                  <a:srgbClr val="000000"/>
                </a:solidFill>
              </a:rPr>
              <a:t>not</a:t>
            </a:r>
            <a:r>
              <a:rPr lang="it-IT" sz="3800" dirty="0">
                <a:solidFill>
                  <a:srgbClr val="000000"/>
                </a:solidFill>
              </a:rPr>
              <a:t> </a:t>
            </a:r>
            <a:r>
              <a:rPr lang="it-IT" sz="3800" dirty="0" err="1">
                <a:solidFill>
                  <a:srgbClr val="000000"/>
                </a:solidFill>
              </a:rPr>
              <a:t>overdo</a:t>
            </a:r>
            <a:r>
              <a:rPr lang="it-IT" sz="3800" dirty="0">
                <a:solidFill>
                  <a:srgbClr val="000000"/>
                </a:solidFill>
              </a:rPr>
              <a:t> in </a:t>
            </a:r>
            <a:r>
              <a:rPr lang="it-IT" sz="3800" dirty="0" err="1">
                <a:solidFill>
                  <a:srgbClr val="000000"/>
                </a:solidFill>
              </a:rPr>
              <a:t>heating</a:t>
            </a:r>
            <a:r>
              <a:rPr lang="it-IT" sz="3800" dirty="0">
                <a:solidFill>
                  <a:srgbClr val="000000"/>
                </a:solidFill>
              </a:rPr>
              <a:t>/</a:t>
            </a:r>
            <a:r>
              <a:rPr lang="it-IT" sz="3800" dirty="0" err="1">
                <a:solidFill>
                  <a:srgbClr val="000000"/>
                </a:solidFill>
              </a:rPr>
              <a:t>cooling</a:t>
            </a:r>
            <a:r>
              <a:rPr lang="it-IT" sz="3800" dirty="0">
                <a:solidFill>
                  <a:srgbClr val="000000"/>
                </a:solidFill>
              </a:rPr>
              <a:t> </a:t>
            </a:r>
            <a:r>
              <a:rPr lang="it-IT" sz="3800" dirty="0" err="1">
                <a:solidFill>
                  <a:srgbClr val="000000"/>
                </a:solidFill>
              </a:rPr>
              <a:t>domestic</a:t>
            </a:r>
            <a:r>
              <a:rPr lang="it-IT" sz="3800" dirty="0">
                <a:solidFill>
                  <a:srgbClr val="000000"/>
                </a:solidFill>
              </a:rPr>
              <a:t> </a:t>
            </a:r>
            <a:r>
              <a:rPr lang="it-IT" sz="3800" dirty="0" err="1">
                <a:solidFill>
                  <a:srgbClr val="000000"/>
                </a:solidFill>
              </a:rPr>
              <a:t>enviroments</a:t>
            </a:r>
            <a:r>
              <a:rPr lang="it-IT" sz="3800" dirty="0">
                <a:solidFill>
                  <a:srgbClr val="000000"/>
                </a:solidFill>
              </a:rPr>
              <a:t>.</a:t>
            </a:r>
          </a:p>
          <a:p>
            <a:pPr marL="0" indent="0">
              <a:buNone/>
            </a:pPr>
            <a:r>
              <a:rPr lang="it-IT" sz="3800" dirty="0">
                <a:solidFill>
                  <a:srgbClr val="000000"/>
                </a:solidFill>
              </a:rPr>
              <a:t> </a:t>
            </a:r>
          </a:p>
          <a:p>
            <a:endParaRPr lang="it-IT" sz="1300" dirty="0">
              <a:solidFill>
                <a:srgbClr val="000000"/>
              </a:solidFill>
            </a:endParaRPr>
          </a:p>
        </p:txBody>
      </p:sp>
    </p:spTree>
    <p:extLst>
      <p:ext uri="{BB962C8B-B14F-4D97-AF65-F5344CB8AC3E}">
        <p14:creationId xmlns:p14="http://schemas.microsoft.com/office/powerpoint/2010/main" xmlns="" val="403860399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natura&#10;&#10;Descrizione generata automaticamente">
            <a:extLst>
              <a:ext uri="{FF2B5EF4-FFF2-40B4-BE49-F238E27FC236}">
                <a16:creationId xmlns="" xmlns:a16="http://schemas.microsoft.com/office/drawing/2014/main" id="{EECB5972-D44A-435E-8224-1F9071DFC9D4}"/>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267414" y="-1155065"/>
            <a:ext cx="12726827" cy="8484552"/>
          </a:xfrm>
          <a:prstGeom prst="rect">
            <a:avLst/>
          </a:prstGeom>
        </p:spPr>
      </p:pic>
      <p:sp>
        <p:nvSpPr>
          <p:cNvPr id="3" name="Segnaposto contenuto 2">
            <a:extLst>
              <a:ext uri="{FF2B5EF4-FFF2-40B4-BE49-F238E27FC236}">
                <a16:creationId xmlns="" xmlns:a16="http://schemas.microsoft.com/office/drawing/2014/main" id="{C1D904DD-D980-4787-B5AD-841E745B15F4}"/>
              </a:ext>
            </a:extLst>
          </p:cNvPr>
          <p:cNvSpPr>
            <a:spLocks noGrp="1"/>
          </p:cNvSpPr>
          <p:nvPr>
            <p:ph idx="1"/>
          </p:nvPr>
        </p:nvSpPr>
        <p:spPr>
          <a:xfrm>
            <a:off x="838200" y="1825625"/>
            <a:ext cx="10515600" cy="1760538"/>
          </a:xfrm>
        </p:spPr>
        <p:txBody>
          <a:bodyPr>
            <a:normAutofit/>
          </a:bodyPr>
          <a:lstStyle/>
          <a:p>
            <a:pPr marL="0" indent="0">
              <a:buNone/>
            </a:pP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Our</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 </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ancestors</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 </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knew</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 the </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sky</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 </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used</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 </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it</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 </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as</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 a clock and </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as</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 a </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compass</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 </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Nobody</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 </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knows</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 </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how</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 to do </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it</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 </a:t>
            </a:r>
            <a:r>
              <a:rPr lang="it-IT" sz="4000" dirty="0" err="1">
                <a:solidFill>
                  <a:schemeClr val="bg1"/>
                </a:solidFill>
                <a:latin typeface="Amiri" panose="00000500000000000000" pitchFamily="2" charset="-78"/>
                <a:ea typeface="Amiri" panose="00000500000000000000" pitchFamily="2" charset="-78"/>
                <a:cs typeface="Amiri" panose="00000500000000000000" pitchFamily="2" charset="-78"/>
              </a:rPr>
              <a:t>today</a:t>
            </a:r>
            <a:r>
              <a:rPr lang="it-IT" sz="4000" dirty="0">
                <a:solidFill>
                  <a:schemeClr val="bg1"/>
                </a:solidFill>
                <a:latin typeface="Amiri" panose="00000500000000000000" pitchFamily="2" charset="-78"/>
                <a:ea typeface="Amiri" panose="00000500000000000000" pitchFamily="2" charset="-78"/>
                <a:cs typeface="Amiri" panose="00000500000000000000" pitchFamily="2" charset="-78"/>
              </a:rPr>
              <a:t>”.</a:t>
            </a:r>
          </a:p>
          <a:p>
            <a:endParaRPr lang="it-IT" dirty="0"/>
          </a:p>
        </p:txBody>
      </p:sp>
    </p:spTree>
    <p:extLst>
      <p:ext uri="{BB962C8B-B14F-4D97-AF65-F5344CB8AC3E}">
        <p14:creationId xmlns:p14="http://schemas.microsoft.com/office/powerpoint/2010/main" xmlns="" val="101892130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720FA46-DD79-477F-92CE-1C30245E52E2}"/>
              </a:ext>
            </a:extLst>
          </p:cNvPr>
          <p:cNvSpPr>
            <a:spLocks noGrp="1"/>
          </p:cNvSpPr>
          <p:nvPr>
            <p:ph type="title"/>
          </p:nvPr>
        </p:nvSpPr>
        <p:spPr>
          <a:xfrm>
            <a:off x="651307" y="640080"/>
            <a:ext cx="3377183" cy="2389085"/>
          </a:xfrm>
          <a:noFill/>
        </p:spPr>
        <p:txBody>
          <a:bodyPr vert="horz" lIns="91440" tIns="45720" rIns="91440" bIns="45720" rtlCol="0" anchor="b">
            <a:normAutofit/>
          </a:bodyPr>
          <a:lstStyle/>
          <a:p>
            <a:r>
              <a:rPr lang="en-US" sz="4100" dirty="0"/>
              <a:t>POWER </a:t>
            </a:r>
            <a:r>
              <a:rPr lang="en-US" sz="4100"/>
              <a:t>POINT </a:t>
            </a:r>
            <a:r>
              <a:rPr lang="en-US" sz="4100" smtClean="0"/>
              <a:t>ON </a:t>
            </a:r>
            <a:r>
              <a:rPr lang="en-US" sz="4100" dirty="0"/>
              <a:t>AIR AND ATMOSPHERIC  </a:t>
            </a:r>
            <a:br>
              <a:rPr lang="en-US" sz="4100" dirty="0"/>
            </a:br>
            <a:r>
              <a:rPr lang="en-US" sz="4100" dirty="0"/>
              <a:t> POLLUTION</a:t>
            </a:r>
          </a:p>
        </p:txBody>
      </p:sp>
      <p:sp>
        <p:nvSpPr>
          <p:cNvPr id="4" name="CasellaDiTesto 3">
            <a:extLst>
              <a:ext uri="{FF2B5EF4-FFF2-40B4-BE49-F238E27FC236}">
                <a16:creationId xmlns="" xmlns:a16="http://schemas.microsoft.com/office/drawing/2014/main" id="{14291334-CFC4-46C5-91EE-241E1DE64A8A}"/>
              </a:ext>
            </a:extLst>
          </p:cNvPr>
          <p:cNvSpPr txBox="1"/>
          <p:nvPr/>
        </p:nvSpPr>
        <p:spPr>
          <a:xfrm>
            <a:off x="651307" y="4842452"/>
            <a:ext cx="3377184" cy="424030"/>
          </a:xfrm>
          <a:prstGeom prst="rect">
            <a:avLst/>
          </a:prstGeom>
          <a:noFill/>
        </p:spPr>
        <p:txBody>
          <a:bodyPr vert="horz" lIns="91440" tIns="45720" rIns="91440" bIns="45720" rtlCol="0">
            <a:noAutofit/>
          </a:bodyPr>
          <a:lstStyle/>
          <a:p>
            <a:pPr>
              <a:lnSpc>
                <a:spcPct val="90000"/>
              </a:lnSpc>
              <a:spcBef>
                <a:spcPts val="1000"/>
              </a:spcBef>
            </a:pPr>
            <a:r>
              <a:rPr lang="en-US" sz="3600" dirty="0">
                <a:latin typeface="Brush Script MT" panose="03060802040406070304" pitchFamily="66" charset="0"/>
              </a:rPr>
              <a:t>Made by </a:t>
            </a:r>
            <a:r>
              <a:rPr lang="en-US" sz="3600" dirty="0" err="1" smtClean="0">
                <a:latin typeface="Brush Script MT" panose="03060802040406070304" pitchFamily="66" charset="0"/>
              </a:rPr>
              <a:t>Roncadelle’s</a:t>
            </a:r>
            <a:r>
              <a:rPr lang="en-US" sz="3600" dirty="0" smtClean="0">
                <a:latin typeface="Brush Script MT" panose="03060802040406070304" pitchFamily="66" charset="0"/>
              </a:rPr>
              <a:t> Students</a:t>
            </a:r>
            <a:endParaRPr lang="en-US" sz="3600" dirty="0">
              <a:latin typeface="Brush Script MT" panose="03060802040406070304" pitchFamily="66" charset="0"/>
            </a:endParaRPr>
          </a:p>
        </p:txBody>
      </p:sp>
      <p:pic>
        <p:nvPicPr>
          <p:cNvPr id="6" name="Immagine 5" descr="Immagine che contiene gruccia, oggetto&#10;&#10;Descrizione generata automaticamente">
            <a:extLst>
              <a:ext uri="{FF2B5EF4-FFF2-40B4-BE49-F238E27FC236}">
                <a16:creationId xmlns="" xmlns:a16="http://schemas.microsoft.com/office/drawing/2014/main" id="{0CCAD3C0-5F8E-4BB7-AB3A-6B84235AD9C4}"/>
              </a:ext>
            </a:extLst>
          </p:cNvPr>
          <p:cNvPicPr>
            <a:picLocks noChangeAspect="1"/>
          </p:cNvPicPr>
          <p:nvPr/>
        </p:nvPicPr>
        <p:blipFill rotWithShape="1">
          <a:blip r:embed="rId2"/>
          <a:srcRect t="2053" r="1" b="6965"/>
          <a:stretch/>
        </p:blipFill>
        <p:spPr>
          <a:xfrm>
            <a:off x="4654297" y="10"/>
            <a:ext cx="7537704" cy="6857990"/>
          </a:xfrm>
          <a:prstGeom prst="rect">
            <a:avLst/>
          </a:prstGeom>
        </p:spPr>
      </p:pic>
    </p:spTree>
    <p:extLst>
      <p:ext uri="{BB962C8B-B14F-4D97-AF65-F5344CB8AC3E}">
        <p14:creationId xmlns:p14="http://schemas.microsoft.com/office/powerpoint/2010/main" xmlns="" val="14172326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olo 1">
            <a:extLst>
              <a:ext uri="{FF2B5EF4-FFF2-40B4-BE49-F238E27FC236}">
                <a16:creationId xmlns="" xmlns:a16="http://schemas.microsoft.com/office/drawing/2014/main" id="{A1A69C2C-C6A3-42AC-A978-2FFB2228F3B1}"/>
              </a:ext>
            </a:extLst>
          </p:cNvPr>
          <p:cNvSpPr>
            <a:spLocks noGrp="1"/>
          </p:cNvSpPr>
          <p:nvPr>
            <p:ph type="title"/>
          </p:nvPr>
        </p:nvSpPr>
        <p:spPr>
          <a:xfrm>
            <a:off x="6094105" y="802955"/>
            <a:ext cx="4977976" cy="1454051"/>
          </a:xfrm>
        </p:spPr>
        <p:txBody>
          <a:bodyPr>
            <a:normAutofit/>
          </a:bodyPr>
          <a:lstStyle/>
          <a:p>
            <a:r>
              <a:rPr lang="it-IT">
                <a:solidFill>
                  <a:srgbClr val="000000"/>
                </a:solidFill>
              </a:rPr>
              <a:t>WHAT IS LIGHT POLLUTION?</a:t>
            </a:r>
          </a:p>
        </p:txBody>
      </p:sp>
      <p:sp>
        <p:nvSpPr>
          <p:cNvPr id="14"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magine1">
            <a:extLst>
              <a:ext uri="{FF2B5EF4-FFF2-40B4-BE49-F238E27FC236}">
                <a16:creationId xmlns="" xmlns:a16="http://schemas.microsoft.com/office/drawing/2014/main" id="{6EDBA20A-4104-4E50-A634-42582ED1007A}"/>
              </a:ext>
            </a:extLst>
          </p:cNvPr>
          <p:cNvPicPr/>
          <p:nvPr/>
        </p:nvPicPr>
        <p:blipFill rotWithShape="1">
          <a:blip r:embed="rId3">
            <a:alphaModFix/>
          </a:blip>
          <a:srcRect l="18044" r="15555"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egnaposto contenuto 2">
            <a:extLst>
              <a:ext uri="{FF2B5EF4-FFF2-40B4-BE49-F238E27FC236}">
                <a16:creationId xmlns="" xmlns:a16="http://schemas.microsoft.com/office/drawing/2014/main" id="{90D1B111-96AE-4AC6-BCCB-268D3E5F20F0}"/>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rPr>
              <a:t>Light pollution is an alteration of light levels naturally present in the night enviroment. This change causes various damages: environmental, scientific, cultural and economic. It is one of the most widespread forms of environmental pollution.</a:t>
            </a:r>
            <a:endParaRPr lang="it-IT" sz="2000">
              <a:solidFill>
                <a:srgbClr val="000000"/>
              </a:solidFill>
            </a:endParaRPr>
          </a:p>
        </p:txBody>
      </p:sp>
    </p:spTree>
    <p:extLst>
      <p:ext uri="{BB962C8B-B14F-4D97-AF65-F5344CB8AC3E}">
        <p14:creationId xmlns:p14="http://schemas.microsoft.com/office/powerpoint/2010/main" xmlns="" val="244437783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olo 1">
            <a:extLst>
              <a:ext uri="{FF2B5EF4-FFF2-40B4-BE49-F238E27FC236}">
                <a16:creationId xmlns="" xmlns:a16="http://schemas.microsoft.com/office/drawing/2014/main" id="{F5AA1599-F10D-4871-8CF1-0A256DC6A12A}"/>
              </a:ext>
            </a:extLst>
          </p:cNvPr>
          <p:cNvSpPr>
            <a:spLocks noGrp="1"/>
          </p:cNvSpPr>
          <p:nvPr>
            <p:ph type="title"/>
          </p:nvPr>
        </p:nvSpPr>
        <p:spPr>
          <a:xfrm>
            <a:off x="640079" y="2053641"/>
            <a:ext cx="3669161" cy="2760098"/>
          </a:xfrm>
        </p:spPr>
        <p:txBody>
          <a:bodyPr>
            <a:normAutofit/>
          </a:bodyPr>
          <a:lstStyle/>
          <a:p>
            <a:r>
              <a:rPr lang="it-IT">
                <a:solidFill>
                  <a:srgbClr val="FFFFFF"/>
                </a:solidFill>
              </a:rPr>
              <a:t>CAUSES:</a:t>
            </a:r>
          </a:p>
        </p:txBody>
      </p:sp>
      <p:sp>
        <p:nvSpPr>
          <p:cNvPr id="3" name="Segnaposto contenuto 2">
            <a:extLst>
              <a:ext uri="{FF2B5EF4-FFF2-40B4-BE49-F238E27FC236}">
                <a16:creationId xmlns="" xmlns:a16="http://schemas.microsoft.com/office/drawing/2014/main" id="{B93A9772-DC77-4C6E-9DD6-FE6D03F29BED}"/>
              </a:ext>
            </a:extLst>
          </p:cNvPr>
          <p:cNvSpPr>
            <a:spLocks noGrp="1"/>
          </p:cNvSpPr>
          <p:nvPr>
            <p:ph idx="1"/>
          </p:nvPr>
        </p:nvSpPr>
        <p:spPr>
          <a:xfrm>
            <a:off x="6090574" y="801866"/>
            <a:ext cx="5306084" cy="5230634"/>
          </a:xfrm>
        </p:spPr>
        <p:txBody>
          <a:bodyPr anchor="ctr">
            <a:normAutofit/>
          </a:bodyPr>
          <a:lstStyle/>
          <a:p>
            <a:pPr>
              <a:spcAft>
                <a:spcPts val="0"/>
              </a:spcAft>
            </a:pPr>
            <a:r>
              <a:rPr lang="it-IT" sz="2400" kern="150" dirty="0" err="1">
                <a:solidFill>
                  <a:srgbClr val="000000"/>
                </a:solidFill>
                <a:latin typeface="+mj-lt"/>
                <a:ea typeface="NSimSun" panose="02010609030101010101" pitchFamily="49" charset="-122"/>
                <a:cs typeface="Alef" panose="00000500000000000000" pitchFamily="2" charset="-79"/>
              </a:rPr>
              <a:t>external</a:t>
            </a:r>
            <a:r>
              <a:rPr lang="it-IT" sz="2400" kern="150" dirty="0">
                <a:solidFill>
                  <a:srgbClr val="000000"/>
                </a:solidFill>
                <a:latin typeface="+mj-lt"/>
                <a:ea typeface="NSimSun" panose="02010609030101010101" pitchFamily="49" charset="-122"/>
                <a:cs typeface="Alef" panose="00000500000000000000" pitchFamily="2" charset="-79"/>
              </a:rPr>
              <a:t> lighting </a:t>
            </a:r>
            <a:r>
              <a:rPr lang="it-IT" sz="2400" kern="150" dirty="0" err="1">
                <a:solidFill>
                  <a:srgbClr val="000000"/>
                </a:solidFill>
                <a:latin typeface="+mj-lt"/>
                <a:ea typeface="NSimSun" panose="02010609030101010101" pitchFamily="49" charset="-122"/>
                <a:cs typeface="Alef" panose="00000500000000000000" pitchFamily="2" charset="-79"/>
              </a:rPr>
              <a:t>emission</a:t>
            </a:r>
            <a:r>
              <a:rPr lang="it-IT" sz="2400" kern="150" dirty="0">
                <a:solidFill>
                  <a:srgbClr val="000000"/>
                </a:solidFill>
                <a:latin typeface="+mj-lt"/>
                <a:ea typeface="NSimSun" panose="02010609030101010101" pitchFamily="49" charset="-122"/>
                <a:cs typeface="Alef" panose="00000500000000000000" pitchFamily="2" charset="-79"/>
              </a:rPr>
              <a:t> </a:t>
            </a:r>
            <a:r>
              <a:rPr lang="it-IT" sz="2400" kern="150" dirty="0" err="1">
                <a:solidFill>
                  <a:srgbClr val="000000"/>
                </a:solidFill>
                <a:latin typeface="+mj-lt"/>
                <a:ea typeface="NSimSun" panose="02010609030101010101" pitchFamily="49" charset="-122"/>
                <a:cs typeface="Alef" panose="00000500000000000000" pitchFamily="2" charset="-79"/>
              </a:rPr>
              <a:t>not</a:t>
            </a:r>
            <a:r>
              <a:rPr lang="it-IT" sz="2400" kern="150" dirty="0">
                <a:solidFill>
                  <a:srgbClr val="000000"/>
                </a:solidFill>
                <a:latin typeface="+mj-lt"/>
                <a:ea typeface="NSimSun" panose="02010609030101010101" pitchFamily="49" charset="-122"/>
                <a:cs typeface="Alef" panose="00000500000000000000" pitchFamily="2" charset="-79"/>
              </a:rPr>
              <a:t> up to standard, </a:t>
            </a:r>
            <a:r>
              <a:rPr lang="it-IT" sz="2400" kern="150" dirty="0" err="1">
                <a:solidFill>
                  <a:srgbClr val="000000"/>
                </a:solidFill>
                <a:latin typeface="+mj-lt"/>
                <a:ea typeface="NSimSun" panose="02010609030101010101" pitchFamily="49" charset="-122"/>
                <a:cs typeface="Alef" panose="00000500000000000000" pitchFamily="2" charset="-79"/>
              </a:rPr>
              <a:t>that</a:t>
            </a:r>
            <a:r>
              <a:rPr lang="it-IT" sz="2400" kern="150" dirty="0">
                <a:solidFill>
                  <a:srgbClr val="000000"/>
                </a:solidFill>
                <a:latin typeface="+mj-lt"/>
                <a:ea typeface="NSimSun" panose="02010609030101010101" pitchFamily="49" charset="-122"/>
                <a:cs typeface="Alef" panose="00000500000000000000" pitchFamily="2" charset="-79"/>
              </a:rPr>
              <a:t> </a:t>
            </a:r>
            <a:r>
              <a:rPr lang="it-IT" sz="2400" kern="150" dirty="0" err="1">
                <a:solidFill>
                  <a:srgbClr val="000000"/>
                </a:solidFill>
                <a:latin typeface="+mj-lt"/>
                <a:ea typeface="NSimSun" panose="02010609030101010101" pitchFamily="49" charset="-122"/>
                <a:cs typeface="Alef" panose="00000500000000000000" pitchFamily="2" charset="-79"/>
              </a:rPr>
              <a:t>is</a:t>
            </a:r>
            <a:r>
              <a:rPr lang="it-IT" sz="2400" kern="150" dirty="0">
                <a:solidFill>
                  <a:srgbClr val="000000"/>
                </a:solidFill>
                <a:latin typeface="+mj-lt"/>
                <a:ea typeface="NSimSun" panose="02010609030101010101" pitchFamily="49" charset="-122"/>
                <a:cs typeface="Alef" panose="00000500000000000000" pitchFamily="2" charset="-79"/>
              </a:rPr>
              <a:t>, </a:t>
            </a:r>
            <a:r>
              <a:rPr lang="it-IT" sz="2400" kern="150" dirty="0" err="1">
                <a:solidFill>
                  <a:srgbClr val="000000"/>
                </a:solidFill>
                <a:latin typeface="+mj-lt"/>
                <a:ea typeface="NSimSun" panose="02010609030101010101" pitchFamily="49" charset="-122"/>
                <a:cs typeface="Alef" panose="00000500000000000000" pitchFamily="2" charset="-79"/>
              </a:rPr>
              <a:t>plants</a:t>
            </a:r>
            <a:r>
              <a:rPr lang="it-IT" sz="2400" kern="150" dirty="0">
                <a:solidFill>
                  <a:srgbClr val="000000"/>
                </a:solidFill>
                <a:latin typeface="+mj-lt"/>
                <a:ea typeface="NSimSun" panose="02010609030101010101" pitchFamily="49" charset="-122"/>
                <a:cs typeface="Alef" panose="00000500000000000000" pitchFamily="2" charset="-79"/>
              </a:rPr>
              <a:t> </a:t>
            </a:r>
            <a:r>
              <a:rPr lang="it-IT" sz="2400" kern="150" dirty="0" err="1">
                <a:solidFill>
                  <a:srgbClr val="000000"/>
                </a:solidFill>
                <a:latin typeface="+mj-lt"/>
                <a:ea typeface="NSimSun" panose="02010609030101010101" pitchFamily="49" charset="-122"/>
                <a:cs typeface="Alef" panose="00000500000000000000" pitchFamily="2" charset="-79"/>
              </a:rPr>
              <a:t>that</a:t>
            </a:r>
            <a:r>
              <a:rPr lang="it-IT" sz="2400" kern="150" dirty="0">
                <a:solidFill>
                  <a:srgbClr val="000000"/>
                </a:solidFill>
                <a:latin typeface="+mj-lt"/>
                <a:ea typeface="NSimSun" panose="02010609030101010101" pitchFamily="49" charset="-122"/>
                <a:cs typeface="Alef" panose="00000500000000000000" pitchFamily="2" charset="-79"/>
              </a:rPr>
              <a:t> </a:t>
            </a:r>
            <a:r>
              <a:rPr lang="it-IT" sz="2400" kern="150" dirty="0" err="1">
                <a:solidFill>
                  <a:srgbClr val="000000"/>
                </a:solidFill>
                <a:latin typeface="+mj-lt"/>
                <a:ea typeface="NSimSun" panose="02010609030101010101" pitchFamily="49" charset="-122"/>
                <a:cs typeface="Alef" panose="00000500000000000000" pitchFamily="2" charset="-79"/>
              </a:rPr>
              <a:t>not</a:t>
            </a:r>
            <a:r>
              <a:rPr lang="it-IT" sz="2400" kern="150" dirty="0">
                <a:solidFill>
                  <a:srgbClr val="000000"/>
                </a:solidFill>
                <a:latin typeface="+mj-lt"/>
                <a:ea typeface="NSimSun" panose="02010609030101010101" pitchFamily="49" charset="-122"/>
                <a:cs typeface="Alef" panose="00000500000000000000" pitchFamily="2" charset="-79"/>
              </a:rPr>
              <a:t> </a:t>
            </a:r>
            <a:r>
              <a:rPr lang="it-IT" sz="2400" kern="150" dirty="0" err="1">
                <a:solidFill>
                  <a:srgbClr val="000000"/>
                </a:solidFill>
                <a:latin typeface="+mj-lt"/>
                <a:ea typeface="NSimSun" panose="02010609030101010101" pitchFamily="49" charset="-122"/>
                <a:cs typeface="Alef" panose="00000500000000000000" pitchFamily="2" charset="-79"/>
              </a:rPr>
              <a:t>only</a:t>
            </a:r>
            <a:r>
              <a:rPr lang="it-IT" sz="2400" kern="150" dirty="0">
                <a:solidFill>
                  <a:srgbClr val="000000"/>
                </a:solidFill>
                <a:latin typeface="+mj-lt"/>
                <a:ea typeface="NSimSun" panose="02010609030101010101" pitchFamily="49" charset="-122"/>
                <a:cs typeface="Alef" panose="00000500000000000000" pitchFamily="2" charset="-79"/>
              </a:rPr>
              <a:t> </a:t>
            </a:r>
            <a:r>
              <a:rPr lang="it-IT" sz="2400" kern="150" dirty="0" err="1">
                <a:solidFill>
                  <a:srgbClr val="000000"/>
                </a:solidFill>
                <a:latin typeface="+mj-lt"/>
                <a:ea typeface="NSimSun" panose="02010609030101010101" pitchFamily="49" charset="-122"/>
                <a:cs typeface="Alef" panose="00000500000000000000" pitchFamily="2" charset="-79"/>
              </a:rPr>
              <a:t>emit</a:t>
            </a:r>
            <a:r>
              <a:rPr lang="it-IT" sz="2400" kern="150" dirty="0">
                <a:solidFill>
                  <a:srgbClr val="000000"/>
                </a:solidFill>
                <a:latin typeface="+mj-lt"/>
                <a:ea typeface="NSimSun" panose="02010609030101010101" pitchFamily="49" charset="-122"/>
                <a:cs typeface="Alef" panose="00000500000000000000" pitchFamily="2" charset="-79"/>
              </a:rPr>
              <a:t> </a:t>
            </a:r>
            <a:r>
              <a:rPr lang="it-IT" sz="2400" kern="150" dirty="0" err="1">
                <a:solidFill>
                  <a:srgbClr val="000000"/>
                </a:solidFill>
                <a:latin typeface="+mj-lt"/>
                <a:ea typeface="NSimSun" panose="02010609030101010101" pitchFamily="49" charset="-122"/>
                <a:cs typeface="Alef" panose="00000500000000000000" pitchFamily="2" charset="-79"/>
              </a:rPr>
              <a:t>functional</a:t>
            </a:r>
            <a:r>
              <a:rPr lang="it-IT" sz="2400" kern="150" dirty="0">
                <a:solidFill>
                  <a:srgbClr val="000000"/>
                </a:solidFill>
                <a:latin typeface="+mj-lt"/>
                <a:ea typeface="NSimSun" panose="02010609030101010101" pitchFamily="49" charset="-122"/>
                <a:cs typeface="Alef" panose="00000500000000000000" pitchFamily="2" charset="-79"/>
              </a:rPr>
              <a:t> light for night </a:t>
            </a:r>
            <a:r>
              <a:rPr lang="it-IT" sz="2400" kern="150" dirty="0" err="1">
                <a:solidFill>
                  <a:srgbClr val="000000"/>
                </a:solidFill>
                <a:latin typeface="+mj-lt"/>
                <a:ea typeface="NSimSun" panose="02010609030101010101" pitchFamily="49" charset="-122"/>
                <a:cs typeface="Alef" panose="00000500000000000000" pitchFamily="2" charset="-79"/>
              </a:rPr>
              <a:t>vision</a:t>
            </a:r>
            <a:r>
              <a:rPr lang="it-IT" sz="2400" kern="150" dirty="0">
                <a:solidFill>
                  <a:srgbClr val="000000"/>
                </a:solidFill>
                <a:latin typeface="+mj-lt"/>
                <a:ea typeface="NSimSun" panose="02010609030101010101" pitchFamily="49" charset="-122"/>
                <a:cs typeface="Alef" panose="00000500000000000000" pitchFamily="2" charset="-79"/>
              </a:rPr>
              <a:t>, </a:t>
            </a:r>
            <a:r>
              <a:rPr lang="it-IT" sz="2400" kern="150" dirty="0" err="1">
                <a:solidFill>
                  <a:srgbClr val="000000"/>
                </a:solidFill>
                <a:latin typeface="+mj-lt"/>
                <a:ea typeface="NSimSun" panose="02010609030101010101" pitchFamily="49" charset="-122"/>
                <a:cs typeface="Alef" panose="00000500000000000000" pitchFamily="2" charset="-79"/>
              </a:rPr>
              <a:t>but</a:t>
            </a:r>
            <a:r>
              <a:rPr lang="it-IT" sz="2400" kern="150" dirty="0">
                <a:solidFill>
                  <a:srgbClr val="000000"/>
                </a:solidFill>
                <a:latin typeface="+mj-lt"/>
                <a:ea typeface="NSimSun" panose="02010609030101010101" pitchFamily="49" charset="-122"/>
                <a:cs typeface="Alef" panose="00000500000000000000" pitchFamily="2" charset="-79"/>
              </a:rPr>
              <a:t> disperse part of </a:t>
            </a:r>
            <a:r>
              <a:rPr lang="it-IT" sz="2400" kern="150" dirty="0" err="1">
                <a:solidFill>
                  <a:srgbClr val="000000"/>
                </a:solidFill>
                <a:latin typeface="+mj-lt"/>
                <a:ea typeface="NSimSun" panose="02010609030101010101" pitchFamily="49" charset="-122"/>
                <a:cs typeface="Alef" panose="00000500000000000000" pitchFamily="2" charset="-79"/>
              </a:rPr>
              <a:t>it</a:t>
            </a:r>
            <a:r>
              <a:rPr lang="it-IT" sz="2400" kern="150" dirty="0">
                <a:solidFill>
                  <a:srgbClr val="000000"/>
                </a:solidFill>
                <a:latin typeface="+mj-lt"/>
                <a:ea typeface="NSimSun" panose="02010609030101010101" pitchFamily="49" charset="-122"/>
                <a:cs typeface="Alef" panose="00000500000000000000" pitchFamily="2" charset="-79"/>
              </a:rPr>
              <a:t> in </a:t>
            </a:r>
            <a:r>
              <a:rPr lang="it-IT" sz="2400" kern="150" dirty="0" err="1">
                <a:solidFill>
                  <a:srgbClr val="000000"/>
                </a:solidFill>
                <a:latin typeface="+mj-lt"/>
                <a:ea typeface="NSimSun" panose="02010609030101010101" pitchFamily="49" charset="-122"/>
                <a:cs typeface="Alef" panose="00000500000000000000" pitchFamily="2" charset="-79"/>
              </a:rPr>
              <a:t>other</a:t>
            </a:r>
            <a:r>
              <a:rPr lang="it-IT" sz="2400" kern="150" dirty="0">
                <a:solidFill>
                  <a:srgbClr val="000000"/>
                </a:solidFill>
                <a:latin typeface="+mj-lt"/>
                <a:ea typeface="NSimSun" panose="02010609030101010101" pitchFamily="49" charset="-122"/>
                <a:cs typeface="Alef" panose="00000500000000000000" pitchFamily="2" charset="-79"/>
              </a:rPr>
              <a:t> </a:t>
            </a:r>
            <a:r>
              <a:rPr lang="it-IT" sz="2400" kern="150" dirty="0" err="1">
                <a:solidFill>
                  <a:srgbClr val="000000"/>
                </a:solidFill>
                <a:latin typeface="+mj-lt"/>
                <a:ea typeface="NSimSun" panose="02010609030101010101" pitchFamily="49" charset="-122"/>
                <a:cs typeface="Alef" panose="00000500000000000000" pitchFamily="2" charset="-79"/>
              </a:rPr>
              <a:t>directions</a:t>
            </a:r>
            <a:r>
              <a:rPr lang="it-IT" sz="2400" kern="150" dirty="0">
                <a:solidFill>
                  <a:srgbClr val="000000"/>
                </a:solidFill>
                <a:latin typeface="+mj-lt"/>
                <a:ea typeface="NSimSun" panose="02010609030101010101" pitchFamily="49" charset="-122"/>
                <a:cs typeface="Alef" panose="00000500000000000000" pitchFamily="2" charset="-79"/>
              </a:rPr>
              <a:t>.</a:t>
            </a:r>
          </a:p>
          <a:p>
            <a:pPr>
              <a:spcAft>
                <a:spcPts val="0"/>
              </a:spcAft>
            </a:pPr>
            <a:endParaRPr lang="it-IT" sz="2400" kern="150" dirty="0">
              <a:solidFill>
                <a:srgbClr val="000000"/>
              </a:solidFill>
              <a:latin typeface="+mj-lt"/>
              <a:ea typeface="NSimSun" panose="02010609030101010101" pitchFamily="49" charset="-122"/>
              <a:cs typeface="Alef" panose="00000500000000000000" pitchFamily="2" charset="-79"/>
            </a:endParaRPr>
          </a:p>
          <a:p>
            <a:endParaRPr lang="it-IT" sz="2400" dirty="0">
              <a:solidFill>
                <a:srgbClr val="000000"/>
              </a:solidFill>
            </a:endParaRPr>
          </a:p>
        </p:txBody>
      </p:sp>
    </p:spTree>
    <p:extLst>
      <p:ext uri="{BB962C8B-B14F-4D97-AF65-F5344CB8AC3E}">
        <p14:creationId xmlns:p14="http://schemas.microsoft.com/office/powerpoint/2010/main" xmlns="" val="116058526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B5245CE-E187-4744-85B0-A39D37BD2368}"/>
              </a:ext>
            </a:extLst>
          </p:cNvPr>
          <p:cNvSpPr>
            <a:spLocks noGrp="1"/>
          </p:cNvSpPr>
          <p:nvPr>
            <p:ph type="title"/>
          </p:nvPr>
        </p:nvSpPr>
        <p:spPr>
          <a:xfrm>
            <a:off x="952500" y="-245032"/>
            <a:ext cx="10515600" cy="1325563"/>
          </a:xfrm>
        </p:spPr>
        <p:txBody>
          <a:bodyPr>
            <a:normAutofit/>
          </a:bodyPr>
          <a:lstStyle/>
          <a:p>
            <a:r>
              <a:rPr lang="it-IT" dirty="0"/>
              <a:t>CONSEQUENCES:</a:t>
            </a:r>
          </a:p>
        </p:txBody>
      </p:sp>
      <p:graphicFrame>
        <p:nvGraphicFramePr>
          <p:cNvPr id="5" name="Segnaposto contenuto 2">
            <a:extLst>
              <a:ext uri="{FF2B5EF4-FFF2-40B4-BE49-F238E27FC236}">
                <a16:creationId xmlns="" xmlns:a16="http://schemas.microsoft.com/office/drawing/2014/main" id="{0B10F789-3355-4D52-A2A7-4AC5EAE118BD}"/>
              </a:ext>
            </a:extLst>
          </p:cNvPr>
          <p:cNvGraphicFramePr>
            <a:graphicFrameLocks noGrp="1"/>
          </p:cNvGraphicFramePr>
          <p:nvPr>
            <p:ph idx="1"/>
            <p:extLst>
              <p:ext uri="{D42A27DB-BD31-4B8C-83A1-F6EECF244321}">
                <p14:modId xmlns:p14="http://schemas.microsoft.com/office/powerpoint/2010/main" xmlns="" val="505897345"/>
              </p:ext>
            </p:extLst>
          </p:nvPr>
        </p:nvGraphicFramePr>
        <p:xfrm>
          <a:off x="1126331" y="1614486"/>
          <a:ext cx="9939337" cy="4600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6019621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1B57035-CC6C-4637-A431-4A815AFB6F37}"/>
              </a:ext>
            </a:extLst>
          </p:cNvPr>
          <p:cNvSpPr>
            <a:spLocks noGrp="1"/>
          </p:cNvSpPr>
          <p:nvPr>
            <p:ph type="title"/>
          </p:nvPr>
        </p:nvSpPr>
        <p:spPr>
          <a:xfrm>
            <a:off x="838200" y="365125"/>
            <a:ext cx="10515600" cy="1325563"/>
          </a:xfrm>
        </p:spPr>
        <p:txBody>
          <a:bodyPr>
            <a:normAutofit/>
          </a:bodyPr>
          <a:lstStyle/>
          <a:p>
            <a:r>
              <a:rPr lang="it-IT"/>
              <a:t>SOLUTIONS:</a:t>
            </a:r>
            <a:endParaRPr lang="it-IT" dirty="0"/>
          </a:p>
        </p:txBody>
      </p:sp>
      <p:graphicFrame>
        <p:nvGraphicFramePr>
          <p:cNvPr id="5" name="Segnaposto contenuto 2">
            <a:extLst>
              <a:ext uri="{FF2B5EF4-FFF2-40B4-BE49-F238E27FC236}">
                <a16:creationId xmlns="" xmlns:a16="http://schemas.microsoft.com/office/drawing/2014/main" id="{A00F0420-19A1-440B-AAF5-30BDD3494F6F}"/>
              </a:ext>
            </a:extLst>
          </p:cNvPr>
          <p:cNvGraphicFramePr>
            <a:graphicFrameLocks noGrp="1"/>
          </p:cNvGraphicFramePr>
          <p:nvPr>
            <p:ph idx="1"/>
            <p:extLst>
              <p:ext uri="{D42A27DB-BD31-4B8C-83A1-F6EECF244321}">
                <p14:modId xmlns:p14="http://schemas.microsoft.com/office/powerpoint/2010/main" xmlns="" val="13168443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110574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FD2825-486A-41AF-8883-EC21A2473BF9}"/>
              </a:ext>
            </a:extLst>
          </p:cNvPr>
          <p:cNvSpPr>
            <a:spLocks noGrp="1"/>
          </p:cNvSpPr>
          <p:nvPr>
            <p:ph type="title"/>
          </p:nvPr>
        </p:nvSpPr>
        <p:spPr>
          <a:xfrm>
            <a:off x="4965430" y="1196974"/>
            <a:ext cx="6586491" cy="718453"/>
          </a:xfrm>
        </p:spPr>
        <p:txBody>
          <a:bodyPr anchor="b">
            <a:normAutofit/>
          </a:bodyPr>
          <a:lstStyle/>
          <a:p>
            <a:r>
              <a:rPr lang="it-IT" sz="4000" dirty="0">
                <a:solidFill>
                  <a:srgbClr val="222222"/>
                </a:solidFill>
                <a:latin typeface="arial" panose="020B0604020202020204" pitchFamily="34" charset="0"/>
              </a:rPr>
              <a:t>lighting in Roncadelle</a:t>
            </a:r>
            <a:endParaRPr lang="it-IT" sz="4100" dirty="0"/>
          </a:p>
        </p:txBody>
      </p:sp>
      <p:pic>
        <p:nvPicPr>
          <p:cNvPr id="6" name="Immagine 5" descr="Immagine che contiene persona, pavimento, parete, interni&#10;&#10;Descrizione generata automaticamente">
            <a:extLst>
              <a:ext uri="{FF2B5EF4-FFF2-40B4-BE49-F238E27FC236}">
                <a16:creationId xmlns="" xmlns:a16="http://schemas.microsoft.com/office/drawing/2014/main" id="{BF130040-0D29-4851-B3C1-200BBBB52152}"/>
              </a:ext>
            </a:extLst>
          </p:cNvPr>
          <p:cNvPicPr>
            <a:picLocks noChangeAspect="1"/>
          </p:cNvPicPr>
          <p:nvPr/>
        </p:nvPicPr>
        <p:blipFill rotWithShape="1">
          <a:blip r:embed="rId2"/>
          <a:srcRect l="9875"/>
          <a:stretch/>
        </p:blipFill>
        <p:spPr>
          <a:xfrm>
            <a:off x="20" y="10"/>
            <a:ext cx="4635571" cy="6857990"/>
          </a:xfrm>
          <a:prstGeom prst="rect">
            <a:avLst/>
          </a:prstGeom>
          <a:effectLst/>
        </p:spPr>
      </p:pic>
      <p:cxnSp>
        <p:nvCxnSpPr>
          <p:cNvPr id="17" name="Straight Connector 16">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B7955D"/>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 xmlns:a16="http://schemas.microsoft.com/office/drawing/2014/main" id="{625B81C4-4FCA-45E5-BB45-0856AD3A91A0}"/>
              </a:ext>
            </a:extLst>
          </p:cNvPr>
          <p:cNvSpPr>
            <a:spLocks noGrp="1"/>
          </p:cNvSpPr>
          <p:nvPr>
            <p:ph idx="1"/>
          </p:nvPr>
        </p:nvSpPr>
        <p:spPr>
          <a:xfrm>
            <a:off x="4965431" y="2438400"/>
            <a:ext cx="6586489" cy="3785419"/>
          </a:xfrm>
        </p:spPr>
        <p:txBody>
          <a:bodyPr>
            <a:normAutofit/>
          </a:bodyPr>
          <a:lstStyle/>
          <a:p>
            <a:r>
              <a:rPr lang="en-US" sz="2000"/>
              <a:t>The municipality of Roncadelle has made a contract with the association HERA LUCE for the management and redevelopment of public lighting. It is planned to replace 1,975 light systems with new LED lights, which will lead to energy savings.</a:t>
            </a:r>
            <a:endParaRPr lang="it-IT" sz="2000"/>
          </a:p>
        </p:txBody>
      </p:sp>
      <p:pic>
        <p:nvPicPr>
          <p:cNvPr id="8" name="Immagine 7">
            <a:extLst>
              <a:ext uri="{FF2B5EF4-FFF2-40B4-BE49-F238E27FC236}">
                <a16:creationId xmlns="" xmlns:a16="http://schemas.microsoft.com/office/drawing/2014/main" id="{7C7B3DE6-0FF3-4C6F-80A6-E9D08E6EBF97}"/>
              </a:ext>
            </a:extLst>
          </p:cNvPr>
          <p:cNvPicPr>
            <a:picLocks noChangeAspect="1"/>
          </p:cNvPicPr>
          <p:nvPr/>
        </p:nvPicPr>
        <p:blipFill>
          <a:blip r:embed="rId3"/>
          <a:stretch>
            <a:fillRect/>
          </a:stretch>
        </p:blipFill>
        <p:spPr>
          <a:xfrm>
            <a:off x="5803564" y="4454525"/>
            <a:ext cx="4864100" cy="1206500"/>
          </a:xfrm>
          <a:prstGeom prst="rect">
            <a:avLst/>
          </a:prstGeom>
        </p:spPr>
      </p:pic>
    </p:spTree>
    <p:extLst>
      <p:ext uri="{BB962C8B-B14F-4D97-AF65-F5344CB8AC3E}">
        <p14:creationId xmlns:p14="http://schemas.microsoft.com/office/powerpoint/2010/main" xmlns="" val="261163328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DBC782D-9E89-493E-9DB6-2B584ADD36F0}"/>
              </a:ext>
            </a:extLst>
          </p:cNvPr>
          <p:cNvSpPr>
            <a:spLocks noGrp="1"/>
          </p:cNvSpPr>
          <p:nvPr>
            <p:ph type="title"/>
          </p:nvPr>
        </p:nvSpPr>
        <p:spPr/>
        <p:txBody>
          <a:bodyPr/>
          <a:lstStyle/>
          <a:p>
            <a:r>
              <a:rPr lang="it-IT" dirty="0"/>
              <a:t> </a:t>
            </a:r>
          </a:p>
        </p:txBody>
      </p:sp>
      <p:pic>
        <p:nvPicPr>
          <p:cNvPr id="9" name="Immagine 8" descr="Immagine che contiene natura, persona, fuoco, parete&#10;&#10;Descrizione generata automaticamente">
            <a:extLst>
              <a:ext uri="{FF2B5EF4-FFF2-40B4-BE49-F238E27FC236}">
                <a16:creationId xmlns="" xmlns:a16="http://schemas.microsoft.com/office/drawing/2014/main" id="{371ED284-7CF9-461E-B1DC-03E87D2FC27E}"/>
              </a:ext>
            </a:extLst>
          </p:cNvPr>
          <p:cNvPicPr>
            <a:picLocks noChangeAspect="1"/>
          </p:cNvPicPr>
          <p:nvPr/>
        </p:nvPicPr>
        <p:blipFill>
          <a:blip r:embed="rId2"/>
          <a:stretch>
            <a:fillRect/>
          </a:stretch>
        </p:blipFill>
        <p:spPr>
          <a:xfrm>
            <a:off x="6838949" y="3370530"/>
            <a:ext cx="4276725" cy="3149073"/>
          </a:xfrm>
          <a:prstGeom prst="rect">
            <a:avLst/>
          </a:prstGeom>
        </p:spPr>
      </p:pic>
      <p:pic>
        <p:nvPicPr>
          <p:cNvPr id="13" name="Immagine 12" descr="Immagine che contiene esterni, cielo, notte, luce&#10;&#10;Descrizione generata automaticamente">
            <a:extLst>
              <a:ext uri="{FF2B5EF4-FFF2-40B4-BE49-F238E27FC236}">
                <a16:creationId xmlns="" xmlns:a16="http://schemas.microsoft.com/office/drawing/2014/main" id="{F1D90964-22E4-4591-B3B0-7F984ED11683}"/>
              </a:ext>
            </a:extLst>
          </p:cNvPr>
          <p:cNvPicPr>
            <a:picLocks noChangeAspect="1"/>
          </p:cNvPicPr>
          <p:nvPr/>
        </p:nvPicPr>
        <p:blipFill>
          <a:blip r:embed="rId3"/>
          <a:stretch>
            <a:fillRect/>
          </a:stretch>
        </p:blipFill>
        <p:spPr>
          <a:xfrm>
            <a:off x="838200" y="3370530"/>
            <a:ext cx="4276725" cy="3207544"/>
          </a:xfrm>
          <a:prstGeom prst="rect">
            <a:avLst/>
          </a:prstGeom>
        </p:spPr>
      </p:pic>
      <p:pic>
        <p:nvPicPr>
          <p:cNvPr id="22" name="Immagine 21" descr="Immagine che contiene clipart&#10;&#10;Descrizione generata automaticamente">
            <a:extLst>
              <a:ext uri="{FF2B5EF4-FFF2-40B4-BE49-F238E27FC236}">
                <a16:creationId xmlns="" xmlns:a16="http://schemas.microsoft.com/office/drawing/2014/main" id="{328A21AF-149D-4B54-9516-2E52F691EA27}"/>
              </a:ext>
            </a:extLst>
          </p:cNvPr>
          <p:cNvPicPr>
            <a:picLocks noChangeAspect="1"/>
          </p:cNvPicPr>
          <p:nvPr/>
        </p:nvPicPr>
        <p:blipFill>
          <a:blip r:embed="rId4"/>
          <a:stretch>
            <a:fillRect/>
          </a:stretch>
        </p:blipFill>
        <p:spPr>
          <a:xfrm>
            <a:off x="4720166" y="2003425"/>
            <a:ext cx="2751667" cy="1325563"/>
          </a:xfrm>
          <a:prstGeom prst="rect">
            <a:avLst/>
          </a:prstGeom>
        </p:spPr>
      </p:pic>
      <p:sp>
        <p:nvSpPr>
          <p:cNvPr id="27" name="CasellaDiTesto 26">
            <a:extLst>
              <a:ext uri="{FF2B5EF4-FFF2-40B4-BE49-F238E27FC236}">
                <a16:creationId xmlns="" xmlns:a16="http://schemas.microsoft.com/office/drawing/2014/main" id="{1ABD886E-225B-44D0-82B4-40EC73AABE98}"/>
              </a:ext>
            </a:extLst>
          </p:cNvPr>
          <p:cNvSpPr txBox="1"/>
          <p:nvPr/>
        </p:nvSpPr>
        <p:spPr>
          <a:xfrm>
            <a:off x="959555" y="785228"/>
            <a:ext cx="6477158" cy="707886"/>
          </a:xfrm>
          <a:prstGeom prst="rect">
            <a:avLst/>
          </a:prstGeom>
          <a:noFill/>
        </p:spPr>
        <p:txBody>
          <a:bodyPr wrap="none" rtlCol="0">
            <a:spAutoFit/>
          </a:bodyPr>
          <a:lstStyle/>
          <a:p>
            <a:r>
              <a:rPr lang="it-IT" sz="4000" dirty="0"/>
              <a:t>REPLACEMENT STREET LAMPS</a:t>
            </a:r>
          </a:p>
        </p:txBody>
      </p:sp>
    </p:spTree>
    <p:extLst>
      <p:ext uri="{BB962C8B-B14F-4D97-AF65-F5344CB8AC3E}">
        <p14:creationId xmlns:p14="http://schemas.microsoft.com/office/powerpoint/2010/main" xmlns="" val="397035143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7"/>
                                        </p:tgtEl>
                                        <p:attrNameLst>
                                          <p:attrName>ppt_x</p:attrName>
                                          <p:attrName>ppt_y</p:attrName>
                                        </p:attrNameLst>
                                      </p:cBhvr>
                                    </p:animMotion>
                                    <p:animRot by="1500000">
                                      <p:cBhvr>
                                        <p:cTn id="7" dur="125" fill="hold">
                                          <p:stCondLst>
                                            <p:cond delay="0"/>
                                          </p:stCondLst>
                                        </p:cTn>
                                        <p:tgtEl>
                                          <p:spTgt spid="27"/>
                                        </p:tgtEl>
                                        <p:attrNameLst>
                                          <p:attrName>r</p:attrName>
                                        </p:attrNameLst>
                                      </p:cBhvr>
                                    </p:animRot>
                                    <p:animRot by="-1500000">
                                      <p:cBhvr>
                                        <p:cTn id="8" dur="125" fill="hold">
                                          <p:stCondLst>
                                            <p:cond delay="125"/>
                                          </p:stCondLst>
                                        </p:cTn>
                                        <p:tgtEl>
                                          <p:spTgt spid="27"/>
                                        </p:tgtEl>
                                        <p:attrNameLst>
                                          <p:attrName>r</p:attrName>
                                        </p:attrNameLst>
                                      </p:cBhvr>
                                    </p:animRot>
                                    <p:animRot by="-1500000">
                                      <p:cBhvr>
                                        <p:cTn id="9" dur="125" fill="hold">
                                          <p:stCondLst>
                                            <p:cond delay="250"/>
                                          </p:stCondLst>
                                        </p:cTn>
                                        <p:tgtEl>
                                          <p:spTgt spid="27"/>
                                        </p:tgtEl>
                                        <p:attrNameLst>
                                          <p:attrName>r</p:attrName>
                                        </p:attrNameLst>
                                      </p:cBhvr>
                                    </p:animRot>
                                    <p:animRot by="1500000">
                                      <p:cBhvr>
                                        <p:cTn id="10" dur="125" fill="hold">
                                          <p:stCondLst>
                                            <p:cond delay="375"/>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11E120A-A007-49E1-BDCD-FDF8DDEC9166}"/>
              </a:ext>
            </a:extLst>
          </p:cNvPr>
          <p:cNvSpPr>
            <a:spLocks noGrp="1"/>
          </p:cNvSpPr>
          <p:nvPr>
            <p:ph type="title"/>
          </p:nvPr>
        </p:nvSpPr>
        <p:spPr>
          <a:xfrm>
            <a:off x="3168104" y="477574"/>
            <a:ext cx="5904459" cy="1325563"/>
          </a:xfrm>
        </p:spPr>
        <p:txBody>
          <a:bodyPr/>
          <a:lstStyle/>
          <a:p>
            <a:r>
              <a:rPr lang="en-US" dirty="0"/>
              <a:t>“let's light up our future”</a:t>
            </a:r>
            <a:endParaRPr lang="it-IT" dirty="0"/>
          </a:p>
        </p:txBody>
      </p:sp>
      <p:pic>
        <p:nvPicPr>
          <p:cNvPr id="4" name="Segnaposto contenuto 3" descr="Immagine che contiene natura&#10;&#10;Descrizione generata automaticamente">
            <a:extLst>
              <a:ext uri="{FF2B5EF4-FFF2-40B4-BE49-F238E27FC236}">
                <a16:creationId xmlns="" xmlns:a16="http://schemas.microsoft.com/office/drawing/2014/main" id="{19C017DA-1D97-42B6-A3F6-F811079FAC61}"/>
              </a:ext>
            </a:extLst>
          </p:cNvPr>
          <p:cNvPicPr>
            <a:picLocks noGrp="1" noChangeAspect="1"/>
          </p:cNvPicPr>
          <p:nvPr>
            <p:ph idx="1"/>
          </p:nvPr>
        </p:nvPicPr>
        <p:blipFill>
          <a:blip r:embed="rId2"/>
          <a:stretch>
            <a:fillRect/>
          </a:stretch>
        </p:blipFill>
        <p:spPr>
          <a:xfrm>
            <a:off x="3636434" y="1944660"/>
            <a:ext cx="4640052" cy="4351338"/>
          </a:xfrm>
          <a:prstGeom prst="rect">
            <a:avLst/>
          </a:prstGeom>
        </p:spPr>
      </p:pic>
      <p:sp>
        <p:nvSpPr>
          <p:cNvPr id="6" name="CasellaDiTesto 5">
            <a:extLst>
              <a:ext uri="{FF2B5EF4-FFF2-40B4-BE49-F238E27FC236}">
                <a16:creationId xmlns="" xmlns:a16="http://schemas.microsoft.com/office/drawing/2014/main" id="{F99F5FB8-76E2-42E8-B97F-449B96A51770}"/>
              </a:ext>
            </a:extLst>
          </p:cNvPr>
          <p:cNvSpPr txBox="1"/>
          <p:nvPr/>
        </p:nvSpPr>
        <p:spPr>
          <a:xfrm>
            <a:off x="3996267" y="5926666"/>
            <a:ext cx="1096967" cy="369332"/>
          </a:xfrm>
          <a:prstGeom prst="rect">
            <a:avLst/>
          </a:prstGeom>
          <a:noFill/>
        </p:spPr>
        <p:txBody>
          <a:bodyPr wrap="none" rtlCol="0">
            <a:spAutoFit/>
          </a:bodyPr>
          <a:lstStyle/>
          <a:p>
            <a:r>
              <a:rPr lang="en-GB" dirty="0"/>
              <a:t>Direction </a:t>
            </a:r>
            <a:endParaRPr lang="it-IT" dirty="0"/>
          </a:p>
        </p:txBody>
      </p:sp>
      <p:sp>
        <p:nvSpPr>
          <p:cNvPr id="7" name="CasellaDiTesto 6">
            <a:extLst>
              <a:ext uri="{FF2B5EF4-FFF2-40B4-BE49-F238E27FC236}">
                <a16:creationId xmlns="" xmlns:a16="http://schemas.microsoft.com/office/drawing/2014/main" id="{254910A5-090E-45CA-B687-78FCB4F2B8F8}"/>
              </a:ext>
            </a:extLst>
          </p:cNvPr>
          <p:cNvSpPr txBox="1"/>
          <p:nvPr/>
        </p:nvSpPr>
        <p:spPr>
          <a:xfrm>
            <a:off x="3905955" y="4763910"/>
            <a:ext cx="945836" cy="369332"/>
          </a:xfrm>
          <a:prstGeom prst="rect">
            <a:avLst/>
          </a:prstGeom>
          <a:noFill/>
        </p:spPr>
        <p:txBody>
          <a:bodyPr wrap="none" rtlCol="0">
            <a:spAutoFit/>
          </a:bodyPr>
          <a:lstStyle/>
          <a:p>
            <a:r>
              <a:rPr lang="en-GB" dirty="0"/>
              <a:t>E</a:t>
            </a:r>
            <a:r>
              <a:rPr lang="it-IT" dirty="0" err="1"/>
              <a:t>cologic</a:t>
            </a:r>
            <a:endParaRPr lang="it-IT" dirty="0"/>
          </a:p>
        </p:txBody>
      </p:sp>
      <p:sp>
        <p:nvSpPr>
          <p:cNvPr id="8" name="CasellaDiTesto 7">
            <a:extLst>
              <a:ext uri="{FF2B5EF4-FFF2-40B4-BE49-F238E27FC236}">
                <a16:creationId xmlns="" xmlns:a16="http://schemas.microsoft.com/office/drawing/2014/main" id="{4763E622-F338-43CA-B87D-E39A400EF73F}"/>
              </a:ext>
            </a:extLst>
          </p:cNvPr>
          <p:cNvSpPr txBox="1"/>
          <p:nvPr/>
        </p:nvSpPr>
        <p:spPr>
          <a:xfrm>
            <a:off x="3540693" y="3293913"/>
            <a:ext cx="1149354" cy="369332"/>
          </a:xfrm>
          <a:prstGeom prst="rect">
            <a:avLst/>
          </a:prstGeom>
          <a:noFill/>
        </p:spPr>
        <p:txBody>
          <a:bodyPr wrap="none" rtlCol="0">
            <a:spAutoFit/>
          </a:bodyPr>
          <a:lstStyle/>
          <a:p>
            <a:r>
              <a:rPr lang="en-GB" dirty="0"/>
              <a:t>Economic </a:t>
            </a:r>
            <a:endParaRPr lang="it-IT" dirty="0"/>
          </a:p>
        </p:txBody>
      </p:sp>
      <p:sp>
        <p:nvSpPr>
          <p:cNvPr id="9" name="CasellaDiTesto 8">
            <a:extLst>
              <a:ext uri="{FF2B5EF4-FFF2-40B4-BE49-F238E27FC236}">
                <a16:creationId xmlns="" xmlns:a16="http://schemas.microsoft.com/office/drawing/2014/main" id="{59AFF239-EBA5-4219-9611-9254CD5D8E50}"/>
              </a:ext>
            </a:extLst>
          </p:cNvPr>
          <p:cNvSpPr txBox="1"/>
          <p:nvPr/>
        </p:nvSpPr>
        <p:spPr>
          <a:xfrm>
            <a:off x="7536041" y="3699934"/>
            <a:ext cx="1759969" cy="369332"/>
          </a:xfrm>
          <a:prstGeom prst="rect">
            <a:avLst/>
          </a:prstGeom>
          <a:noFill/>
        </p:spPr>
        <p:txBody>
          <a:bodyPr wrap="none" rtlCol="0">
            <a:spAutoFit/>
          </a:bodyPr>
          <a:lstStyle/>
          <a:p>
            <a:r>
              <a:rPr lang="en-GB" dirty="0"/>
              <a:t>New technology </a:t>
            </a:r>
            <a:endParaRPr lang="it-IT" dirty="0"/>
          </a:p>
        </p:txBody>
      </p:sp>
      <p:sp>
        <p:nvSpPr>
          <p:cNvPr id="10" name="Rettangolo 9">
            <a:extLst>
              <a:ext uri="{FF2B5EF4-FFF2-40B4-BE49-F238E27FC236}">
                <a16:creationId xmlns="" xmlns:a16="http://schemas.microsoft.com/office/drawing/2014/main" id="{7F07D34B-9D55-457F-9B98-431DB11B32C2}"/>
              </a:ext>
            </a:extLst>
          </p:cNvPr>
          <p:cNvSpPr/>
          <p:nvPr/>
        </p:nvSpPr>
        <p:spPr>
          <a:xfrm>
            <a:off x="5432276" y="2883089"/>
            <a:ext cx="1620957" cy="369332"/>
          </a:xfrm>
          <a:prstGeom prst="rect">
            <a:avLst/>
          </a:prstGeom>
        </p:spPr>
        <p:txBody>
          <a:bodyPr wrap="none">
            <a:spAutoFit/>
          </a:bodyPr>
          <a:lstStyle/>
          <a:p>
            <a:r>
              <a:rPr lang="it-IT" dirty="0">
                <a:solidFill>
                  <a:srgbClr val="222222"/>
                </a:solidFill>
                <a:latin typeface="arial" panose="020B0604020202020204" pitchFamily="34" charset="0"/>
              </a:rPr>
              <a:t>energy </a:t>
            </a:r>
            <a:r>
              <a:rPr lang="it-IT" dirty="0" err="1">
                <a:solidFill>
                  <a:srgbClr val="222222"/>
                </a:solidFill>
                <a:latin typeface="arial" panose="020B0604020202020204" pitchFamily="34" charset="0"/>
              </a:rPr>
              <a:t>saving</a:t>
            </a:r>
            <a:endParaRPr lang="it-IT" dirty="0"/>
          </a:p>
        </p:txBody>
      </p:sp>
      <p:sp>
        <p:nvSpPr>
          <p:cNvPr id="13" name="Rettangolo 12">
            <a:extLst>
              <a:ext uri="{FF2B5EF4-FFF2-40B4-BE49-F238E27FC236}">
                <a16:creationId xmlns="" xmlns:a16="http://schemas.microsoft.com/office/drawing/2014/main" id="{D0DC1440-F91A-44B7-9CBF-FD013FE81E03}"/>
              </a:ext>
            </a:extLst>
          </p:cNvPr>
          <p:cNvSpPr/>
          <p:nvPr/>
        </p:nvSpPr>
        <p:spPr>
          <a:xfrm>
            <a:off x="7282788" y="5781397"/>
            <a:ext cx="1723549" cy="369332"/>
          </a:xfrm>
          <a:prstGeom prst="rect">
            <a:avLst/>
          </a:prstGeom>
        </p:spPr>
        <p:txBody>
          <a:bodyPr wrap="none">
            <a:spAutoFit/>
          </a:bodyPr>
          <a:lstStyle/>
          <a:p>
            <a:r>
              <a:rPr lang="it-IT" dirty="0">
                <a:solidFill>
                  <a:srgbClr val="222222"/>
                </a:solidFill>
                <a:latin typeface="arial" panose="020B0604020202020204" pitchFamily="34" charset="0"/>
              </a:rPr>
              <a:t>innovative idea</a:t>
            </a:r>
            <a:endParaRPr lang="it-IT" dirty="0"/>
          </a:p>
        </p:txBody>
      </p:sp>
    </p:spTree>
    <p:extLst>
      <p:ext uri="{BB962C8B-B14F-4D97-AF65-F5344CB8AC3E}">
        <p14:creationId xmlns:p14="http://schemas.microsoft.com/office/powerpoint/2010/main" xmlns="" val="274422607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83DE31A-AB3D-4136-8930-184FB64E2720}"/>
              </a:ext>
            </a:extLst>
          </p:cNvPr>
          <p:cNvPicPr>
            <a:picLocks noChangeAspect="1"/>
          </p:cNvPicPr>
          <p:nvPr/>
        </p:nvPicPr>
        <p:blipFill rotWithShape="1">
          <a:blip r:embed="rId2"/>
          <a:srcRect b="11067"/>
          <a:stretch/>
        </p:blipFill>
        <p:spPr>
          <a:xfrm>
            <a:off x="20" y="10"/>
            <a:ext cx="12191980" cy="6857990"/>
          </a:xfrm>
          <a:prstGeom prst="rect">
            <a:avLst/>
          </a:prstGeom>
        </p:spPr>
      </p:pic>
      <p:sp>
        <p:nvSpPr>
          <p:cNvPr id="10" name="Rectangle 9">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 xmlns:a16="http://schemas.microsoft.com/office/drawing/2014/main" id="{C2ADD5F0-7DAB-4585-AAC6-F2C250815EA2}"/>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a:solidFill>
                  <a:schemeClr val="tx1">
                    <a:lumMod val="85000"/>
                    <a:lumOff val="15000"/>
                  </a:schemeClr>
                </a:solidFill>
                <a:latin typeface="+mj-lt"/>
                <a:ea typeface="+mj-ea"/>
                <a:cs typeface="+mj-cs"/>
              </a:rPr>
              <a:t>ATMOSPHERIC POLLUTION</a:t>
            </a:r>
          </a:p>
        </p:txBody>
      </p:sp>
      <p:cxnSp>
        <p:nvCxnSpPr>
          <p:cNvPr id="12" name="Straight Connector 11">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3290147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364</Words>
  <Application>Microsoft Office PowerPoint</Application>
  <PresentationFormat>Personalizzato</PresentationFormat>
  <Paragraphs>55</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Diapositiva 1</vt:lpstr>
      <vt:lpstr>WHAT IS LIGHT POLLUTION?</vt:lpstr>
      <vt:lpstr>CAUSES:</vt:lpstr>
      <vt:lpstr>CONSEQUENCES:</vt:lpstr>
      <vt:lpstr>SOLUTIONS:</vt:lpstr>
      <vt:lpstr>lighting in Roncadelle</vt:lpstr>
      <vt:lpstr> </vt:lpstr>
      <vt:lpstr>“let's light up our future”</vt:lpstr>
      <vt:lpstr>Diapositiva 9</vt:lpstr>
      <vt:lpstr>ATMOSPHERIC POLLUTION</vt:lpstr>
      <vt:lpstr>ATMOSPHERIC POLLUTION IN RONCADELLE</vt:lpstr>
      <vt:lpstr>CAUSES:</vt:lpstr>
      <vt:lpstr>Diapositiva 13</vt:lpstr>
      <vt:lpstr>CONSEQUENCES:</vt:lpstr>
      <vt:lpstr>Solutions:</vt:lpstr>
      <vt:lpstr>Diapositiva 16</vt:lpstr>
      <vt:lpstr>POWER POINT ON AIR AND ATMOSPHERIC    POLLUTION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Diana Balzani</dc:creator>
  <cp:lastModifiedBy>utente</cp:lastModifiedBy>
  <cp:revision>16</cp:revision>
  <dcterms:created xsi:type="dcterms:W3CDTF">2019-09-15T12:23:37Z</dcterms:created>
  <dcterms:modified xsi:type="dcterms:W3CDTF">2019-10-17T09:45:28Z</dcterms:modified>
</cp:coreProperties>
</file>