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33"/>
  </p:notesMasterIdLst>
  <p:sldIdLst>
    <p:sldId id="327" r:id="rId2"/>
    <p:sldId id="256" r:id="rId3"/>
    <p:sldId id="291" r:id="rId4"/>
    <p:sldId id="323" r:id="rId5"/>
    <p:sldId id="268" r:id="rId6"/>
    <p:sldId id="270" r:id="rId7"/>
    <p:sldId id="271" r:id="rId8"/>
    <p:sldId id="272" r:id="rId9"/>
    <p:sldId id="275" r:id="rId10"/>
    <p:sldId id="280" r:id="rId11"/>
    <p:sldId id="313" r:id="rId12"/>
    <p:sldId id="288" r:id="rId13"/>
    <p:sldId id="287" r:id="rId14"/>
    <p:sldId id="306" r:id="rId15"/>
    <p:sldId id="307" r:id="rId16"/>
    <p:sldId id="266" r:id="rId17"/>
    <p:sldId id="292" r:id="rId18"/>
    <p:sldId id="317" r:id="rId19"/>
    <p:sldId id="283" r:id="rId20"/>
    <p:sldId id="314" r:id="rId21"/>
    <p:sldId id="299" r:id="rId22"/>
    <p:sldId id="321" r:id="rId23"/>
    <p:sldId id="324" r:id="rId24"/>
    <p:sldId id="319" r:id="rId25"/>
    <p:sldId id="289" r:id="rId26"/>
    <p:sldId id="318" r:id="rId27"/>
    <p:sldId id="311" r:id="rId28"/>
    <p:sldId id="269" r:id="rId29"/>
    <p:sldId id="325" r:id="rId30"/>
    <p:sldId id="322" r:id="rId31"/>
    <p:sldId id="326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nsolas" panose="020B0609020204030204" pitchFamily="49" charset="0"/>
      <p:regular r:id="rId38"/>
      <p:bold r:id="rId39"/>
      <p:italic r:id="rId40"/>
      <p:boldItalic r:id="rId41"/>
    </p:embeddedFont>
    <p:embeddedFont>
      <p:font typeface="Corbel" panose="020B0503020204020204" pitchFamily="34" charset="0"/>
      <p:regular r:id="rId42"/>
      <p:bold r:id="rId43"/>
      <p:italic r:id="rId44"/>
      <p:boldItalic r:id="rId45"/>
    </p:embeddedFont>
    <p:embeddedFont>
      <p:font typeface="Wingdings 2" panose="05020102010507070707" pitchFamily="18" charset="2"/>
      <p:regular r:id="rId46"/>
    </p:embeddedFont>
    <p:embeddedFont>
      <p:font typeface="Wingdings 3" panose="05040102010807070707" pitchFamily="18" charset="2"/>
      <p:regular r:id="rId4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B96D-E903-4526-818D-D39B2858A2B4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1429F-0E0F-4878-A8B5-7181C9B474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7FA8B1-D08D-4483-9D56-7BA0CB0DD096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2A9269B-0B21-4CFC-B2E0-064641F9A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58" y="214290"/>
            <a:ext cx="6429284" cy="639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Znalezione obrazy dla zapytania kwaśne deszcze skutk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3890935" cy="291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Znalezione obrazy dla zapytania kwaśne deszcze skutk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857628"/>
            <a:ext cx="4107645" cy="273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8" name="AutoShape 6" descr="Znalezione obrazy dla zapytania pomniki chorz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9160" name="Picture 8" descr="Znalezione obrazy dla zapytania pomniki chorzó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857364"/>
            <a:ext cx="5119682" cy="383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5143504" y="571480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In Silesia</a:t>
            </a:r>
            <a:endParaRPr lang="pl-PL" sz="4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Kalinka pond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czeń\Desktop\katalogi kias\krzys figaszewski-4a\zaniewczyszczenia\59a80d98d653d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166797"/>
            <a:ext cx="5214974" cy="347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czeń\Desktop\katalogi kias\krzys figaszewski-4a\zaniewczyszczenia\59a80dbae5969_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214686"/>
            <a:ext cx="5072098" cy="337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czeń\Desktop\katalogi kias\krzys figaszewski-4a\zaniewczyszczenia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071678"/>
            <a:ext cx="395460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Happening </a:t>
            </a:r>
            <a:r>
              <a:rPr lang="pl-PL" dirty="0" err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atourschoolat</a:t>
            </a:r>
            <a:r>
              <a:rPr lang="pl-PL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br>
              <a:rPr lang="pl-PL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dirty="0" err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pl-PL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Kalinka pond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0418" name="Picture 2" descr="C:\Users\Uczeń\Desktop\katalogi kias\krzys figaszewski-4a\zaniewczyszczenia\hepen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4414" y="1857364"/>
            <a:ext cx="7237294" cy="482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Znalezione obrazy dla zapytania oczyszczalnia ścieków chorzó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5072098" cy="33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714620"/>
            <a:ext cx="4953011" cy="371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C:\Users\Uczeń\Desktop\katalogi kias\krzys figaszewski-4a\zaniewczyszczenia\odory-z-odpadów-stabilizacja-990x5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4643470" cy="250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6000760" y="121442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2">
                    <a:lumMod val="90000"/>
                  </a:schemeClr>
                </a:solidFill>
              </a:rPr>
              <a:t>  </a:t>
            </a:r>
          </a:p>
        </p:txBody>
      </p:sp>
      <p:sp>
        <p:nvSpPr>
          <p:cNvPr id="6" name="Prostokąt 5"/>
          <p:cNvSpPr/>
          <p:nvPr/>
        </p:nvSpPr>
        <p:spPr>
          <a:xfrm>
            <a:off x="6357950" y="1428736"/>
            <a:ext cx="1704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err="1">
                <a:solidFill>
                  <a:schemeClr val="tx2"/>
                </a:solidFill>
                <a:latin typeface="+mj-lt"/>
              </a:rPr>
              <a:t>Odours</a:t>
            </a:r>
            <a:endParaRPr lang="pl-PL" sz="36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tx2"/>
                </a:solidFill>
              </a:rPr>
              <a:t>Sewage</a:t>
            </a:r>
            <a:r>
              <a:rPr lang="pl-PL" sz="3600" dirty="0"/>
              <a:t> </a:t>
            </a:r>
            <a:r>
              <a:rPr lang="pl-PL" sz="3600" dirty="0" err="1"/>
              <a:t>treatment</a:t>
            </a:r>
            <a:r>
              <a:rPr lang="pl-PL" sz="3600" dirty="0"/>
              <a:t> plant In Chorzów</a:t>
            </a:r>
            <a:endParaRPr lang="pl-PL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000372"/>
            <a:ext cx="4423823" cy="331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428736"/>
            <a:ext cx="4298958" cy="322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Sewage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 plant </a:t>
            </a:r>
            <a:br>
              <a:rPr lang="pl-PL" dirty="0"/>
            </a:br>
            <a:r>
              <a:rPr lang="pl-PL" dirty="0"/>
              <a:t>In Chorzów</a:t>
            </a:r>
            <a:endParaRPr lang="pl-PL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643314"/>
            <a:ext cx="4066633" cy="304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291" y="2000240"/>
            <a:ext cx="4584709" cy="343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16904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r>
              <a:rPr lang="pl-PL" dirty="0" err="1"/>
              <a:t>developed</a:t>
            </a:r>
            <a:r>
              <a:rPr lang="pl-PL" dirty="0"/>
              <a:t> </a:t>
            </a:r>
            <a:r>
              <a:rPr lang="pl-PL" dirty="0" err="1"/>
              <a:t>raw</a:t>
            </a:r>
            <a:r>
              <a:rPr lang="pl-PL" dirty="0"/>
              <a:t> </a:t>
            </a:r>
            <a:r>
              <a:rPr lang="pl-PL" dirty="0" err="1"/>
              <a:t>material</a:t>
            </a:r>
            <a:r>
              <a:rPr lang="pl-PL" dirty="0"/>
              <a:t> industry, </a:t>
            </a:r>
          </a:p>
          <a:p>
            <a:r>
              <a:rPr lang="pl-PL" dirty="0" err="1"/>
              <a:t>incineration</a:t>
            </a:r>
            <a:r>
              <a:rPr lang="pl-PL" dirty="0"/>
              <a:t> of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quality</a:t>
            </a:r>
            <a:r>
              <a:rPr lang="pl-PL" dirty="0"/>
              <a:t> </a:t>
            </a:r>
            <a:r>
              <a:rPr lang="pl-PL" dirty="0" err="1"/>
              <a:t>coal</a:t>
            </a:r>
            <a:r>
              <a:rPr lang="pl-PL" dirty="0"/>
              <a:t> and </a:t>
            </a:r>
            <a:r>
              <a:rPr lang="pl-PL" dirty="0" err="1"/>
              <a:t>garbage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domestic</a:t>
            </a:r>
            <a:r>
              <a:rPr lang="pl-PL" dirty="0"/>
              <a:t> </a:t>
            </a:r>
            <a:r>
              <a:rPr lang="pl-PL" dirty="0" err="1"/>
              <a:t>boiler</a:t>
            </a:r>
            <a:r>
              <a:rPr lang="pl-PL" dirty="0"/>
              <a:t> </a:t>
            </a:r>
            <a:r>
              <a:rPr lang="pl-PL" dirty="0" err="1"/>
              <a:t>rooms</a:t>
            </a:r>
            <a:r>
              <a:rPr lang="pl-PL" dirty="0"/>
              <a:t>, </a:t>
            </a:r>
          </a:p>
          <a:p>
            <a:r>
              <a:rPr lang="pl-PL" dirty="0" err="1"/>
              <a:t>constantly</a:t>
            </a:r>
            <a:r>
              <a:rPr lang="pl-PL" dirty="0"/>
              <a:t> developing transport, </a:t>
            </a:r>
          </a:p>
          <a:p>
            <a:r>
              <a:rPr lang="pl-PL" dirty="0"/>
              <a:t>energy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mainly</a:t>
            </a:r>
            <a:r>
              <a:rPr lang="pl-PL" dirty="0"/>
              <a:t> on </a:t>
            </a:r>
            <a:r>
              <a:rPr lang="pl-PL" dirty="0" err="1"/>
              <a:t>brown</a:t>
            </a:r>
            <a:r>
              <a:rPr lang="pl-PL" dirty="0"/>
              <a:t> and </a:t>
            </a:r>
            <a:r>
              <a:rPr lang="pl-PL" dirty="0" err="1"/>
              <a:t>hard</a:t>
            </a:r>
            <a:r>
              <a:rPr lang="pl-PL" dirty="0"/>
              <a:t> </a:t>
            </a:r>
            <a:r>
              <a:rPr lang="pl-PL" dirty="0" err="1"/>
              <a:t>coal</a:t>
            </a:r>
            <a:r>
              <a:rPr lang="pl-PL" dirty="0"/>
              <a:t>,</a:t>
            </a:r>
          </a:p>
          <a:p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</a:t>
            </a:r>
            <a:r>
              <a:rPr lang="pl-PL" dirty="0" err="1"/>
              <a:t>few</a:t>
            </a:r>
            <a:r>
              <a:rPr lang="pl-PL" dirty="0"/>
              <a:t> waste gas </a:t>
            </a:r>
            <a:r>
              <a:rPr lang="pl-PL" dirty="0" err="1"/>
              <a:t>treatment</a:t>
            </a:r>
            <a:r>
              <a:rPr lang="pl-PL" dirty="0"/>
              <a:t> </a:t>
            </a:r>
            <a:r>
              <a:rPr lang="pl-PL" dirty="0" err="1"/>
              <a:t>installations</a:t>
            </a:r>
            <a:r>
              <a:rPr lang="pl-PL" dirty="0"/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2910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high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level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of air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pollution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in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Poland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is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caused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by</a:t>
            </a:r>
          </a:p>
        </p:txBody>
      </p:sp>
    </p:spTree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785926"/>
            <a:ext cx="5214974" cy="491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1928794" y="571480"/>
            <a:ext cx="6263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main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sources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of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dust</a:t>
            </a:r>
            <a:endParaRPr lang="pl-PL" sz="3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pollution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in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Silesia</a:t>
            </a:r>
          </a:p>
        </p:txBody>
      </p:sp>
    </p:spTree>
  </p:cSld>
  <p:clrMapOvr>
    <a:masterClrMapping/>
  </p:clrMapOvr>
  <p:transition spd="slow"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dobny obra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4286280" cy="502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Znalezione obrazy dla zapytania kopalnie węgla kamiennego map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3438" y="1643050"/>
            <a:ext cx="427841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500166" y="285728"/>
            <a:ext cx="6009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chemeClr val="tx2"/>
                </a:solidFill>
                <a:latin typeface="+mj-lt"/>
              </a:rPr>
              <a:t>MINES, POWER PLANTS AND</a:t>
            </a:r>
            <a:br>
              <a:rPr lang="pl-PL" sz="3600" dirty="0">
                <a:solidFill>
                  <a:schemeClr val="tx2"/>
                </a:solidFill>
                <a:latin typeface="+mj-lt"/>
              </a:rPr>
            </a:br>
            <a:r>
              <a:rPr lang="pl-PL" sz="3600" dirty="0">
                <a:solidFill>
                  <a:schemeClr val="tx2"/>
                </a:solidFill>
                <a:latin typeface="+mj-lt"/>
              </a:rPr>
              <a:t> INDUSTRIALS FACILITIES</a:t>
            </a:r>
          </a:p>
        </p:txBody>
      </p:sp>
    </p:spTree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Znalezione obrazy dla zapytania kopalnia wuj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5000660" cy="281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0" name="Picture 6" descr="Podobny obra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7"/>
          <a:stretch>
            <a:fillRect/>
          </a:stretch>
        </p:blipFill>
        <p:spPr bwMode="auto">
          <a:xfrm>
            <a:off x="285720" y="3714752"/>
            <a:ext cx="4722771" cy="290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00173"/>
            <a:ext cx="4643470" cy="346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AIR POLLUTION IN POLAND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0"/>
          <a:stretch>
            <a:fillRect/>
          </a:stretch>
        </p:blipFill>
        <p:spPr bwMode="auto">
          <a:xfrm>
            <a:off x="1785918" y="1857364"/>
            <a:ext cx="4718405" cy="468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MINES, POWER PLANTS AND</a:t>
            </a:r>
            <a:br>
              <a:rPr lang="pl-PL" dirty="0"/>
            </a:br>
            <a:r>
              <a:rPr lang="pl-PL" dirty="0"/>
              <a:t> INDUSTRIALS FACILITIES</a:t>
            </a:r>
          </a:p>
        </p:txBody>
      </p:sp>
      <p:pic>
        <p:nvPicPr>
          <p:cNvPr id="2050" name="Picture 2" descr="C:\Users\Uczeń\Desktop\katalogi kias\krzys figaszewski-4a\zaniewczyszczenia\059528_r0_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4857784" cy="323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czeń\Desktop\katalogi kias\krzys figaszewski-4a\zaniewczyszczenia\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85736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czeń\Desktop\katalogi kias\krzys figaszewski-4a\zaniewczyszczenia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50043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czeń\Desktop\katalogi kias\krzys figaszewski-4a\zaniewczyszczenia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786322"/>
            <a:ext cx="2834079" cy="18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Uczeń\Desktop\katalogi kias\krzys figaszewski-4a\zaniewczyszczenia\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8169704" cy="426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714480" y="357166"/>
            <a:ext cx="67698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err="1">
                <a:solidFill>
                  <a:schemeClr val="tx2"/>
                </a:solidFill>
                <a:latin typeface="+mj-lt"/>
              </a:rPr>
              <a:t>What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effect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does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air</a:t>
            </a:r>
          </a:p>
          <a:p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pollution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have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on health?</a:t>
            </a:r>
          </a:p>
        </p:txBody>
      </p:sp>
    </p:spTree>
  </p:cSld>
  <p:clrMapOvr>
    <a:masterClrMapping/>
  </p:clrMapOvr>
  <p:transition spd="slow"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714356"/>
            <a:ext cx="8486813" cy="56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czeń\Desktop\katalogi kias\krzys figaszewski-4a\zaniewczyszczenia\lilfeet-Photo-Studio-1_Easy-Resize.com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101725"/>
            <a:ext cx="8128000" cy="465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000100" y="285728"/>
            <a:ext cx="702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>
                <a:solidFill>
                  <a:schemeClr val="tx2"/>
                </a:solidFill>
                <a:latin typeface="+mj-lt"/>
              </a:rPr>
              <a:t>Renewable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sources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+mj-lt"/>
              </a:rPr>
              <a:t>in</a:t>
            </a:r>
            <a:r>
              <a:rPr lang="pl-PL" sz="3600" dirty="0">
                <a:solidFill>
                  <a:schemeClr val="tx2"/>
                </a:solidFill>
                <a:latin typeface="+mj-lt"/>
              </a:rPr>
              <a:t> Poland</a:t>
            </a:r>
          </a:p>
        </p:txBody>
      </p: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Renewable</a:t>
            </a:r>
            <a:r>
              <a:rPr lang="pl-PL" dirty="0"/>
              <a:t> </a:t>
            </a:r>
            <a:r>
              <a:rPr lang="pl-PL" dirty="0" err="1"/>
              <a:t>sources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Poland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1784350"/>
            <a:ext cx="736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energia słonecz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57166"/>
            <a:ext cx="4892402" cy="327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Znalezione obrazy dla zapytania energia wiatrowa śląs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637684"/>
            <a:ext cx="5000660" cy="335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czeń\Desktop\katalogi kias\krzys figaszewski-4a\zaniewczyszczenia\745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878" y="928670"/>
            <a:ext cx="344045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Podobny obra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16"/>
          <a:stretch>
            <a:fillRect/>
          </a:stretch>
        </p:blipFill>
        <p:spPr bwMode="auto">
          <a:xfrm>
            <a:off x="1428728" y="308987"/>
            <a:ext cx="6215106" cy="612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16804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1026" name="Picture 2" descr="C:\Users\Uczeń\Desktop\katalogi kias\krzys figaszewski-4a\zaniewczyszczenia\badzmy-raz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338308"/>
            <a:ext cx="7772400" cy="3464083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714480" y="285728"/>
            <a:ext cx="514435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solidFill>
                  <a:schemeClr val="tx2"/>
                </a:solidFill>
                <a:latin typeface="+mj-lt"/>
              </a:rPr>
              <a:t>14 </a:t>
            </a:r>
            <a:r>
              <a:rPr lang="pl-PL" sz="4000" dirty="0" err="1">
                <a:solidFill>
                  <a:schemeClr val="tx2"/>
                </a:solidFill>
                <a:latin typeface="+mj-lt"/>
              </a:rPr>
              <a:t>November</a:t>
            </a:r>
            <a:r>
              <a:rPr lang="pl-PL" sz="4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pl-PL" sz="5400" dirty="0">
                <a:solidFill>
                  <a:schemeClr val="tx2"/>
                </a:solidFill>
                <a:latin typeface="+mj-lt"/>
              </a:rPr>
              <a:t>CLEAN AIR DAY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world</a:t>
            </a:r>
            <a:r>
              <a:rPr lang="pl-PL" dirty="0"/>
              <a:t> </a:t>
            </a:r>
            <a:r>
              <a:rPr lang="pl-PL" dirty="0" err="1"/>
              <a:t>seen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eyes</a:t>
            </a:r>
            <a:r>
              <a:rPr lang="pl-PL" dirty="0"/>
              <a:t> of a </a:t>
            </a:r>
            <a:r>
              <a:rPr lang="pl-PL" dirty="0" err="1"/>
              <a:t>child</a:t>
            </a:r>
            <a:endParaRPr lang="pl-PL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571744"/>
            <a:ext cx="5011305" cy="356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3425603" cy="450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/>
          <a:p>
            <a:pPr algn="ctr"/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world</a:t>
            </a:r>
            <a:r>
              <a:rPr lang="pl-PL" dirty="0"/>
              <a:t> </a:t>
            </a:r>
            <a:r>
              <a:rPr lang="pl-PL" dirty="0" err="1"/>
              <a:t>seen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eyes</a:t>
            </a:r>
            <a:r>
              <a:rPr lang="pl-PL" dirty="0"/>
              <a:t> of a </a:t>
            </a:r>
            <a:r>
              <a:rPr lang="pl-PL" dirty="0" err="1"/>
              <a:t>child</a:t>
            </a:r>
            <a:endParaRPr lang="pl-PL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928802"/>
            <a:ext cx="345807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2643182"/>
            <a:ext cx="5075640" cy="378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Znalezione obrazy dla zapytania mapa pod lup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72500" cy="528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715" b="5714"/>
          <a:stretch>
            <a:fillRect/>
          </a:stretch>
        </p:blipFill>
        <p:spPr bwMode="auto">
          <a:xfrm>
            <a:off x="5000628" y="1142984"/>
            <a:ext cx="3937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000100" y="285728"/>
            <a:ext cx="6673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+mj-lt"/>
              </a:rPr>
              <a:t>AIR POLLUTION IN POLAND</a:t>
            </a:r>
          </a:p>
        </p:txBody>
      </p:sp>
    </p:spTree>
  </p:cSld>
  <p:clrMapOvr>
    <a:masterClrMapping/>
  </p:clrMapOvr>
  <p:transition spd="slow"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And </a:t>
            </a:r>
            <a:r>
              <a:rPr lang="pl-PL" dirty="0" err="1"/>
              <a:t>what</a:t>
            </a:r>
            <a:r>
              <a:rPr lang="pl-PL" dirty="0"/>
              <a:t> air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breathe</a:t>
            </a:r>
            <a:r>
              <a:rPr lang="pl-PL" dirty="0"/>
              <a:t>? …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choice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yours</a:t>
            </a:r>
            <a:endParaRPr lang="pl-P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14620"/>
            <a:ext cx="661141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58" y="214290"/>
            <a:ext cx="6429284" cy="639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czeń\Desktop\katalogi kias\krzys figaszewski-4a\zaniewczyszczenia\146262_r0_9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500042"/>
            <a:ext cx="5286412" cy="352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5" name="Picture 3" descr="C:\Users\Uczeń\Desktop\katalogi kias\krzys figaszewski-4a\zaniewczyszczenia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643470" cy="328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Uczeń\Desktop\katalogi kias\krzys figaszewski-4a\zaniewczyszczenia\Wpływ_zanieczyszczeń_na_zdrowi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857628"/>
            <a:ext cx="4975701" cy="279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pl-PL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sources</a:t>
            </a:r>
            <a:r>
              <a:rPr lang="pl-PL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of </a:t>
            </a:r>
            <a:r>
              <a:rPr lang="pl-PL" dirty="0" err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airpollution</a:t>
            </a:r>
            <a:r>
              <a:rPr lang="pl-PL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43050"/>
            <a:ext cx="7772400" cy="4572000"/>
          </a:xfrm>
        </p:spPr>
        <p:txBody>
          <a:bodyPr>
            <a:normAutofit/>
          </a:bodyPr>
          <a:lstStyle/>
          <a:p>
            <a:r>
              <a:rPr lang="pl-PL" sz="3600" dirty="0"/>
              <a:t>smog, </a:t>
            </a:r>
          </a:p>
          <a:p>
            <a:r>
              <a:rPr lang="pl-PL" sz="3600" dirty="0" err="1"/>
              <a:t>ozone</a:t>
            </a:r>
            <a:r>
              <a:rPr lang="pl-PL" sz="3600" dirty="0"/>
              <a:t> hole, </a:t>
            </a:r>
          </a:p>
          <a:p>
            <a:r>
              <a:rPr lang="pl-PL" sz="3600" dirty="0" err="1"/>
              <a:t>acid</a:t>
            </a:r>
            <a:r>
              <a:rPr lang="pl-PL" sz="3600" dirty="0"/>
              <a:t> </a:t>
            </a:r>
            <a:r>
              <a:rPr lang="pl-PL" sz="3600" dirty="0" err="1"/>
              <a:t>rain</a:t>
            </a:r>
            <a:r>
              <a:rPr lang="pl-PL" sz="3600" dirty="0"/>
              <a:t>, </a:t>
            </a:r>
          </a:p>
          <a:p>
            <a:r>
              <a:rPr lang="pl-PL" sz="3600" dirty="0" err="1"/>
              <a:t>odors</a:t>
            </a:r>
            <a:r>
              <a:rPr lang="pl-PL" sz="3600" dirty="0"/>
              <a:t>, </a:t>
            </a:r>
          </a:p>
          <a:p>
            <a:r>
              <a:rPr lang="pl-PL" sz="3600" dirty="0" err="1"/>
              <a:t>the</a:t>
            </a:r>
            <a:r>
              <a:rPr lang="pl-PL" sz="3600" dirty="0"/>
              <a:t> </a:t>
            </a:r>
            <a:r>
              <a:rPr lang="pl-PL" sz="3600" dirty="0" err="1"/>
              <a:t>greenhouse</a:t>
            </a:r>
            <a:r>
              <a:rPr lang="pl-PL" sz="3600" dirty="0"/>
              <a:t> </a:t>
            </a:r>
          </a:p>
          <a:p>
            <a:pPr>
              <a:buNone/>
            </a:pPr>
            <a:r>
              <a:rPr lang="pl-PL" sz="3600" dirty="0" err="1"/>
              <a:t>effect</a:t>
            </a:r>
            <a:endParaRPr lang="pl-PL" sz="3600" dirty="0"/>
          </a:p>
          <a:p>
            <a:pPr>
              <a:buNone/>
            </a:pPr>
            <a:endParaRPr lang="pl-PL" sz="3600" dirty="0"/>
          </a:p>
        </p:txBody>
      </p:sp>
    </p:spTree>
  </p:cSld>
  <p:clrMapOvr>
    <a:masterClrMapping/>
  </p:clrMapOvr>
  <p:transition spd="slow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czeń\Desktop\katalogi kias\krzys figaszewski-4a\zaniewczyszczenia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572000" cy="3048000"/>
          </a:xfrm>
          <a:prstGeom prst="rect">
            <a:avLst/>
          </a:prstGeom>
          <a:noFill/>
        </p:spPr>
      </p:pic>
      <p:pic>
        <p:nvPicPr>
          <p:cNvPr id="20485" name="Picture 5" descr="C:\Users\Uczeń\Desktop\katalogi kias\krzys figaszewski-4a\zaniewczyszczenia\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045" y="3500438"/>
            <a:ext cx="4858955" cy="3233414"/>
          </a:xfrm>
          <a:prstGeom prst="rect">
            <a:avLst/>
          </a:prstGeom>
          <a:noFill/>
        </p:spPr>
      </p:pic>
      <p:pic>
        <p:nvPicPr>
          <p:cNvPr id="20486" name="Picture 6" descr="C:\Users\Uczeń\Desktop\katalogi kias\krzys figaszewski-4a\zaniewczyszczenia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71678"/>
            <a:ext cx="4929222" cy="369215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928662" y="500042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In Silesia</a:t>
            </a:r>
            <a:endParaRPr lang="pl-PL" sz="4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czeń\Desktop\katalogi kias\krzys figaszewski-4a\zaniewczyszczenia\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00438"/>
            <a:ext cx="51435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Uczeń\Desktop\katalogi kias\krzys figaszewski-4a\zaniewczyszczenia\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214842" cy="286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Znalezione obrazy dla zapytania dym z gospodarst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5514885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928662" y="500042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In Silesia</a:t>
            </a:r>
            <a:endParaRPr lang="pl-PL" sz="4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Uczeń\Desktop\katalogi kias\krzys figaszewski-4a\zaniewczyszczenia\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643306" y="3460485"/>
            <a:ext cx="4357718" cy="295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Uczeń\Desktop\katalogi kias\krzys figaszewski-4a\zaniewczyszczenia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3857652" cy="256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Uczeń\Desktop\katalogi kias\krzys figaszewski-4a\zaniewczyszczenia\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71480"/>
            <a:ext cx="44648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428596" y="571480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In Silesia</a:t>
            </a:r>
            <a:endParaRPr lang="pl-PL" sz="4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nalezione obrazy dla zapytania SMOG ŚLĄ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000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AutoShape 4" descr="Znalezione obrazy dla zapytania SMOG ŚLĄ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2" name="AutoShape 6" descr="Znalezione obrazy dla zapytania SMOG ŚLĄ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4" name="Picture 8" descr="Znalezione obrazy dla zapytania SMOG PARK ŚLĄSK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8501090" cy="242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Znalezione obrazy dla zapytania SMOG PARK ŚLĄSK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571612"/>
            <a:ext cx="4694233" cy="313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643438" y="50004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857752" y="500042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In Silesia</a:t>
            </a:r>
            <a:endParaRPr lang="pl-PL" sz="4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7944</TotalTime>
  <Words>172</Words>
  <Application>Microsoft Office PowerPoint</Application>
  <PresentationFormat>Pokaz na ekranie (4:3)</PresentationFormat>
  <Paragraphs>42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Consolas</vt:lpstr>
      <vt:lpstr>Wingdings</vt:lpstr>
      <vt:lpstr>Wingdings 2</vt:lpstr>
      <vt:lpstr>Corbel</vt:lpstr>
      <vt:lpstr>Calibri</vt:lpstr>
      <vt:lpstr>Wingdings 3</vt:lpstr>
      <vt:lpstr>Metro</vt:lpstr>
      <vt:lpstr>Prezentacja programu PowerPoint</vt:lpstr>
      <vt:lpstr>AIR POLLUTION IN POLAND</vt:lpstr>
      <vt:lpstr>Prezentacja programu PowerPoint</vt:lpstr>
      <vt:lpstr>Prezentacja programu PowerPoint</vt:lpstr>
      <vt:lpstr>The sources of airpollution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Kalinka pond</vt:lpstr>
      <vt:lpstr>Happening atourschoolat  the Kalinka pond</vt:lpstr>
      <vt:lpstr>Prezentacja programu PowerPoint</vt:lpstr>
      <vt:lpstr> Sewage treatment plant In Chorzów</vt:lpstr>
      <vt:lpstr>Sewage treatment plant  In Chorzów</vt:lpstr>
      <vt:lpstr>Prezentacja programu PowerPoint</vt:lpstr>
      <vt:lpstr>Prezentacja programu PowerPoint</vt:lpstr>
      <vt:lpstr>Prezentacja programu PowerPoint</vt:lpstr>
      <vt:lpstr>Prezentacja programu PowerPoint</vt:lpstr>
      <vt:lpstr>MINES, POWER PLANTS AND  INDUSTRIALS FACILITIES</vt:lpstr>
      <vt:lpstr>Prezentacja programu PowerPoint</vt:lpstr>
      <vt:lpstr>Prezentacja programu PowerPoint</vt:lpstr>
      <vt:lpstr>Prezentacja programu PowerPoint</vt:lpstr>
      <vt:lpstr>Renewable sources in Poland</vt:lpstr>
      <vt:lpstr>Prezentacja programu PowerPoint</vt:lpstr>
      <vt:lpstr>Prezentacja programu PowerPoint</vt:lpstr>
      <vt:lpstr>  </vt:lpstr>
      <vt:lpstr>The world seen through the eyes of a child</vt:lpstr>
      <vt:lpstr>The world seen through the eyes of a child</vt:lpstr>
      <vt:lpstr>And what air do you breathe? … The choice is yours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ZANIECZYSZCZENIE POWIETRZA</dc:title>
  <dc:creator>Uczeń</dc:creator>
  <cp:lastModifiedBy>Sławomir Szmyra</cp:lastModifiedBy>
  <cp:revision>117</cp:revision>
  <dcterms:created xsi:type="dcterms:W3CDTF">2019-10-08T14:53:40Z</dcterms:created>
  <dcterms:modified xsi:type="dcterms:W3CDTF">2019-10-29T09:03:33Z</dcterms:modified>
</cp:coreProperties>
</file>