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173B12-6D62-4AF9-B612-A237E51589C9}" type="datetimeFigureOut">
              <a:rPr lang="pl-PL" smtClean="0"/>
              <a:pPr/>
              <a:t>2018-04-25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FIs6JH" TargetMode="External"/><Relationship Id="rId2" Type="http://schemas.openxmlformats.org/officeDocument/2006/relationships/hyperlink" Target="http://www3.esvilela.p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holapex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4danatom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quivervisio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476673"/>
            <a:ext cx="9144000" cy="3123778"/>
          </a:xfrm>
        </p:spPr>
        <p:txBody>
          <a:bodyPr/>
          <a:lstStyle/>
          <a:p>
            <a:pPr algn="ctr"/>
            <a:r>
              <a:rPr lang="pl-PL" b="1" dirty="0" err="1" smtClean="0"/>
              <a:t>Portugalia-Porto-Paredes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mobilność projektu </a:t>
            </a:r>
            <a:br>
              <a:rPr lang="pl-PL" b="1" dirty="0" smtClean="0"/>
            </a:br>
            <a:r>
              <a:rPr lang="pl-PL" b="1" dirty="0" smtClean="0"/>
              <a:t>„</a:t>
            </a:r>
            <a:r>
              <a:rPr lang="pl-PL" b="1" dirty="0" err="1" smtClean="0"/>
              <a:t>Games</a:t>
            </a:r>
            <a:r>
              <a:rPr lang="pl-PL" b="1" dirty="0" smtClean="0"/>
              <a:t> </a:t>
            </a:r>
            <a:r>
              <a:rPr lang="pl-PL" b="1" dirty="0" err="1" smtClean="0"/>
              <a:t>Achieve</a:t>
            </a:r>
            <a:r>
              <a:rPr lang="pl-PL" b="1" dirty="0" smtClean="0"/>
              <a:t> My </a:t>
            </a:r>
            <a:r>
              <a:rPr lang="pl-PL" b="1" dirty="0" err="1" smtClean="0"/>
              <a:t>Educational</a:t>
            </a:r>
            <a:r>
              <a:rPr lang="pl-PL" b="1" dirty="0" smtClean="0"/>
              <a:t> </a:t>
            </a:r>
            <a:r>
              <a:rPr lang="pl-PL" b="1" dirty="0" err="1" smtClean="0"/>
              <a:t>Success</a:t>
            </a:r>
            <a:r>
              <a:rPr lang="pl-PL" b="1" dirty="0" smtClean="0"/>
              <a:t>” GAMES</a:t>
            </a:r>
            <a:endParaRPr lang="pl-PL" b="1" dirty="0"/>
          </a:p>
        </p:txBody>
      </p:sp>
      <p:sp>
        <p:nvSpPr>
          <p:cNvPr id="1026" name="AutoShape 2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2" name="AutoShape 8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4" name="AutoShape 10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" name="Obraz 14" descr="D:\Erasmus\flagi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3709218" cy="229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 descr="D:\Erasmus\flagi\eu_flag-erasmus_vect_p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5013176"/>
            <a:ext cx="3240000" cy="92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Uczestniczące kraje w projekcie: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Litwa,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Turcja,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Portugalia,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Hiszpania,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Włochy,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Polska.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Portugalia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Szkoła: </a:t>
            </a:r>
          </a:p>
          <a:p>
            <a:pPr>
              <a:buNone/>
            </a:pPr>
            <a:r>
              <a:rPr lang="pt-BR" dirty="0" smtClean="0"/>
              <a:t>Agrupamento de Escolas de Vilela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>
                <a:hlinkClick r:id="rId2"/>
              </a:rPr>
              <a:t>http://www3.esvilela.pt/</a:t>
            </a:r>
            <a:endParaRPr lang="pl-PL" dirty="0" smtClean="0"/>
          </a:p>
          <a:p>
            <a:pPr>
              <a:buFont typeface="Wingdings" pitchFamily="2" charset="2"/>
              <a:buChar char="ü"/>
            </a:pP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Miejscowość: </a:t>
            </a:r>
          </a:p>
          <a:p>
            <a:pPr>
              <a:buNone/>
            </a:pPr>
            <a:r>
              <a:rPr lang="pt-BR" dirty="0" smtClean="0"/>
              <a:t>Paredes</a:t>
            </a:r>
            <a:r>
              <a:rPr lang="pl-PL" dirty="0" smtClean="0"/>
              <a:t>, ok. 35 km od Porto.</a:t>
            </a:r>
          </a:p>
          <a:p>
            <a:pPr>
              <a:buNone/>
            </a:pPr>
            <a:r>
              <a:rPr lang="pl-PL" dirty="0" smtClean="0">
                <a:hlinkClick r:id="rId3"/>
              </a:rPr>
              <a:t>http://bit.ly/2FIs6JH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Holapex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 Aplikacja do wyświetlania zdjęć/ filmów w </a:t>
            </a:r>
            <a:r>
              <a:rPr lang="pl-PL" dirty="0" smtClean="0"/>
              <a:t>3D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hlinkClick r:id="rId2"/>
              </a:rPr>
              <a:t>https://holapex.com/</a:t>
            </a:r>
            <a:endParaRPr lang="pl-PL" dirty="0"/>
          </a:p>
        </p:txBody>
      </p:sp>
      <p:pic>
        <p:nvPicPr>
          <p:cNvPr id="2050" name="Picture 2" descr="Znalezione obrazy dla zapytania Holap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8960"/>
            <a:ext cx="5289376" cy="2979164"/>
          </a:xfrm>
          <a:prstGeom prst="rect">
            <a:avLst/>
          </a:prstGeom>
          <a:noFill/>
        </p:spPr>
      </p:pic>
      <p:pic>
        <p:nvPicPr>
          <p:cNvPr id="2052" name="Picture 4" descr="Znalezione obrazy dla zapytania Holape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5712" y="3212976"/>
            <a:ext cx="3770784" cy="2513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Anatomy</a:t>
            </a:r>
            <a:r>
              <a:rPr lang="pl-PL" dirty="0" smtClean="0"/>
              <a:t> 4D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Aplikacja do wyświetlania obrazów </a:t>
            </a:r>
            <a:r>
              <a:rPr lang="pl-PL" dirty="0" smtClean="0"/>
              <a:t>4D</a:t>
            </a:r>
          </a:p>
          <a:p>
            <a:pPr>
              <a:buFont typeface="Wingdings" pitchFamily="2" charset="2"/>
              <a:buChar char="ü"/>
            </a:pPr>
            <a:r>
              <a:rPr lang="en-GB" dirty="0" smtClean="0">
                <a:hlinkClick r:id="rId2"/>
              </a:rPr>
              <a:t>https://www.4danatomy.com/</a:t>
            </a:r>
            <a:endParaRPr lang="en-GB" dirty="0"/>
          </a:p>
        </p:txBody>
      </p:sp>
      <p:pic>
        <p:nvPicPr>
          <p:cNvPr id="1026" name="Picture 2" descr="Znalezione obrazy dla zapytania anatomy 4d pos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56992"/>
            <a:ext cx="3600000" cy="2399400"/>
          </a:xfrm>
          <a:prstGeom prst="rect">
            <a:avLst/>
          </a:prstGeom>
          <a:noFill/>
        </p:spPr>
      </p:pic>
      <p:pic>
        <p:nvPicPr>
          <p:cNvPr id="1028" name="Picture 4" descr="Podobny obra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56992"/>
            <a:ext cx="3600000" cy="239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Quiver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Do wyświetlania rysunków w </a:t>
            </a:r>
            <a:r>
              <a:rPr lang="pl-PL" dirty="0" smtClean="0"/>
              <a:t>3D</a:t>
            </a:r>
          </a:p>
          <a:p>
            <a:pPr>
              <a:buFont typeface="Wingdings" pitchFamily="2" charset="2"/>
              <a:buChar char="ü"/>
            </a:pPr>
            <a:r>
              <a:rPr lang="en-GB" smtClean="0">
                <a:hlinkClick r:id="rId2"/>
              </a:rPr>
              <a:t>http://www.quivervision.com/</a:t>
            </a:r>
            <a:endParaRPr lang="en-GB" dirty="0"/>
          </a:p>
        </p:txBody>
      </p:sp>
      <p:pic>
        <p:nvPicPr>
          <p:cNvPr id="16386" name="Picture 2" descr="Znalezione obrazy dla zapytania Quiver aplikac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01008"/>
            <a:ext cx="3600000" cy="2025000"/>
          </a:xfrm>
          <a:prstGeom prst="rect">
            <a:avLst/>
          </a:prstGeom>
          <a:noFill/>
        </p:spPr>
      </p:pic>
      <p:sp>
        <p:nvSpPr>
          <p:cNvPr id="16388" name="AutoShape 4" descr="Znalezione obrazy dla zapytania Quiver aplikac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90" name="AutoShape 6" descr="Znalezione obrazy dla zapytania Quiver aplikac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392" name="Picture 8" descr="Znalezione obrazy dla zapytania Quiver aplikacj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068960"/>
            <a:ext cx="220980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</TotalTime>
  <Words>80</Words>
  <Application>Microsoft Office PowerPoint</Application>
  <PresentationFormat>Pokaz na ekranie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Wielkomiejski</vt:lpstr>
      <vt:lpstr>Portugalia-Porto-Paredes I mobilność projektu  „Games Achieve My Educational Success” GAMES</vt:lpstr>
      <vt:lpstr>Uczestniczące kraje w projekcie:</vt:lpstr>
      <vt:lpstr>Portugalia</vt:lpstr>
      <vt:lpstr>Holapex</vt:lpstr>
      <vt:lpstr>Anatomy 4D</vt:lpstr>
      <vt:lpstr>Quiver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Portugalia-Porto-Paredes I mobilność projektu  „Games Achieve My Educational Success” GAMES</dc:title>
  <dc:creator>Prac2-Nauczyciel</dc:creator>
  <cp:lastModifiedBy>kamcia</cp:lastModifiedBy>
  <cp:revision>10</cp:revision>
  <dcterms:created xsi:type="dcterms:W3CDTF">2018-04-24T09:55:10Z</dcterms:created>
  <dcterms:modified xsi:type="dcterms:W3CDTF">2018-04-25T20:49:09Z</dcterms:modified>
</cp:coreProperties>
</file>