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embeddedFontLst>
    <p:embeddedFont>
      <p:font typeface="Arial Narrow" panose="020B0606020202030204" pitchFamily="34" charset="0"/>
      <p:regular r:id="rId46"/>
      <p:bold r:id="rId47"/>
      <p:italic r:id="rId48"/>
      <p:boldItalic r:id="rId49"/>
    </p:embeddedFont>
    <p:embeddedFont>
      <p:font typeface="Comic Sans MS" panose="030F0702030302020204" pitchFamily="66"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7" d="100"/>
          <a:sy n="37" d="100"/>
        </p:scale>
        <p:origin x="1304"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2"/>
        <p:cNvGrpSpPr/>
        <p:nvPr/>
      </p:nvGrpSpPr>
      <p:grpSpPr>
        <a:xfrm>
          <a:off x="0" y="0"/>
          <a:ext cx="0" cy="0"/>
          <a:chOff x="0" y="0"/>
          <a:chExt cx="0" cy="0"/>
        </a:xfrm>
      </p:grpSpPr>
      <p:pic>
        <p:nvPicPr>
          <p:cNvPr id="13" name="Google Shape;13;p2" descr="horizon.png"/>
          <p:cNvPicPr preferRelativeResize="0"/>
          <p:nvPr/>
        </p:nvPicPr>
        <p:blipFill rotWithShape="1">
          <a:blip r:embed="rId2">
            <a:alphaModFix/>
          </a:blip>
          <a:srcRect t="33333"/>
          <a:stretch/>
        </p:blipFill>
        <p:spPr>
          <a:xfrm>
            <a:off x="0" y="0"/>
            <a:ext cx="9144000" cy="4572000"/>
          </a:xfrm>
          <a:prstGeom prst="rect">
            <a:avLst/>
          </a:prstGeom>
          <a:noFill/>
          <a:ln>
            <a:noFill/>
          </a:ln>
        </p:spPr>
      </p:pic>
      <p:sp>
        <p:nvSpPr>
          <p:cNvPr id="14" name="Google Shape;14;p2"/>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p:cNvSpPr txBox="1">
            <a:spLocks noGrp="1"/>
          </p:cNvSpPr>
          <p:nvPr>
            <p:ph type="subTitle" idx="1"/>
          </p:nvPr>
        </p:nvSpPr>
        <p:spPr>
          <a:xfrm>
            <a:off x="12192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340"/>
              </a:spcBef>
              <a:spcAft>
                <a:spcPts val="0"/>
              </a:spcAft>
              <a:buSzPts val="1700"/>
              <a:buNone/>
              <a:defRPr sz="1700">
                <a:solidFill>
                  <a:schemeClr val="lt2"/>
                </a:solidFill>
              </a:defRPr>
            </a:lvl1pPr>
            <a:lvl2pPr lvl="1" algn="ctr">
              <a:lnSpc>
                <a:spcPct val="100000"/>
              </a:lnSpc>
              <a:spcBef>
                <a:spcPts val="600"/>
              </a:spcBef>
              <a:spcAft>
                <a:spcPts val="0"/>
              </a:spcAft>
              <a:buSzPts val="1700"/>
              <a:buNone/>
              <a:defRPr>
                <a:solidFill>
                  <a:schemeClr val="lt1"/>
                </a:solidFill>
              </a:defRPr>
            </a:lvl2pPr>
            <a:lvl3pPr lvl="2" algn="ctr">
              <a:lnSpc>
                <a:spcPct val="100000"/>
              </a:lnSpc>
              <a:spcBef>
                <a:spcPts val="600"/>
              </a:spcBef>
              <a:spcAft>
                <a:spcPts val="0"/>
              </a:spcAft>
              <a:buSzPts val="1700"/>
              <a:buNone/>
              <a:defRPr>
                <a:solidFill>
                  <a:schemeClr val="lt1"/>
                </a:solidFill>
              </a:defRPr>
            </a:lvl3pPr>
            <a:lvl4pPr lvl="3" algn="ctr">
              <a:lnSpc>
                <a:spcPct val="100000"/>
              </a:lnSpc>
              <a:spcBef>
                <a:spcPts val="600"/>
              </a:spcBef>
              <a:spcAft>
                <a:spcPts val="0"/>
              </a:spcAft>
              <a:buSzPts val="1700"/>
              <a:buNone/>
              <a:defRPr>
                <a:solidFill>
                  <a:schemeClr val="lt1"/>
                </a:solidFill>
              </a:defRPr>
            </a:lvl4pPr>
            <a:lvl5pPr lvl="4" algn="ctr">
              <a:lnSpc>
                <a:spcPct val="100000"/>
              </a:lnSpc>
              <a:spcBef>
                <a:spcPts val="600"/>
              </a:spcBef>
              <a:spcAft>
                <a:spcPts val="0"/>
              </a:spcAft>
              <a:buSzPts val="1700"/>
              <a:buNone/>
              <a:defRPr>
                <a:solidFill>
                  <a:schemeClr val="lt1"/>
                </a:solidFill>
              </a:defRPr>
            </a:lvl5pPr>
            <a:lvl6pPr lvl="5" algn="ctr">
              <a:lnSpc>
                <a:spcPct val="100000"/>
              </a:lnSpc>
              <a:spcBef>
                <a:spcPts val="600"/>
              </a:spcBef>
              <a:spcAft>
                <a:spcPts val="0"/>
              </a:spcAft>
              <a:buSzPts val="1700"/>
              <a:buNone/>
              <a:defRPr>
                <a:solidFill>
                  <a:schemeClr val="lt1"/>
                </a:solidFill>
              </a:defRPr>
            </a:lvl6pPr>
            <a:lvl7pPr lvl="6" algn="ctr">
              <a:lnSpc>
                <a:spcPct val="100000"/>
              </a:lnSpc>
              <a:spcBef>
                <a:spcPts val="600"/>
              </a:spcBef>
              <a:spcAft>
                <a:spcPts val="0"/>
              </a:spcAft>
              <a:buSzPts val="1700"/>
              <a:buNone/>
              <a:defRPr>
                <a:solidFill>
                  <a:schemeClr val="lt1"/>
                </a:solidFill>
              </a:defRPr>
            </a:lvl7pPr>
            <a:lvl8pPr lvl="7" algn="ctr">
              <a:lnSpc>
                <a:spcPct val="100000"/>
              </a:lnSpc>
              <a:spcBef>
                <a:spcPts val="600"/>
              </a:spcBef>
              <a:spcAft>
                <a:spcPts val="0"/>
              </a:spcAft>
              <a:buSzPts val="1700"/>
              <a:buNone/>
              <a:defRPr>
                <a:solidFill>
                  <a:schemeClr val="lt1"/>
                </a:solidFill>
              </a:defRPr>
            </a:lvl8pPr>
            <a:lvl9pPr lvl="8" algn="ctr">
              <a:lnSpc>
                <a:spcPct val="100000"/>
              </a:lnSpc>
              <a:spcBef>
                <a:spcPts val="600"/>
              </a:spcBef>
              <a:spcAft>
                <a:spcPts val="600"/>
              </a:spcAft>
              <a:buSzPts val="1700"/>
              <a:buNone/>
              <a:defRPr>
                <a:solidFill>
                  <a:schemeClr val="lt1"/>
                </a:solidFill>
              </a:defRPr>
            </a:lvl9pPr>
          </a:lstStyle>
          <a:p>
            <a:endParaRPr/>
          </a:p>
        </p:txBody>
      </p:sp>
      <p:sp>
        <p:nvSpPr>
          <p:cNvPr id="18" name="Google Shape;18;p2"/>
          <p:cNvSpPr txBox="1">
            <a:spLocks noGrp="1"/>
          </p:cNvSpPr>
          <p:nvPr>
            <p:ph type="ctrTitle"/>
          </p:nvPr>
        </p:nvSpPr>
        <p:spPr>
          <a:xfrm>
            <a:off x="685800" y="2007888"/>
            <a:ext cx="7772400"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lt1"/>
              </a:buClr>
              <a:buSzPts val="3200"/>
              <a:buFont typeface="Arial Narrow"/>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body" idx="1"/>
          </p:nvPr>
        </p:nvSpPr>
        <p:spPr>
          <a:xfrm rot="5400000">
            <a:off x="2309019" y="-99218"/>
            <a:ext cx="4525963" cy="792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74" name="Google Shape;74;p11"/>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80" name="Google Shape;80;p12"/>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body" idx="1"/>
          </p:nvPr>
        </p:nvSpPr>
        <p:spPr>
          <a:xfrm>
            <a:off x="609600" y="1600200"/>
            <a:ext cx="79248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09600" y="4962525"/>
            <a:ext cx="7885113"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3200"/>
              <a:buFont typeface="Arial Narrow"/>
              <a:buNone/>
              <a:defRPr sz="3200" b="0" i="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609600" y="3462338"/>
            <a:ext cx="7885113"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a:solidFill>
                  <a:schemeClr val="lt2"/>
                </a:solidFill>
              </a:defRPr>
            </a:lvl1pPr>
            <a:lvl2pPr marL="914400" lvl="1" indent="-228600" algn="l">
              <a:lnSpc>
                <a:spcPct val="100000"/>
              </a:lnSpc>
              <a:spcBef>
                <a:spcPts val="600"/>
              </a:spcBef>
              <a:spcAft>
                <a:spcPts val="0"/>
              </a:spcAft>
              <a:buSzPts val="1800"/>
              <a:buNone/>
              <a:defRPr sz="1800">
                <a:solidFill>
                  <a:schemeClr val="lt1"/>
                </a:solidFill>
              </a:defRPr>
            </a:lvl2pPr>
            <a:lvl3pPr marL="1371600" lvl="2" indent="-228600" algn="l">
              <a:lnSpc>
                <a:spcPct val="100000"/>
              </a:lnSpc>
              <a:spcBef>
                <a:spcPts val="600"/>
              </a:spcBef>
              <a:spcAft>
                <a:spcPts val="0"/>
              </a:spcAft>
              <a:buSzPts val="1600"/>
              <a:buNone/>
              <a:defRPr sz="1600">
                <a:solidFill>
                  <a:schemeClr val="lt1"/>
                </a:solidFill>
              </a:defRPr>
            </a:lvl3pPr>
            <a:lvl4pPr marL="1828800" lvl="3" indent="-228600" algn="l">
              <a:lnSpc>
                <a:spcPct val="100000"/>
              </a:lnSpc>
              <a:spcBef>
                <a:spcPts val="600"/>
              </a:spcBef>
              <a:spcAft>
                <a:spcPts val="0"/>
              </a:spcAft>
              <a:buSzPts val="1400"/>
              <a:buNone/>
              <a:defRPr sz="1400">
                <a:solidFill>
                  <a:schemeClr val="lt1"/>
                </a:solidFill>
              </a:defRPr>
            </a:lvl4pPr>
            <a:lvl5pPr marL="2286000" lvl="4" indent="-228600" algn="l">
              <a:lnSpc>
                <a:spcPct val="100000"/>
              </a:lnSpc>
              <a:spcBef>
                <a:spcPts val="600"/>
              </a:spcBef>
              <a:spcAft>
                <a:spcPts val="0"/>
              </a:spcAft>
              <a:buSzPts val="1400"/>
              <a:buNone/>
              <a:defRPr sz="1400">
                <a:solidFill>
                  <a:schemeClr val="lt1"/>
                </a:solidFill>
              </a:defRPr>
            </a:lvl5pPr>
            <a:lvl6pPr marL="2743200" lvl="5" indent="-228600" algn="l">
              <a:lnSpc>
                <a:spcPct val="100000"/>
              </a:lnSpc>
              <a:spcBef>
                <a:spcPts val="600"/>
              </a:spcBef>
              <a:spcAft>
                <a:spcPts val="0"/>
              </a:spcAft>
              <a:buSzPts val="1400"/>
              <a:buNone/>
              <a:defRPr sz="1400">
                <a:solidFill>
                  <a:schemeClr val="lt1"/>
                </a:solidFill>
              </a:defRPr>
            </a:lvl6pPr>
            <a:lvl7pPr marL="3200400" lvl="6" indent="-228600" algn="l">
              <a:lnSpc>
                <a:spcPct val="100000"/>
              </a:lnSpc>
              <a:spcBef>
                <a:spcPts val="600"/>
              </a:spcBef>
              <a:spcAft>
                <a:spcPts val="0"/>
              </a:spcAft>
              <a:buSzPts val="1400"/>
              <a:buNone/>
              <a:defRPr sz="1400">
                <a:solidFill>
                  <a:schemeClr val="lt1"/>
                </a:solidFill>
              </a:defRPr>
            </a:lvl7pPr>
            <a:lvl8pPr marL="3657600" lvl="7" indent="-228600" algn="l">
              <a:lnSpc>
                <a:spcPct val="100000"/>
              </a:lnSpc>
              <a:spcBef>
                <a:spcPts val="600"/>
              </a:spcBef>
              <a:spcAft>
                <a:spcPts val="0"/>
              </a:spcAft>
              <a:buSzPts val="1400"/>
              <a:buNone/>
              <a:defRPr sz="1400">
                <a:solidFill>
                  <a:schemeClr val="lt1"/>
                </a:solidFill>
              </a:defRPr>
            </a:lvl8pPr>
            <a:lvl9pPr marL="4114800" lvl="8" indent="-228600" algn="l">
              <a:lnSpc>
                <a:spcPct val="100000"/>
              </a:lnSpc>
              <a:spcBef>
                <a:spcPts val="600"/>
              </a:spcBef>
              <a:spcAft>
                <a:spcPts val="600"/>
              </a:spcAft>
              <a:buSzPts val="1400"/>
              <a:buNone/>
              <a:defRPr sz="1400">
                <a:solidFill>
                  <a:schemeClr val="lt1"/>
                </a:solidFill>
              </a:defRPr>
            </a:lvl9pPr>
          </a:lstStyle>
          <a:p>
            <a:endParaRPr/>
          </a:p>
        </p:txBody>
      </p:sp>
      <p:sp>
        <p:nvSpPr>
          <p:cNvPr id="28" name="Google Shape;28;p4"/>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609600" y="1600200"/>
            <a:ext cx="37338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36550" algn="l">
              <a:lnSpc>
                <a:spcPct val="100000"/>
              </a:lnSpc>
              <a:spcBef>
                <a:spcPts val="600"/>
              </a:spcBef>
              <a:spcAft>
                <a:spcPts val="0"/>
              </a:spcAft>
              <a:buSzPts val="1700"/>
              <a:buChar char="•"/>
              <a:defRPr/>
            </a:lvl5pPr>
            <a:lvl6pPr marL="2743200" lvl="5" indent="-336550" algn="l">
              <a:lnSpc>
                <a:spcPct val="100000"/>
              </a:lnSpc>
              <a:spcBef>
                <a:spcPts val="600"/>
              </a:spcBef>
              <a:spcAft>
                <a:spcPts val="0"/>
              </a:spcAft>
              <a:buClr>
                <a:schemeClr val="lt2"/>
              </a:buClr>
              <a:buSzPts val="1700"/>
              <a:buFont typeface="Arial"/>
              <a:buChar char="•"/>
              <a:defRPr/>
            </a:lvl6pPr>
            <a:lvl7pPr marL="3200400" lvl="6" indent="-336550" algn="l">
              <a:lnSpc>
                <a:spcPct val="100000"/>
              </a:lnSpc>
              <a:spcBef>
                <a:spcPts val="600"/>
              </a:spcBef>
              <a:spcAft>
                <a:spcPts val="0"/>
              </a:spcAft>
              <a:buClr>
                <a:schemeClr val="lt2"/>
              </a:buClr>
              <a:buSzPts val="1700"/>
              <a:buFont typeface="Arial"/>
              <a:buChar char="•"/>
              <a:defRPr/>
            </a:lvl7pPr>
            <a:lvl8pPr marL="3657600" lvl="7" indent="-336550" algn="l">
              <a:lnSpc>
                <a:spcPct val="100000"/>
              </a:lnSpc>
              <a:spcBef>
                <a:spcPts val="600"/>
              </a:spcBef>
              <a:spcAft>
                <a:spcPts val="0"/>
              </a:spcAft>
              <a:buClr>
                <a:schemeClr val="lt2"/>
              </a:buClr>
              <a:buSzPts val="1700"/>
              <a:buFont typeface="Arial"/>
              <a:buChar char="•"/>
              <a:defRPr/>
            </a:lvl8pPr>
            <a:lvl9pPr marL="4114800" lvl="8" indent="-336550" algn="l">
              <a:lnSpc>
                <a:spcPct val="100000"/>
              </a:lnSpc>
              <a:spcBef>
                <a:spcPts val="600"/>
              </a:spcBef>
              <a:spcAft>
                <a:spcPts val="600"/>
              </a:spcAft>
              <a:buClr>
                <a:schemeClr val="lt2"/>
              </a:buClr>
              <a:buSzPts val="1700"/>
              <a:buFont typeface="Arial"/>
              <a:buChar char="•"/>
              <a:defRPr/>
            </a:lvl9pPr>
          </a:lstStyle>
          <a:p>
            <a:endParaRPr/>
          </a:p>
        </p:txBody>
      </p:sp>
      <p:sp>
        <p:nvSpPr>
          <p:cNvPr id="33" name="Google Shape;33;p5"/>
          <p:cNvSpPr txBox="1">
            <a:spLocks noGrp="1"/>
          </p:cNvSpPr>
          <p:nvPr>
            <p:ph type="body" idx="2"/>
          </p:nvPr>
        </p:nvSpPr>
        <p:spPr>
          <a:xfrm>
            <a:off x="4800600" y="1600200"/>
            <a:ext cx="37338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34" name="Google Shape;34;p5"/>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6"/>
          <p:cNvSpPr txBox="1">
            <a:spLocks noGrp="1"/>
          </p:cNvSpPr>
          <p:nvPr>
            <p:ph type="body" idx="1"/>
          </p:nvPr>
        </p:nvSpPr>
        <p:spPr>
          <a:xfrm>
            <a:off x="4800600" y="2209800"/>
            <a:ext cx="37338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0" name="Google Shape;40;p6"/>
          <p:cNvSpPr txBox="1">
            <a:spLocks noGrp="1"/>
          </p:cNvSpPr>
          <p:nvPr>
            <p:ph type="body" idx="2"/>
          </p:nvPr>
        </p:nvSpPr>
        <p:spPr>
          <a:xfrm>
            <a:off x="609600" y="2209800"/>
            <a:ext cx="3733800" cy="3505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36550" algn="l">
              <a:lnSpc>
                <a:spcPct val="100000"/>
              </a:lnSpc>
              <a:spcBef>
                <a:spcPts val="600"/>
              </a:spcBef>
              <a:spcAft>
                <a:spcPts val="0"/>
              </a:spcAft>
              <a:buClr>
                <a:schemeClr val="lt2"/>
              </a:buClr>
              <a:buSzPts val="1700"/>
              <a:buChar char="•"/>
              <a:defRPr/>
            </a:lvl6pPr>
            <a:lvl7pPr marL="3200400" lvl="6" indent="-336550" algn="l">
              <a:lnSpc>
                <a:spcPct val="100000"/>
              </a:lnSpc>
              <a:spcBef>
                <a:spcPts val="600"/>
              </a:spcBef>
              <a:spcAft>
                <a:spcPts val="0"/>
              </a:spcAft>
              <a:buClr>
                <a:schemeClr val="lt2"/>
              </a:buClr>
              <a:buSzPts val="1700"/>
              <a:buChar char="•"/>
              <a:defRPr/>
            </a:lvl7pPr>
            <a:lvl8pPr marL="3657600" lvl="7" indent="-336550" algn="l">
              <a:lnSpc>
                <a:spcPct val="100000"/>
              </a:lnSpc>
              <a:spcBef>
                <a:spcPts val="600"/>
              </a:spcBef>
              <a:spcAft>
                <a:spcPts val="0"/>
              </a:spcAft>
              <a:buClr>
                <a:schemeClr val="lt2"/>
              </a:buClr>
              <a:buSzPts val="1700"/>
              <a:buChar char="•"/>
              <a:defRPr/>
            </a:lvl8pPr>
            <a:lvl9pPr marL="4114800" lvl="8" indent="-336550" algn="l">
              <a:lnSpc>
                <a:spcPct val="100000"/>
              </a:lnSpc>
              <a:spcBef>
                <a:spcPts val="600"/>
              </a:spcBef>
              <a:spcAft>
                <a:spcPts val="600"/>
              </a:spcAft>
              <a:buClr>
                <a:schemeClr val="lt2"/>
              </a:buClr>
              <a:buSzPts val="1700"/>
              <a:buChar char="•"/>
              <a:defRPr/>
            </a:lvl9pPr>
          </a:lstStyle>
          <a:p>
            <a:endParaRPr/>
          </a:p>
        </p:txBody>
      </p:sp>
      <p:sp>
        <p:nvSpPr>
          <p:cNvPr id="41" name="Google Shape;41;p6"/>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3000"/>
              <a:buFont typeface="Arial Narrow"/>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body" idx="3"/>
          </p:nvPr>
        </p:nvSpPr>
        <p:spPr>
          <a:xfrm>
            <a:off x="609600" y="1600199"/>
            <a:ext cx="37338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43" name="Google Shape;43;p6"/>
          <p:cNvSpPr txBox="1">
            <a:spLocks noGrp="1"/>
          </p:cNvSpPr>
          <p:nvPr>
            <p:ph type="body" idx="4"/>
          </p:nvPr>
        </p:nvSpPr>
        <p:spPr>
          <a:xfrm>
            <a:off x="4800600" y="1600199"/>
            <a:ext cx="3733800" cy="57467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40"/>
              </a:spcBef>
              <a:spcAft>
                <a:spcPts val="0"/>
              </a:spcAft>
              <a:buSzPts val="1700"/>
              <a:buNone/>
              <a:defRPr sz="1700" b="0" i="0">
                <a:solidFill>
                  <a:schemeClr val="lt2"/>
                </a:solidFill>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600"/>
              </a:spcBef>
              <a:spcAft>
                <a:spcPts val="0"/>
              </a:spcAft>
              <a:buSzPts val="1600"/>
              <a:buNone/>
              <a:defRPr sz="1600" b="1"/>
            </a:lvl6pPr>
            <a:lvl7pPr marL="3200400" lvl="6" indent="-228600" algn="l">
              <a:lnSpc>
                <a:spcPct val="100000"/>
              </a:lnSpc>
              <a:spcBef>
                <a:spcPts val="600"/>
              </a:spcBef>
              <a:spcAft>
                <a:spcPts val="0"/>
              </a:spcAft>
              <a:buSzPts val="1600"/>
              <a:buNone/>
              <a:defRPr sz="1600" b="1"/>
            </a:lvl7pPr>
            <a:lvl8pPr marL="3657600" lvl="7" indent="-228600" algn="l">
              <a:lnSpc>
                <a:spcPct val="100000"/>
              </a:lnSpc>
              <a:spcBef>
                <a:spcPts val="600"/>
              </a:spcBef>
              <a:spcAft>
                <a:spcPts val="0"/>
              </a:spcAft>
              <a:buSzPts val="1600"/>
              <a:buNone/>
              <a:defRPr sz="1600" b="1"/>
            </a:lvl8pPr>
            <a:lvl9pPr marL="4114800" lvl="8" indent="-228600" algn="l">
              <a:lnSpc>
                <a:spcPct val="100000"/>
              </a:lnSpc>
              <a:spcBef>
                <a:spcPts val="600"/>
              </a:spcBef>
              <a:spcAft>
                <a:spcPts val="600"/>
              </a:spcAft>
              <a:buSzPts val="1600"/>
              <a:buNone/>
              <a:defRPr sz="1600" b="1"/>
            </a:lvl9pPr>
          </a:lstStyle>
          <a:p>
            <a:endParaRPr/>
          </a:p>
        </p:txBody>
      </p:sp>
      <p:sp>
        <p:nvSpPr>
          <p:cNvPr id="44" name="Google Shape;44;p6"/>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3962400" y="1447800"/>
            <a:ext cx="4648200" cy="426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58" name="Google Shape;58;p9"/>
          <p:cNvSpPr txBox="1">
            <a:spLocks noGrp="1"/>
          </p:cNvSpPr>
          <p:nvPr>
            <p:ph type="title"/>
          </p:nvPr>
        </p:nvSpPr>
        <p:spPr>
          <a:xfrm>
            <a:off x="612648" y="1447800"/>
            <a:ext cx="29718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Arial Narrow"/>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body" idx="2"/>
          </p:nvPr>
        </p:nvSpPr>
        <p:spPr>
          <a:xfrm>
            <a:off x="612648" y="2547891"/>
            <a:ext cx="2971800" cy="3167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60" name="Google Shape;60;p9"/>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3"/>
        <p:cNvGrpSpPr/>
        <p:nvPr/>
      </p:nvGrpSpPr>
      <p:grpSpPr>
        <a:xfrm>
          <a:off x="0" y="0"/>
          <a:ext cx="0" cy="0"/>
          <a:chOff x="0" y="0"/>
          <a:chExt cx="0" cy="0"/>
        </a:xfrm>
      </p:grpSpPr>
      <p:pic>
        <p:nvPicPr>
          <p:cNvPr id="64" name="Google Shape;64;p10" descr="horizon.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5" name="Google Shape;65;p10"/>
          <p:cNvSpPr txBox="1">
            <a:spLocks noGrp="1"/>
          </p:cNvSpPr>
          <p:nvPr>
            <p:ph type="title"/>
          </p:nvPr>
        </p:nvSpPr>
        <p:spPr>
          <a:xfrm>
            <a:off x="609600" y="1447800"/>
            <a:ext cx="2971800" cy="10972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Font typeface="Arial Narrow"/>
              <a:buNone/>
              <a:defRPr sz="1800" b="0" i="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a:spLocks noGrp="1"/>
          </p:cNvSpPr>
          <p:nvPr>
            <p:ph type="pic" idx="2"/>
          </p:nvPr>
        </p:nvSpPr>
        <p:spPr>
          <a:xfrm>
            <a:off x="4657344" y="1447800"/>
            <a:ext cx="3419856" cy="3474720"/>
          </a:xfrm>
          <a:prstGeom prst="rect">
            <a:avLst/>
          </a:prstGeom>
          <a:noFill/>
          <a:ln>
            <a:noFill/>
          </a:ln>
        </p:spPr>
      </p:sp>
      <p:sp>
        <p:nvSpPr>
          <p:cNvPr id="67" name="Google Shape;67;p10"/>
          <p:cNvSpPr txBox="1">
            <a:spLocks noGrp="1"/>
          </p:cNvSpPr>
          <p:nvPr>
            <p:ph type="body" idx="1"/>
          </p:nvPr>
        </p:nvSpPr>
        <p:spPr>
          <a:xfrm>
            <a:off x="609600" y="2547890"/>
            <a:ext cx="2971800" cy="2405109"/>
          </a:xfrm>
          <a:prstGeom prst="rect">
            <a:avLst/>
          </a:prstGeom>
          <a:noFill/>
          <a:ln>
            <a:noFill/>
          </a:ln>
        </p:spPr>
        <p:txBody>
          <a:bodyPr spcFirstLastPara="1" wrap="square" lIns="91425" tIns="9125"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28600" algn="l">
              <a:lnSpc>
                <a:spcPct val="100000"/>
              </a:lnSpc>
              <a:spcBef>
                <a:spcPts val="600"/>
              </a:spcBef>
              <a:spcAft>
                <a:spcPts val="0"/>
              </a:spcAft>
              <a:buSzPts val="1200"/>
              <a:buNone/>
              <a:defRPr sz="1200"/>
            </a:lvl2pPr>
            <a:lvl3pPr marL="1371600" lvl="2" indent="-228600" algn="l">
              <a:lnSpc>
                <a:spcPct val="100000"/>
              </a:lnSpc>
              <a:spcBef>
                <a:spcPts val="600"/>
              </a:spcBef>
              <a:spcAft>
                <a:spcPts val="0"/>
              </a:spcAft>
              <a:buSzPts val="1000"/>
              <a:buNone/>
              <a:defRPr sz="1000"/>
            </a:lvl3pPr>
            <a:lvl4pPr marL="1828800" lvl="3" indent="-228600" algn="l">
              <a:lnSpc>
                <a:spcPct val="100000"/>
              </a:lnSpc>
              <a:spcBef>
                <a:spcPts val="600"/>
              </a:spcBef>
              <a:spcAft>
                <a:spcPts val="0"/>
              </a:spcAft>
              <a:buSzPts val="900"/>
              <a:buNone/>
              <a:defRPr sz="900"/>
            </a:lvl4pPr>
            <a:lvl5pPr marL="2286000" lvl="4" indent="-228600" algn="l">
              <a:lnSpc>
                <a:spcPct val="100000"/>
              </a:lnSpc>
              <a:spcBef>
                <a:spcPts val="600"/>
              </a:spcBef>
              <a:spcAft>
                <a:spcPts val="0"/>
              </a:spcAft>
              <a:buSzPts val="900"/>
              <a:buNone/>
              <a:defRPr sz="900"/>
            </a:lvl5pPr>
            <a:lvl6pPr marL="2743200" lvl="5" indent="-228600" algn="l">
              <a:lnSpc>
                <a:spcPct val="100000"/>
              </a:lnSpc>
              <a:spcBef>
                <a:spcPts val="600"/>
              </a:spcBef>
              <a:spcAft>
                <a:spcPts val="0"/>
              </a:spcAft>
              <a:buSzPts val="900"/>
              <a:buNone/>
              <a:defRPr sz="900"/>
            </a:lvl6pPr>
            <a:lvl7pPr marL="3200400" lvl="6" indent="-228600" algn="l">
              <a:lnSpc>
                <a:spcPct val="100000"/>
              </a:lnSpc>
              <a:spcBef>
                <a:spcPts val="600"/>
              </a:spcBef>
              <a:spcAft>
                <a:spcPts val="0"/>
              </a:spcAft>
              <a:buSzPts val="900"/>
              <a:buNone/>
              <a:defRPr sz="900"/>
            </a:lvl7pPr>
            <a:lvl8pPr marL="3657600" lvl="7" indent="-228600" algn="l">
              <a:lnSpc>
                <a:spcPct val="100000"/>
              </a:lnSpc>
              <a:spcBef>
                <a:spcPts val="600"/>
              </a:spcBef>
              <a:spcAft>
                <a:spcPts val="0"/>
              </a:spcAft>
              <a:buSzPts val="900"/>
              <a:buNone/>
              <a:defRPr sz="900"/>
            </a:lvl8pPr>
            <a:lvl9pPr marL="4114800" lvl="8" indent="-228600" algn="l">
              <a:lnSpc>
                <a:spcPct val="100000"/>
              </a:lnSpc>
              <a:spcBef>
                <a:spcPts val="600"/>
              </a:spcBef>
              <a:spcAft>
                <a:spcPts val="600"/>
              </a:spcAft>
              <a:buSzPts val="900"/>
              <a:buNone/>
              <a:defRPr sz="900"/>
            </a:lvl9pPr>
          </a:lstStyle>
          <a:p>
            <a:endParaRPr/>
          </a:p>
        </p:txBody>
      </p:sp>
      <p:sp>
        <p:nvSpPr>
          <p:cNvPr id="68" name="Google Shape;68;p10"/>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3B3B3B"/>
            </a:gs>
            <a:gs pos="31000">
              <a:schemeClr val="dk1"/>
            </a:gs>
            <a:gs pos="100000">
              <a:schemeClr val="dk1"/>
            </a:gs>
          </a:gsLst>
          <a:lin ang="5400000" scaled="0"/>
        </a:gradFill>
        <a:effectLst/>
      </p:bgPr>
    </p:bg>
    <p:spTree>
      <p:nvGrpSpPr>
        <p:cNvPr id="1" name="Shape 5"/>
        <p:cNvGrpSpPr/>
        <p:nvPr/>
      </p:nvGrpSpPr>
      <p:grpSpPr>
        <a:xfrm>
          <a:off x="0" y="0"/>
          <a:ext cx="0" cy="0"/>
          <a:chOff x="0" y="0"/>
          <a:chExt cx="0" cy="0"/>
        </a:xfrm>
      </p:grpSpPr>
      <p:pic>
        <p:nvPicPr>
          <p:cNvPr id="6" name="Google Shape;6;p1" descr="horizon.png"/>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7" name="Google Shape;7;p1"/>
          <p:cNvSpPr txBox="1">
            <a:spLocks noGrp="1"/>
          </p:cNvSpPr>
          <p:nvPr>
            <p:ph type="title"/>
          </p:nvPr>
        </p:nvSpPr>
        <p:spPr>
          <a:xfrm>
            <a:off x="609600" y="274638"/>
            <a:ext cx="7924800" cy="11430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000"/>
              <a:buFont typeface="Arial Narrow"/>
              <a:buNone/>
              <a:defRPr sz="3000" b="0" i="0" u="none" strike="noStrike" cap="none">
                <a:solidFill>
                  <a:schemeClr val="lt1"/>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8" name="Google Shape;8;p1"/>
          <p:cNvSpPr txBox="1">
            <a:spLocks noGrp="1"/>
          </p:cNvSpPr>
          <p:nvPr>
            <p:ph type="body" idx="1"/>
          </p:nvPr>
        </p:nvSpPr>
        <p:spPr>
          <a:xfrm>
            <a:off x="609600" y="1600200"/>
            <a:ext cx="7924800" cy="4525963"/>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100000"/>
              </a:lnSpc>
              <a:spcBef>
                <a:spcPts val="340"/>
              </a:spcBef>
              <a:spcAft>
                <a:spcPts val="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1pPr>
            <a:lvl2pPr marL="914400" marR="0" lvl="1"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2pPr>
            <a:lvl3pPr marL="1371600" marR="0" lvl="2"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3pPr>
            <a:lvl4pPr marL="1828800" marR="0" lvl="3"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4pPr>
            <a:lvl5pPr marL="2286000" marR="0" lvl="4"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5pPr>
            <a:lvl6pPr marL="2743200" marR="0" lvl="5"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6pPr>
            <a:lvl7pPr marL="3200400" marR="0" lvl="6"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7pPr>
            <a:lvl8pPr marL="3657600" marR="0" lvl="7" indent="-336550" algn="l" rtl="0">
              <a:lnSpc>
                <a:spcPct val="100000"/>
              </a:lnSpc>
              <a:spcBef>
                <a:spcPts val="600"/>
              </a:spcBef>
              <a:spcAft>
                <a:spcPts val="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8pPr>
            <a:lvl9pPr marL="4114800" marR="0" lvl="8" indent="-336550" algn="l" rtl="0">
              <a:lnSpc>
                <a:spcPct val="100000"/>
              </a:lnSpc>
              <a:spcBef>
                <a:spcPts val="600"/>
              </a:spcBef>
              <a:spcAft>
                <a:spcPts val="600"/>
              </a:spcAft>
              <a:buClr>
                <a:schemeClr val="lt2"/>
              </a:buClr>
              <a:buSzPts val="1700"/>
              <a:buFont typeface="Arial"/>
              <a:buChar char="•"/>
              <a:defRPr sz="1700" b="0" i="0" u="none" strike="noStrike" cap="none">
                <a:solidFill>
                  <a:schemeClr val="lt1"/>
                </a:solidFill>
                <a:latin typeface="Arial Narrow"/>
                <a:ea typeface="Arial Narrow"/>
                <a:cs typeface="Arial Narrow"/>
                <a:sym typeface="Arial Narrow"/>
              </a:defRPr>
            </a:lvl9pPr>
          </a:lstStyle>
          <a:p>
            <a:endParaRPr/>
          </a:p>
        </p:txBody>
      </p:sp>
      <p:sp>
        <p:nvSpPr>
          <p:cNvPr id="9" name="Google Shape;9;p1"/>
          <p:cNvSpPr txBox="1">
            <a:spLocks noGrp="1"/>
          </p:cNvSpPr>
          <p:nvPr>
            <p:ph type="dt" idx="10"/>
          </p:nvPr>
        </p:nvSpPr>
        <p:spPr>
          <a:xfrm>
            <a:off x="5715000" y="6356350"/>
            <a:ext cx="15240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0" name="Google Shape;10;p1"/>
          <p:cNvSpPr txBox="1">
            <a:spLocks noGrp="1"/>
          </p:cNvSpPr>
          <p:nvPr>
            <p:ph type="ftr" idx="11"/>
          </p:nvPr>
        </p:nvSpPr>
        <p:spPr>
          <a:xfrm>
            <a:off x="609600" y="6356350"/>
            <a:ext cx="2895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Arial Narrow"/>
                <a:ea typeface="Arial Narrow"/>
                <a:cs typeface="Arial Narrow"/>
                <a:sym typeface="Arial Narrow"/>
              </a:defRPr>
            </a:lvl1pPr>
            <a:lvl2pPr marR="0" lvl="1"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2pPr>
            <a:lvl3pPr marR="0" lvl="2"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3pPr>
            <a:lvl4pPr marR="0" lvl="3"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4pPr>
            <a:lvl5pPr marR="0" lvl="4"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5pPr>
            <a:lvl6pPr marR="0" lvl="5"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6pPr>
            <a:lvl7pPr marR="0" lvl="6"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7pPr>
            <a:lvl8pPr marR="0" lvl="7"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8pPr>
            <a:lvl9pPr marR="0" lvl="8" algn="l" rtl="0">
              <a:spcBef>
                <a:spcPts val="0"/>
              </a:spcBef>
              <a:spcAft>
                <a:spcPts val="0"/>
              </a:spcAft>
              <a:buSzPts val="1400"/>
              <a:buNone/>
              <a:defRPr sz="1800" b="0" i="0" u="none" strike="noStrike" cap="none">
                <a:solidFill>
                  <a:schemeClr val="lt1"/>
                </a:solidFill>
                <a:latin typeface="Arial Narrow"/>
                <a:ea typeface="Arial Narrow"/>
                <a:cs typeface="Arial Narrow"/>
                <a:sym typeface="Arial Narrow"/>
              </a:defRPr>
            </a:lvl9pPr>
          </a:lstStyle>
          <a:p>
            <a:endParaRPr/>
          </a:p>
        </p:txBody>
      </p:sp>
      <p:sp>
        <p:nvSpPr>
          <p:cNvPr id="11" name="Google Shape;11;p1"/>
          <p:cNvSpPr txBox="1">
            <a:spLocks noGrp="1"/>
          </p:cNvSpPr>
          <p:nvPr>
            <p:ph type="sldNum" idx="12"/>
          </p:nvPr>
        </p:nvSpPr>
        <p:spPr>
          <a:xfrm>
            <a:off x="7543800" y="6356350"/>
            <a:ext cx="990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1100" b="0"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1100" b="0"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1100" b="0"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1100" b="0"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1100" b="0"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1100" b="0"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1100" b="0"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1100" b="0" i="0" u="none" strike="noStrike" cap="none">
                <a:solidFill>
                  <a:schemeClr val="lt1"/>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40.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subTitle" idx="1"/>
          </p:nvPr>
        </p:nvSpPr>
        <p:spPr>
          <a:xfrm>
            <a:off x="539552" y="3886200"/>
            <a:ext cx="8136904" cy="2639144"/>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SzPts val="2800"/>
              <a:buNone/>
            </a:pPr>
            <a:r>
              <a:rPr lang="en-US" sz="2800">
                <a:solidFill>
                  <a:schemeClr val="lt1"/>
                </a:solidFill>
                <a:latin typeface="Comic Sans MS"/>
                <a:ea typeface="Comic Sans MS"/>
                <a:cs typeface="Comic Sans MS"/>
                <a:sym typeface="Comic Sans MS"/>
              </a:rPr>
              <a:t>PROIECT ERASMUS +</a:t>
            </a:r>
            <a:br>
              <a:rPr lang="en-US" sz="2800">
                <a:solidFill>
                  <a:schemeClr val="lt1"/>
                </a:solidFill>
                <a:latin typeface="Comic Sans MS"/>
                <a:ea typeface="Comic Sans MS"/>
                <a:cs typeface="Comic Sans MS"/>
                <a:sym typeface="Comic Sans MS"/>
              </a:rPr>
            </a:br>
            <a:r>
              <a:rPr lang="en-US" sz="2800">
                <a:solidFill>
                  <a:schemeClr val="lt1"/>
                </a:solidFill>
                <a:latin typeface="Comic Sans MS"/>
                <a:ea typeface="Comic Sans MS"/>
                <a:cs typeface="Comic Sans MS"/>
                <a:sym typeface="Comic Sans MS"/>
              </a:rPr>
              <a:t>2020-1-RO01-KA101-078991</a:t>
            </a:r>
            <a:endParaRPr sz="2400">
              <a:solidFill>
                <a:schemeClr val="lt1"/>
              </a:solidFill>
              <a:latin typeface="Comic Sans MS"/>
              <a:ea typeface="Comic Sans MS"/>
              <a:cs typeface="Comic Sans MS"/>
              <a:sym typeface="Comic Sans MS"/>
            </a:endParaRPr>
          </a:p>
          <a:p>
            <a:pPr marL="0" lvl="0" indent="0" algn="ctr" rtl="0">
              <a:lnSpc>
                <a:spcPct val="100000"/>
              </a:lnSpc>
              <a:spcBef>
                <a:spcPts val="1080"/>
              </a:spcBef>
              <a:spcAft>
                <a:spcPts val="0"/>
              </a:spcAft>
              <a:buSzPts val="2400"/>
              <a:buNone/>
            </a:pPr>
            <a:endParaRPr sz="2400">
              <a:solidFill>
                <a:schemeClr val="lt1"/>
              </a:solidFill>
              <a:latin typeface="Comic Sans MS"/>
              <a:ea typeface="Comic Sans MS"/>
              <a:cs typeface="Comic Sans MS"/>
              <a:sym typeface="Comic Sans MS"/>
            </a:endParaRPr>
          </a:p>
          <a:p>
            <a:pPr marL="0" lvl="0" indent="0" algn="ctr" rtl="0">
              <a:lnSpc>
                <a:spcPct val="100000"/>
              </a:lnSpc>
              <a:spcBef>
                <a:spcPts val="1080"/>
              </a:spcBef>
              <a:spcAft>
                <a:spcPts val="0"/>
              </a:spcAft>
              <a:buSzPts val="2400"/>
              <a:buNone/>
            </a:pPr>
            <a:endParaRPr sz="2400">
              <a:solidFill>
                <a:schemeClr val="lt1"/>
              </a:solidFill>
              <a:latin typeface="Comic Sans MS"/>
              <a:ea typeface="Comic Sans MS"/>
              <a:cs typeface="Comic Sans MS"/>
              <a:sym typeface="Comic Sans MS"/>
            </a:endParaRPr>
          </a:p>
          <a:p>
            <a:pPr marL="0" lvl="0" indent="0" algn="ctr" rtl="0">
              <a:lnSpc>
                <a:spcPct val="100000"/>
              </a:lnSpc>
              <a:spcBef>
                <a:spcPts val="1080"/>
              </a:spcBef>
              <a:spcAft>
                <a:spcPts val="0"/>
              </a:spcAft>
              <a:buSzPts val="2400"/>
              <a:buNone/>
            </a:pPr>
            <a:r>
              <a:rPr lang="en-US" sz="2400">
                <a:solidFill>
                  <a:schemeClr val="lt1"/>
                </a:solidFill>
                <a:latin typeface="Comic Sans MS"/>
                <a:ea typeface="Comic Sans MS"/>
                <a:cs typeface="Comic Sans MS"/>
                <a:sym typeface="Comic Sans MS"/>
              </a:rPr>
              <a:t>GRĂDINIȚA CU PROGRAM PRELUNGIT NR. 37  BRĂILA</a:t>
            </a:r>
            <a:endParaRPr sz="2400">
              <a:solidFill>
                <a:schemeClr val="lt1"/>
              </a:solidFill>
              <a:latin typeface="Comic Sans MS"/>
              <a:ea typeface="Comic Sans MS"/>
              <a:cs typeface="Comic Sans MS"/>
              <a:sym typeface="Comic Sans MS"/>
            </a:endParaRPr>
          </a:p>
        </p:txBody>
      </p:sp>
      <p:sp>
        <p:nvSpPr>
          <p:cNvPr id="88" name="Google Shape;88;p13"/>
          <p:cNvSpPr txBox="1">
            <a:spLocks noGrp="1"/>
          </p:cNvSpPr>
          <p:nvPr>
            <p:ph type="ctrTitle"/>
          </p:nvPr>
        </p:nvSpPr>
        <p:spPr>
          <a:xfrm>
            <a:off x="685800" y="332656"/>
            <a:ext cx="7772400" cy="316835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5400"/>
              <a:buFont typeface="Comic Sans MS"/>
              <a:buNone/>
            </a:pPr>
            <a:r>
              <a:rPr lang="en-US" sz="5400">
                <a:latin typeface="Comic Sans MS"/>
                <a:ea typeface="Comic Sans MS"/>
                <a:cs typeface="Comic Sans MS"/>
                <a:sym typeface="Comic Sans MS"/>
              </a:rPr>
              <a:t>FABRICA DE FERICIRE</a:t>
            </a:r>
            <a:br>
              <a:rPr lang="en-US">
                <a:latin typeface="Comic Sans MS"/>
                <a:ea typeface="Comic Sans MS"/>
                <a:cs typeface="Comic Sans MS"/>
                <a:sym typeface="Comic Sans MS"/>
              </a:rPr>
            </a:br>
            <a:endParaRPr sz="2400">
              <a:latin typeface="Comic Sans MS"/>
              <a:ea typeface="Comic Sans MS"/>
              <a:cs typeface="Comic Sans MS"/>
              <a:sym typeface="Comic Sans MS"/>
            </a:endParaRPr>
          </a:p>
        </p:txBody>
      </p:sp>
      <p:pic>
        <p:nvPicPr>
          <p:cNvPr id="89" name="Google Shape;89;p13" descr="C:\Users\TMP\Downloads\WhatsApp Image 2021-05-10 at 16.08.50.jpeg"/>
          <p:cNvPicPr preferRelativeResize="0"/>
          <p:nvPr/>
        </p:nvPicPr>
        <p:blipFill rotWithShape="1">
          <a:blip r:embed="rId3">
            <a:alphaModFix/>
          </a:blip>
          <a:srcRect/>
          <a:stretch/>
        </p:blipFill>
        <p:spPr>
          <a:xfrm>
            <a:off x="251520" y="177309"/>
            <a:ext cx="2520280" cy="1526023"/>
          </a:xfrm>
          <a:prstGeom prst="ellipse">
            <a:avLst/>
          </a:prstGeom>
          <a:noFill/>
          <a:ln>
            <a:noFill/>
          </a:ln>
        </p:spPr>
      </p:pic>
      <p:pic>
        <p:nvPicPr>
          <p:cNvPr id="90" name="Google Shape;90;p13" descr="C:\Users\TMP\Downloads\LOGO FABRICA DE FERICIRE.jpeg"/>
          <p:cNvPicPr preferRelativeResize="0"/>
          <p:nvPr/>
        </p:nvPicPr>
        <p:blipFill rotWithShape="1">
          <a:blip r:embed="rId4">
            <a:alphaModFix/>
          </a:blip>
          <a:srcRect/>
          <a:stretch/>
        </p:blipFill>
        <p:spPr>
          <a:xfrm>
            <a:off x="7020272" y="179837"/>
            <a:ext cx="1728192" cy="1523497"/>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p:nvPr/>
        </p:nvSpPr>
        <p:spPr>
          <a:xfrm>
            <a:off x="395536" y="404664"/>
            <a:ext cx="8280920" cy="505633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209550" algn="l" rtl="0">
              <a:lnSpc>
                <a:spcPct val="75000"/>
              </a:lnSpc>
              <a:spcBef>
                <a:spcPts val="0"/>
              </a:spcBef>
              <a:spcAft>
                <a:spcPts val="0"/>
              </a:spcAft>
              <a:buClr>
                <a:schemeClr val="lt1"/>
              </a:buClr>
              <a:buSzPts val="3300"/>
              <a:buFont typeface="Comic Sans MS"/>
              <a:buChar char="•"/>
            </a:pPr>
            <a:r>
              <a:rPr lang="en-US" sz="3300" b="0" i="0" u="none" strike="noStrike" cap="none">
                <a:solidFill>
                  <a:schemeClr val="lt1"/>
                </a:solidFill>
                <a:latin typeface="Comic Sans MS"/>
                <a:ea typeface="Comic Sans MS"/>
                <a:cs typeface="Comic Sans MS"/>
                <a:sym typeface="Comic Sans MS"/>
              </a:rPr>
              <a:t>INTELIGENȚA LOGICO-MATEMATICĂ</a:t>
            </a:r>
            <a:endParaRPr sz="3300" b="0" i="0" u="none" strike="noStrike" cap="none">
              <a:solidFill>
                <a:schemeClr val="lt1"/>
              </a:solidFill>
              <a:latin typeface="Comic Sans MS"/>
              <a:ea typeface="Comic Sans MS"/>
              <a:cs typeface="Comic Sans MS"/>
              <a:sym typeface="Comic Sans MS"/>
            </a:endParaRPr>
          </a:p>
          <a:p>
            <a:pPr marL="228600" marR="0" lvl="2" indent="-114300" algn="l" rtl="0">
              <a:lnSpc>
                <a:spcPct val="75000"/>
              </a:lnSpc>
              <a:spcBef>
                <a:spcPts val="33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      Oamenii care posedă o inteligentă logico-matematică superioară au abilităţi de recunoaștere a tiparelor, deducţie și analiză logică a problemelor. Pentru ei, numerele, relaţiile și tiparele se transformă în concepte.</a:t>
            </a: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3" descr="C:\Users\TMP\Desktop\DISEMINARE FABRICA DE FERICIRE\1.jpg"/>
          <p:cNvPicPr preferRelativeResize="0"/>
          <p:nvPr/>
        </p:nvPicPr>
        <p:blipFill rotWithShape="1">
          <a:blip r:embed="rId3">
            <a:alphaModFix/>
          </a:blip>
          <a:srcRect/>
          <a:stretch/>
        </p:blipFill>
        <p:spPr>
          <a:xfrm>
            <a:off x="1259632" y="404664"/>
            <a:ext cx="6716216" cy="43406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p:nvPr/>
        </p:nvSpPr>
        <p:spPr>
          <a:xfrm>
            <a:off x="395536" y="404664"/>
            <a:ext cx="8280920" cy="505633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INTELIGENȚA CORPORAL - KINESTEZICĂ</a:t>
            </a:r>
            <a:endParaRPr sz="1800" b="0" i="0" u="none" strike="noStrike" cap="none">
              <a:solidFill>
                <a:schemeClr val="lt1"/>
              </a:solidFill>
              <a:latin typeface="Comic Sans MS"/>
              <a:ea typeface="Comic Sans MS"/>
              <a:cs typeface="Comic Sans MS"/>
              <a:sym typeface="Comic Sans MS"/>
            </a:endParaRPr>
          </a:p>
          <a:p>
            <a:pPr marL="228600" marR="0" lvl="2" indent="-114300" algn="l" rtl="0">
              <a:lnSpc>
                <a:spcPct val="75000"/>
              </a:lnSpc>
              <a:spcBef>
                <a:spcPts val="18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      Persoanele cu acest tip de inteligenţă au abilităţi de mişcare corporală, acţiuni interpretative şi control fizic. De asemenea, ei posedă o coordonare şi o dexteritate impresionantă.</a:t>
            </a: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5"/>
          <p:cNvSpPr/>
          <p:nvPr/>
        </p:nvSpPr>
        <p:spPr>
          <a:xfrm>
            <a:off x="395536" y="404664"/>
            <a:ext cx="8280920" cy="505633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INTELIGENȚA  MUZICALĂ</a:t>
            </a:r>
            <a:endParaRPr sz="1800" b="0" i="0" u="none" strike="noStrike" cap="none">
              <a:solidFill>
                <a:schemeClr val="lt1"/>
              </a:solidFill>
              <a:latin typeface="Comic Sans MS"/>
              <a:ea typeface="Comic Sans MS"/>
              <a:cs typeface="Comic Sans MS"/>
              <a:sym typeface="Comic Sans MS"/>
            </a:endParaRPr>
          </a:p>
          <a:p>
            <a:pPr marL="228600" marR="0" lvl="2" indent="-114300" algn="l" rtl="0">
              <a:lnSpc>
                <a:spcPct val="75000"/>
              </a:lnSpc>
              <a:spcBef>
                <a:spcPts val="18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      Cei care poseda o inteligenţă muzicală dezvoltată gândesc în tipare, ritm şi sunet. Au o apreciere şi o înţelegere crescută pentru muzică, compoziţie şi arta interpretativă.</a:t>
            </a: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6" descr="C:\Users\TMP\Desktop\DISEMINARE FABRICA DE FERICIRE\36.jpg"/>
          <p:cNvPicPr preferRelativeResize="0"/>
          <p:nvPr/>
        </p:nvPicPr>
        <p:blipFill rotWithShape="1">
          <a:blip r:embed="rId3">
            <a:alphaModFix/>
          </a:blip>
          <a:srcRect/>
          <a:stretch/>
        </p:blipFill>
        <p:spPr>
          <a:xfrm>
            <a:off x="1600200" y="620688"/>
            <a:ext cx="5943600" cy="44634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p:nvPr/>
        </p:nvSpPr>
        <p:spPr>
          <a:xfrm>
            <a:off x="395536" y="404664"/>
            <a:ext cx="8280920" cy="505633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INTELIGENȚA INTERPERSONALĂ</a:t>
            </a:r>
            <a:endParaRPr sz="1800" b="0" i="0" u="none" strike="noStrike" cap="none">
              <a:solidFill>
                <a:schemeClr val="lt1"/>
              </a:solidFill>
              <a:latin typeface="Comic Sans MS"/>
              <a:ea typeface="Comic Sans MS"/>
              <a:cs typeface="Comic Sans MS"/>
              <a:sym typeface="Comic Sans MS"/>
            </a:endParaRPr>
          </a:p>
          <a:p>
            <a:pPr marL="228600" marR="0" lvl="2" indent="-114300" algn="l" rtl="0">
              <a:lnSpc>
                <a:spcPct val="75000"/>
              </a:lnSpc>
              <a:spcBef>
                <a:spcPts val="18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      Persoanele cu o inteligenţă interpersonală dezvoltată sunt capabile de înţelegere și interacţiune umană la un nivel superior. Sunt foarte abile la evaluarea emoţiilor, a motivaţiilor, dorinţelor și intenţiilor celor din jurul lor.</a:t>
            </a: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p:nvPr/>
        </p:nvSpPr>
        <p:spPr>
          <a:xfrm>
            <a:off x="395536" y="404664"/>
            <a:ext cx="8280920" cy="505633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INTELIGENȚA  NATURALISTĂ</a:t>
            </a:r>
            <a:endParaRPr sz="1800" b="0" i="0" u="none" strike="noStrike" cap="none">
              <a:solidFill>
                <a:schemeClr val="lt1"/>
              </a:solidFill>
              <a:latin typeface="Comic Sans MS"/>
              <a:ea typeface="Comic Sans MS"/>
              <a:cs typeface="Comic Sans MS"/>
              <a:sym typeface="Comic Sans MS"/>
            </a:endParaRPr>
          </a:p>
          <a:p>
            <a:pPr marL="228600" marR="0" lvl="2" indent="-114300" algn="l" rtl="0">
              <a:lnSpc>
                <a:spcPct val="75000"/>
              </a:lnSpc>
              <a:spcBef>
                <a:spcPts val="18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      Persoanele cu o inteligenţă naturalistă mai dezvoltată sunt în armonie cu natura şi sunt interesate de explorarea şi protejarea mediului şi a speciilor de plante sau animale. Sunt foarte conştiente de schimbările subtile din mediul lor şi nu acceptă foarte uşor domeniile care nu au legatură cu natura.</a:t>
            </a: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9" descr="C:\Users\TMP\Desktop\DISEMINARE FABRICA DE FERICIRE\7.jpg"/>
          <p:cNvPicPr preferRelativeResize="0"/>
          <p:nvPr/>
        </p:nvPicPr>
        <p:blipFill rotWithShape="1">
          <a:blip r:embed="rId3">
            <a:alphaModFix/>
          </a:blip>
          <a:srcRect/>
          <a:stretch/>
        </p:blipFill>
        <p:spPr>
          <a:xfrm>
            <a:off x="395536" y="404664"/>
            <a:ext cx="4483968" cy="2540496"/>
          </a:xfrm>
          <a:prstGeom prst="rect">
            <a:avLst/>
          </a:prstGeom>
          <a:noFill/>
          <a:ln>
            <a:noFill/>
          </a:ln>
        </p:spPr>
      </p:pic>
      <p:pic>
        <p:nvPicPr>
          <p:cNvPr id="199" name="Google Shape;199;p29" descr="C:\Users\TMP\Desktop\DISEMINARE FABRICA DE FERICIRE\11.jpg"/>
          <p:cNvPicPr preferRelativeResize="0"/>
          <p:nvPr/>
        </p:nvPicPr>
        <p:blipFill rotWithShape="1">
          <a:blip r:embed="rId4">
            <a:alphaModFix/>
          </a:blip>
          <a:srcRect/>
          <a:stretch/>
        </p:blipFill>
        <p:spPr>
          <a:xfrm>
            <a:off x="3923928" y="2927112"/>
            <a:ext cx="4906280" cy="259011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0" descr="C:\Users\TMP\Desktop\DISEMINARE FABRICA DE FERICIRE\16.jpg"/>
          <p:cNvPicPr preferRelativeResize="0"/>
          <p:nvPr/>
        </p:nvPicPr>
        <p:blipFill rotWithShape="1">
          <a:blip r:embed="rId3">
            <a:alphaModFix/>
          </a:blip>
          <a:srcRect/>
          <a:stretch/>
        </p:blipFill>
        <p:spPr>
          <a:xfrm>
            <a:off x="251520" y="2499645"/>
            <a:ext cx="4320480" cy="2807771"/>
          </a:xfrm>
          <a:prstGeom prst="rect">
            <a:avLst/>
          </a:prstGeom>
          <a:noFill/>
          <a:ln>
            <a:noFill/>
          </a:ln>
        </p:spPr>
      </p:pic>
      <p:pic>
        <p:nvPicPr>
          <p:cNvPr id="205" name="Google Shape;205;p30" descr="C:\Users\TMP\Desktop\DISEMINARE FABRICA DE FERICIRE\15.jpg"/>
          <p:cNvPicPr preferRelativeResize="0"/>
          <p:nvPr/>
        </p:nvPicPr>
        <p:blipFill rotWithShape="1">
          <a:blip r:embed="rId4">
            <a:alphaModFix/>
          </a:blip>
          <a:srcRect/>
          <a:stretch/>
        </p:blipFill>
        <p:spPr>
          <a:xfrm>
            <a:off x="4572000" y="188641"/>
            <a:ext cx="4411960" cy="30243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1" descr="C:\Users\TMP\Desktop\DISEMINARE FABRICA DE FERICIRE\10.jpg"/>
          <p:cNvPicPr preferRelativeResize="0"/>
          <p:nvPr/>
        </p:nvPicPr>
        <p:blipFill rotWithShape="1">
          <a:blip r:embed="rId3">
            <a:alphaModFix/>
          </a:blip>
          <a:srcRect/>
          <a:stretch/>
        </p:blipFill>
        <p:spPr>
          <a:xfrm>
            <a:off x="395536" y="404664"/>
            <a:ext cx="3835896" cy="2592288"/>
          </a:xfrm>
          <a:prstGeom prst="rect">
            <a:avLst/>
          </a:prstGeom>
          <a:noFill/>
          <a:ln>
            <a:noFill/>
          </a:ln>
        </p:spPr>
      </p:pic>
      <p:pic>
        <p:nvPicPr>
          <p:cNvPr id="211" name="Google Shape;211;p31" descr="C:\Users\TMP\Desktop\DISEMINARE FABRICA DE FERICIRE\14.jpg"/>
          <p:cNvPicPr preferRelativeResize="0"/>
          <p:nvPr/>
        </p:nvPicPr>
        <p:blipFill rotWithShape="1">
          <a:blip r:embed="rId4">
            <a:alphaModFix/>
          </a:blip>
          <a:srcRect/>
          <a:stretch/>
        </p:blipFill>
        <p:spPr>
          <a:xfrm>
            <a:off x="4355976" y="2276872"/>
            <a:ext cx="4411960" cy="29517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14"/>
          <p:cNvGrpSpPr/>
          <p:nvPr/>
        </p:nvGrpSpPr>
        <p:grpSpPr>
          <a:xfrm>
            <a:off x="1524001" y="1398179"/>
            <a:ext cx="6095998" cy="4061640"/>
            <a:chOff x="1" y="1179"/>
            <a:chExt cx="6095998" cy="4061640"/>
          </a:xfrm>
        </p:grpSpPr>
        <p:sp>
          <p:nvSpPr>
            <p:cNvPr id="96" name="Google Shape;96;p14"/>
            <p:cNvSpPr/>
            <p:nvPr/>
          </p:nvSpPr>
          <p:spPr>
            <a:xfrm rot="5400000">
              <a:off x="-222646" y="223826"/>
              <a:ext cx="1484312" cy="1039018"/>
            </a:xfrm>
            <a:prstGeom prst="chevron">
              <a:avLst>
                <a:gd name="adj" fmla="val 50000"/>
              </a:avLst>
            </a:prstGeom>
            <a:solidFill>
              <a:srgbClr val="1D2123"/>
            </a:solidFill>
            <a:ln w="10775" cap="flat" cmpd="sng">
              <a:solidFill>
                <a:srgbClr val="1D21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txBox="1"/>
            <p:nvPr/>
          </p:nvSpPr>
          <p:spPr>
            <a:xfrm>
              <a:off x="1" y="520688"/>
              <a:ext cx="1039018" cy="445294"/>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endParaRPr sz="3000" b="0" i="0" u="none" strike="noStrike" cap="none">
                <a:solidFill>
                  <a:schemeClr val="lt1"/>
                </a:solidFill>
                <a:latin typeface="Arial Narrow"/>
                <a:ea typeface="Arial Narrow"/>
                <a:cs typeface="Arial Narrow"/>
                <a:sym typeface="Arial Narrow"/>
              </a:endParaRPr>
            </a:p>
          </p:txBody>
        </p:sp>
        <p:sp>
          <p:nvSpPr>
            <p:cNvPr id="98" name="Google Shape;98;p14"/>
            <p:cNvSpPr/>
            <p:nvPr/>
          </p:nvSpPr>
          <p:spPr>
            <a:xfrm rot="5400000">
              <a:off x="3085107" y="-2044909"/>
              <a:ext cx="964803" cy="5056981"/>
            </a:xfrm>
            <a:prstGeom prst="round2SameRect">
              <a:avLst>
                <a:gd name="adj1" fmla="val 16667"/>
                <a:gd name="adj2" fmla="val 0"/>
              </a:avLst>
            </a:prstGeom>
            <a:solidFill>
              <a:srgbClr val="DC9D1C">
                <a:alpha val="89803"/>
              </a:srgbClr>
            </a:solidFill>
            <a:ln w="10775" cap="flat" cmpd="sng">
              <a:solidFill>
                <a:srgbClr val="1D21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txBox="1"/>
            <p:nvPr/>
          </p:nvSpPr>
          <p:spPr>
            <a:xfrm>
              <a:off x="1039018" y="48278"/>
              <a:ext cx="5009883" cy="870607"/>
            </a:xfrm>
            <a:prstGeom prst="rect">
              <a:avLst/>
            </a:prstGeom>
            <a:noFill/>
            <a:ln>
              <a:noFill/>
            </a:ln>
          </p:spPr>
          <p:txBody>
            <a:bodyPr spcFirstLastPara="1" wrap="square" lIns="199125" tIns="17775" rIns="17775" bIns="17775" anchor="ctr" anchorCtr="0">
              <a:noAutofit/>
            </a:bodyPr>
            <a:lstStyle/>
            <a:p>
              <a:pPr marL="285750" marR="0" lvl="1" indent="-285750" algn="l" rtl="0">
                <a:lnSpc>
                  <a:spcPct val="90000"/>
                </a:lnSpc>
                <a:spcBef>
                  <a:spcPts val="0"/>
                </a:spcBef>
                <a:spcAft>
                  <a:spcPts val="0"/>
                </a:spcAft>
                <a:buClr>
                  <a:schemeClr val="lt1"/>
                </a:buClr>
                <a:buSzPts val="2800"/>
                <a:buFont typeface="Comic Sans MS"/>
                <a:buChar char="•"/>
              </a:pPr>
              <a:r>
                <a:rPr lang="en-US" sz="2800" b="0" i="0" u="none" strike="noStrike" cap="none">
                  <a:solidFill>
                    <a:schemeClr val="lt1"/>
                  </a:solidFill>
                  <a:latin typeface="Comic Sans MS"/>
                  <a:ea typeface="Comic Sans MS"/>
                  <a:cs typeface="Comic Sans MS"/>
                  <a:sym typeface="Comic Sans MS"/>
                </a:rPr>
                <a:t>“Inteligentias mutiples”</a:t>
              </a:r>
              <a:endParaRPr sz="2800" b="0" i="0" u="none" strike="noStrike" cap="none">
                <a:solidFill>
                  <a:schemeClr val="lt1"/>
                </a:solidFill>
                <a:latin typeface="Arial Narrow"/>
                <a:ea typeface="Arial Narrow"/>
                <a:cs typeface="Arial Narrow"/>
                <a:sym typeface="Arial Narrow"/>
              </a:endParaRPr>
            </a:p>
          </p:txBody>
        </p:sp>
        <p:sp>
          <p:nvSpPr>
            <p:cNvPr id="100" name="Google Shape;100;p14"/>
            <p:cNvSpPr/>
            <p:nvPr/>
          </p:nvSpPr>
          <p:spPr>
            <a:xfrm rot="5400000">
              <a:off x="-222646" y="1512490"/>
              <a:ext cx="1484312" cy="1039018"/>
            </a:xfrm>
            <a:prstGeom prst="chevron">
              <a:avLst>
                <a:gd name="adj" fmla="val 50000"/>
              </a:avLst>
            </a:prstGeom>
            <a:solidFill>
              <a:srgbClr val="1D2123"/>
            </a:solidFill>
            <a:ln w="10775" cap="flat" cmpd="sng">
              <a:solidFill>
                <a:srgbClr val="1D21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txBox="1"/>
            <p:nvPr/>
          </p:nvSpPr>
          <p:spPr>
            <a:xfrm>
              <a:off x="1" y="1809352"/>
              <a:ext cx="1039018" cy="445294"/>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endParaRPr sz="3000" b="0" i="0" u="none" strike="noStrike" cap="none">
                <a:solidFill>
                  <a:schemeClr val="lt1"/>
                </a:solidFill>
                <a:latin typeface="Arial Narrow"/>
                <a:ea typeface="Arial Narrow"/>
                <a:cs typeface="Arial Narrow"/>
                <a:sym typeface="Arial Narrow"/>
              </a:endParaRPr>
            </a:p>
          </p:txBody>
        </p:sp>
        <p:sp>
          <p:nvSpPr>
            <p:cNvPr id="102" name="Google Shape;102;p14"/>
            <p:cNvSpPr/>
            <p:nvPr/>
          </p:nvSpPr>
          <p:spPr>
            <a:xfrm rot="5400000">
              <a:off x="3085107" y="-756245"/>
              <a:ext cx="964803" cy="5056981"/>
            </a:xfrm>
            <a:prstGeom prst="round2SameRect">
              <a:avLst>
                <a:gd name="adj1" fmla="val 16667"/>
                <a:gd name="adj2" fmla="val 0"/>
              </a:avLst>
            </a:prstGeom>
            <a:solidFill>
              <a:srgbClr val="DC9D1C">
                <a:alpha val="89803"/>
              </a:srgbClr>
            </a:solidFill>
            <a:ln w="10775" cap="flat" cmpd="sng">
              <a:solidFill>
                <a:srgbClr val="1D21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txBox="1"/>
            <p:nvPr/>
          </p:nvSpPr>
          <p:spPr>
            <a:xfrm>
              <a:off x="1039018" y="1336942"/>
              <a:ext cx="5009883" cy="870607"/>
            </a:xfrm>
            <a:prstGeom prst="rect">
              <a:avLst/>
            </a:prstGeom>
            <a:noFill/>
            <a:ln>
              <a:noFill/>
            </a:ln>
          </p:spPr>
          <p:txBody>
            <a:bodyPr spcFirstLastPara="1" wrap="square" lIns="199125" tIns="17775" rIns="17775" bIns="17775" anchor="ctr" anchorCtr="0">
              <a:noAutofit/>
            </a:bodyPr>
            <a:lstStyle/>
            <a:p>
              <a:pPr marL="285750" marR="0" lvl="1" indent="-285750" algn="l" rtl="0">
                <a:lnSpc>
                  <a:spcPct val="90000"/>
                </a:lnSpc>
                <a:spcBef>
                  <a:spcPts val="0"/>
                </a:spcBef>
                <a:spcAft>
                  <a:spcPts val="0"/>
                </a:spcAft>
                <a:buClr>
                  <a:schemeClr val="lt1"/>
                </a:buClr>
                <a:buSzPts val="2800"/>
                <a:buFont typeface="Comic Sans MS"/>
                <a:buChar char="•"/>
              </a:pPr>
              <a:r>
                <a:rPr lang="en-US" sz="2800" b="0" i="0" u="none" strike="noStrike" cap="none">
                  <a:solidFill>
                    <a:schemeClr val="lt1"/>
                  </a:solidFill>
                  <a:latin typeface="Comic Sans MS"/>
                  <a:ea typeface="Comic Sans MS"/>
                  <a:cs typeface="Comic Sans MS"/>
                  <a:sym typeface="Comic Sans MS"/>
                </a:rPr>
                <a:t>Malaga, Spania</a:t>
              </a:r>
              <a:endParaRPr sz="2800" b="0" i="0" u="none" strike="noStrike" cap="none">
                <a:solidFill>
                  <a:schemeClr val="lt1"/>
                </a:solidFill>
                <a:latin typeface="Comic Sans MS"/>
                <a:ea typeface="Comic Sans MS"/>
                <a:cs typeface="Comic Sans MS"/>
                <a:sym typeface="Comic Sans MS"/>
              </a:endParaRPr>
            </a:p>
          </p:txBody>
        </p:sp>
        <p:sp>
          <p:nvSpPr>
            <p:cNvPr id="104" name="Google Shape;104;p14"/>
            <p:cNvSpPr/>
            <p:nvPr/>
          </p:nvSpPr>
          <p:spPr>
            <a:xfrm rot="5400000">
              <a:off x="-222646" y="2801154"/>
              <a:ext cx="1484312" cy="1039018"/>
            </a:xfrm>
            <a:prstGeom prst="chevron">
              <a:avLst>
                <a:gd name="adj" fmla="val 50000"/>
              </a:avLst>
            </a:prstGeom>
            <a:solidFill>
              <a:srgbClr val="1D2123"/>
            </a:solidFill>
            <a:ln w="10775" cap="flat" cmpd="sng">
              <a:solidFill>
                <a:srgbClr val="1D21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txBox="1"/>
            <p:nvPr/>
          </p:nvSpPr>
          <p:spPr>
            <a:xfrm>
              <a:off x="1" y="3098016"/>
              <a:ext cx="1039018" cy="445294"/>
            </a:xfrm>
            <a:prstGeom prst="rect">
              <a:avLst/>
            </a:prstGeom>
            <a:noFill/>
            <a:ln>
              <a:noFill/>
            </a:ln>
          </p:spPr>
          <p:txBody>
            <a:bodyPr spcFirstLastPara="1" wrap="square" lIns="19050" tIns="19050" rIns="19050" bIns="19050" anchor="ctr" anchorCtr="0">
              <a:noAutofit/>
            </a:bodyPr>
            <a:lstStyle/>
            <a:p>
              <a:pPr marL="0" marR="0" lvl="0" indent="0" algn="ctr" rtl="0">
                <a:lnSpc>
                  <a:spcPct val="90000"/>
                </a:lnSpc>
                <a:spcBef>
                  <a:spcPts val="0"/>
                </a:spcBef>
                <a:spcAft>
                  <a:spcPts val="0"/>
                </a:spcAft>
                <a:buNone/>
              </a:pPr>
              <a:endParaRPr sz="3000" b="0" i="0" u="none" strike="noStrike" cap="none">
                <a:solidFill>
                  <a:schemeClr val="lt1"/>
                </a:solidFill>
                <a:latin typeface="Arial Narrow"/>
                <a:ea typeface="Arial Narrow"/>
                <a:cs typeface="Arial Narrow"/>
                <a:sym typeface="Arial Narrow"/>
              </a:endParaRPr>
            </a:p>
          </p:txBody>
        </p:sp>
        <p:sp>
          <p:nvSpPr>
            <p:cNvPr id="106" name="Google Shape;106;p14"/>
            <p:cNvSpPr/>
            <p:nvPr/>
          </p:nvSpPr>
          <p:spPr>
            <a:xfrm rot="5400000">
              <a:off x="3085107" y="532418"/>
              <a:ext cx="964803" cy="5056981"/>
            </a:xfrm>
            <a:prstGeom prst="round2SameRect">
              <a:avLst>
                <a:gd name="adj1" fmla="val 16667"/>
                <a:gd name="adj2" fmla="val 0"/>
              </a:avLst>
            </a:prstGeom>
            <a:solidFill>
              <a:srgbClr val="DC9D1C">
                <a:alpha val="89803"/>
              </a:srgbClr>
            </a:solidFill>
            <a:ln w="10775" cap="flat" cmpd="sng">
              <a:solidFill>
                <a:srgbClr val="1D21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txBox="1"/>
            <p:nvPr/>
          </p:nvSpPr>
          <p:spPr>
            <a:xfrm>
              <a:off x="1039018" y="2625605"/>
              <a:ext cx="5009883" cy="870607"/>
            </a:xfrm>
            <a:prstGeom prst="rect">
              <a:avLst/>
            </a:prstGeom>
            <a:noFill/>
            <a:ln>
              <a:noFill/>
            </a:ln>
          </p:spPr>
          <p:txBody>
            <a:bodyPr spcFirstLastPara="1" wrap="square" lIns="199125" tIns="17775" rIns="17775" bIns="17775" anchor="ctr" anchorCtr="0">
              <a:noAutofit/>
            </a:bodyPr>
            <a:lstStyle/>
            <a:p>
              <a:pPr marL="285750" marR="0" lvl="1" indent="-285750" algn="l" rtl="0">
                <a:lnSpc>
                  <a:spcPct val="90000"/>
                </a:lnSpc>
                <a:spcBef>
                  <a:spcPts val="0"/>
                </a:spcBef>
                <a:spcAft>
                  <a:spcPts val="0"/>
                </a:spcAft>
                <a:buClr>
                  <a:schemeClr val="lt1"/>
                </a:buClr>
                <a:buSzPts val="2800"/>
                <a:buFont typeface="Comic Sans MS"/>
                <a:buChar char="•"/>
              </a:pPr>
              <a:r>
                <a:rPr lang="en-US" sz="2800" b="0" i="0" u="none" strike="noStrike" cap="none">
                  <a:solidFill>
                    <a:schemeClr val="lt1"/>
                  </a:solidFill>
                  <a:latin typeface="Comic Sans MS"/>
                  <a:ea typeface="Comic Sans MS"/>
                  <a:cs typeface="Comic Sans MS"/>
                  <a:sym typeface="Comic Sans MS"/>
                </a:rPr>
                <a:t>24.04.2021 – 01.05.2021</a:t>
              </a:r>
              <a:endParaRPr sz="2800" b="0" i="0" u="none" strike="noStrike" cap="none">
                <a:solidFill>
                  <a:schemeClr val="lt1"/>
                </a:solidFill>
                <a:latin typeface="Comic Sans MS"/>
                <a:ea typeface="Comic Sans MS"/>
                <a:cs typeface="Comic Sans MS"/>
                <a:sym typeface="Comic Sans M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2" descr="C:\Users\TMP\Desktop\DISEMINARE FABRICA DE FERICIRE\20.jpg"/>
          <p:cNvPicPr preferRelativeResize="0"/>
          <p:nvPr/>
        </p:nvPicPr>
        <p:blipFill rotWithShape="1">
          <a:blip r:embed="rId3">
            <a:alphaModFix/>
          </a:blip>
          <a:srcRect/>
          <a:stretch/>
        </p:blipFill>
        <p:spPr>
          <a:xfrm>
            <a:off x="229638" y="237665"/>
            <a:ext cx="4608512" cy="2664296"/>
          </a:xfrm>
          <a:prstGeom prst="rect">
            <a:avLst/>
          </a:prstGeom>
          <a:noFill/>
          <a:ln>
            <a:noFill/>
          </a:ln>
        </p:spPr>
      </p:pic>
      <p:pic>
        <p:nvPicPr>
          <p:cNvPr id="217" name="Google Shape;217;p32" descr="C:\Users\TMP\Desktop\DISEMINARE FABRICA DE FERICIRE\19.jpg"/>
          <p:cNvPicPr preferRelativeResize="0"/>
          <p:nvPr/>
        </p:nvPicPr>
        <p:blipFill rotWithShape="1">
          <a:blip r:embed="rId4">
            <a:alphaModFix/>
          </a:blip>
          <a:srcRect/>
          <a:stretch/>
        </p:blipFill>
        <p:spPr>
          <a:xfrm>
            <a:off x="4427984" y="2780928"/>
            <a:ext cx="4339952" cy="24684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3" descr="C:\Users\TMP\Desktop\DISEMINARE FABRICA DE FERICIRE\18.jpg"/>
          <p:cNvPicPr preferRelativeResize="0"/>
          <p:nvPr/>
        </p:nvPicPr>
        <p:blipFill rotWithShape="1">
          <a:blip r:embed="rId3">
            <a:alphaModFix/>
          </a:blip>
          <a:srcRect/>
          <a:stretch/>
        </p:blipFill>
        <p:spPr>
          <a:xfrm>
            <a:off x="2627784" y="260648"/>
            <a:ext cx="3672408" cy="49685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p:nvPr/>
        </p:nvSpPr>
        <p:spPr>
          <a:xfrm>
            <a:off x="395536" y="404664"/>
            <a:ext cx="8280920" cy="5056336"/>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INTELIGENȚA INTRAPERSONALĂ</a:t>
            </a:r>
            <a:endParaRPr sz="1800" b="0" i="0" u="none" strike="noStrike" cap="none">
              <a:solidFill>
                <a:schemeClr val="lt1"/>
              </a:solidFill>
              <a:latin typeface="Comic Sans MS"/>
              <a:ea typeface="Comic Sans MS"/>
              <a:cs typeface="Comic Sans MS"/>
              <a:sym typeface="Comic Sans MS"/>
            </a:endParaRPr>
          </a:p>
          <a:p>
            <a:pPr marL="228600" marR="0" lvl="2" indent="-114300" algn="l" rtl="0">
              <a:lnSpc>
                <a:spcPct val="75000"/>
              </a:lnSpc>
              <a:spcBef>
                <a:spcPts val="18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      Persoanele care posedă o inteligenţă intrapersonală superioară sunt conştiente de stările lor emoţionale, de sentimente şi motivaţii. Au o înclinaţie către auto-reflecţie și analiză, visare, explorare a relaţiilor cu ceilalţi și evaluare a punctelor forte.</a:t>
            </a: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5" descr="C:\Users\TMP\Desktop\DISEMINARE FABRICA DE FERICIRE\30.jpg"/>
          <p:cNvPicPr preferRelativeResize="0"/>
          <p:nvPr/>
        </p:nvPicPr>
        <p:blipFill rotWithShape="1">
          <a:blip r:embed="rId3">
            <a:alphaModFix/>
          </a:blip>
          <a:srcRect/>
          <a:stretch/>
        </p:blipFill>
        <p:spPr>
          <a:xfrm>
            <a:off x="2699792" y="188640"/>
            <a:ext cx="3331840" cy="2087691"/>
          </a:xfrm>
          <a:prstGeom prst="rect">
            <a:avLst/>
          </a:prstGeom>
          <a:noFill/>
          <a:ln>
            <a:noFill/>
          </a:ln>
        </p:spPr>
      </p:pic>
      <p:pic>
        <p:nvPicPr>
          <p:cNvPr id="233" name="Google Shape;233;p35" descr="C:\Users\TMP\Desktop\DISEMINARE FABRICA DE FERICIRE\31.jpg"/>
          <p:cNvPicPr preferRelativeResize="0"/>
          <p:nvPr/>
        </p:nvPicPr>
        <p:blipFill rotWithShape="1">
          <a:blip r:embed="rId4">
            <a:alphaModFix/>
          </a:blip>
          <a:srcRect/>
          <a:stretch/>
        </p:blipFill>
        <p:spPr>
          <a:xfrm>
            <a:off x="117444" y="2564363"/>
            <a:ext cx="2228393" cy="2234208"/>
          </a:xfrm>
          <a:prstGeom prst="rect">
            <a:avLst/>
          </a:prstGeom>
          <a:noFill/>
          <a:ln>
            <a:noFill/>
          </a:ln>
        </p:spPr>
      </p:pic>
      <p:pic>
        <p:nvPicPr>
          <p:cNvPr id="234" name="Google Shape;234;p35" descr="C:\Users\TMP\Desktop\DISEMINARE FABRICA DE FERICIRE\32.jpg"/>
          <p:cNvPicPr preferRelativeResize="0"/>
          <p:nvPr/>
        </p:nvPicPr>
        <p:blipFill rotWithShape="1">
          <a:blip r:embed="rId5">
            <a:alphaModFix/>
          </a:blip>
          <a:srcRect/>
          <a:stretch/>
        </p:blipFill>
        <p:spPr>
          <a:xfrm>
            <a:off x="7102016" y="2564363"/>
            <a:ext cx="1747664" cy="2234208"/>
          </a:xfrm>
          <a:prstGeom prst="rect">
            <a:avLst/>
          </a:prstGeom>
          <a:noFill/>
          <a:ln>
            <a:noFill/>
          </a:ln>
        </p:spPr>
      </p:pic>
      <p:pic>
        <p:nvPicPr>
          <p:cNvPr id="235" name="Google Shape;235;p35" descr="C:\Users\TMP\Desktop\DISEMINARE FABRICA DE FERICIRE\33.jpg"/>
          <p:cNvPicPr preferRelativeResize="0"/>
          <p:nvPr/>
        </p:nvPicPr>
        <p:blipFill rotWithShape="1">
          <a:blip r:embed="rId6">
            <a:alphaModFix/>
          </a:blip>
          <a:srcRect/>
          <a:stretch/>
        </p:blipFill>
        <p:spPr>
          <a:xfrm>
            <a:off x="3131840" y="2349758"/>
            <a:ext cx="2520280" cy="2951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6" descr="C:\Users\TMP\Desktop\DISEMINARE FABRICA DE FERICIRE\26.jpg"/>
          <p:cNvPicPr preferRelativeResize="0"/>
          <p:nvPr/>
        </p:nvPicPr>
        <p:blipFill rotWithShape="1">
          <a:blip r:embed="rId3">
            <a:alphaModFix/>
          </a:blip>
          <a:srcRect/>
          <a:stretch/>
        </p:blipFill>
        <p:spPr>
          <a:xfrm>
            <a:off x="1403648" y="348173"/>
            <a:ext cx="6428184" cy="48954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7" descr="C:\Users\TMP\Desktop\DISEMINARE FABRICA DE FERICIRE\24.jpg"/>
          <p:cNvPicPr preferRelativeResize="0"/>
          <p:nvPr/>
        </p:nvPicPr>
        <p:blipFill rotWithShape="1">
          <a:blip r:embed="rId3">
            <a:alphaModFix/>
          </a:blip>
          <a:srcRect/>
          <a:stretch/>
        </p:blipFill>
        <p:spPr>
          <a:xfrm>
            <a:off x="395536" y="404664"/>
            <a:ext cx="4032448" cy="2808312"/>
          </a:xfrm>
          <a:prstGeom prst="rect">
            <a:avLst/>
          </a:prstGeom>
          <a:noFill/>
          <a:ln>
            <a:noFill/>
          </a:ln>
        </p:spPr>
      </p:pic>
      <p:pic>
        <p:nvPicPr>
          <p:cNvPr id="246" name="Google Shape;246;p37" descr="C:\Users\TMP\Desktop\DISEMINARE FABRICA DE FERICIRE\23.jpg"/>
          <p:cNvPicPr preferRelativeResize="0"/>
          <p:nvPr/>
        </p:nvPicPr>
        <p:blipFill rotWithShape="1">
          <a:blip r:embed="rId4">
            <a:alphaModFix/>
          </a:blip>
          <a:srcRect/>
          <a:stretch/>
        </p:blipFill>
        <p:spPr>
          <a:xfrm>
            <a:off x="4644008" y="2708920"/>
            <a:ext cx="3997068" cy="261378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8" descr="C:\Users\TMP\Desktop\DISEMINARE FABRICA DE FERICIRE\22.jpg"/>
          <p:cNvPicPr preferRelativeResize="0"/>
          <p:nvPr/>
        </p:nvPicPr>
        <p:blipFill rotWithShape="1">
          <a:blip r:embed="rId3">
            <a:alphaModFix/>
          </a:blip>
          <a:srcRect/>
          <a:stretch/>
        </p:blipFill>
        <p:spPr>
          <a:xfrm>
            <a:off x="3635896" y="1464198"/>
            <a:ext cx="2232248" cy="3098304"/>
          </a:xfrm>
          <a:prstGeom prst="rect">
            <a:avLst/>
          </a:prstGeom>
          <a:noFill/>
          <a:ln>
            <a:noFill/>
          </a:ln>
        </p:spPr>
      </p:pic>
      <p:pic>
        <p:nvPicPr>
          <p:cNvPr id="252" name="Google Shape;252;p38" descr="C:\Users\TMP\Desktop\DISEMINARE FABRICA DE FERICIRE\29.jpg"/>
          <p:cNvPicPr preferRelativeResize="0"/>
          <p:nvPr/>
        </p:nvPicPr>
        <p:blipFill rotWithShape="1">
          <a:blip r:embed="rId4">
            <a:alphaModFix/>
          </a:blip>
          <a:srcRect/>
          <a:stretch/>
        </p:blipFill>
        <p:spPr>
          <a:xfrm>
            <a:off x="179512" y="260648"/>
            <a:ext cx="3312368" cy="2160239"/>
          </a:xfrm>
          <a:prstGeom prst="rect">
            <a:avLst/>
          </a:prstGeom>
          <a:noFill/>
          <a:ln>
            <a:noFill/>
          </a:ln>
        </p:spPr>
      </p:pic>
      <p:pic>
        <p:nvPicPr>
          <p:cNvPr id="253" name="Google Shape;253;p38" descr="C:\Users\TMP\Desktop\DISEMINARE FABRICA DE FERICIRE\34.jpg"/>
          <p:cNvPicPr preferRelativeResize="0"/>
          <p:nvPr/>
        </p:nvPicPr>
        <p:blipFill rotWithShape="1">
          <a:blip r:embed="rId5">
            <a:alphaModFix/>
          </a:blip>
          <a:srcRect/>
          <a:stretch/>
        </p:blipFill>
        <p:spPr>
          <a:xfrm>
            <a:off x="6012160" y="3212976"/>
            <a:ext cx="2865082" cy="20767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9" descr="C:\Users\TMP\Desktop\DISEMINARE FABRICA DE FERICIRE\index.jpg"/>
          <p:cNvPicPr preferRelativeResize="0"/>
          <p:nvPr/>
        </p:nvPicPr>
        <p:blipFill rotWithShape="1">
          <a:blip r:embed="rId3">
            <a:alphaModFix/>
          </a:blip>
          <a:srcRect/>
          <a:stretch/>
        </p:blipFill>
        <p:spPr>
          <a:xfrm>
            <a:off x="2627784" y="188640"/>
            <a:ext cx="3600400" cy="511256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p:nvPr/>
        </p:nvSpPr>
        <p:spPr>
          <a:xfrm>
            <a:off x="323528" y="836712"/>
            <a:ext cx="8424936" cy="464006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0" algn="l" rtl="0">
              <a:lnSpc>
                <a:spcPct val="75000"/>
              </a:lnSpc>
              <a:spcBef>
                <a:spcPts val="0"/>
              </a:spcBef>
              <a:spcAft>
                <a:spcPts val="0"/>
              </a:spcAft>
              <a:buClr>
                <a:schemeClr val="lt1"/>
              </a:buClr>
              <a:buSzPts val="1800"/>
              <a:buFont typeface="Arial Narrow"/>
              <a:buNone/>
            </a:pPr>
            <a:endParaRPr sz="1800" b="0" i="0" u="none" strike="noStrike" cap="none">
              <a:solidFill>
                <a:schemeClr val="lt1"/>
              </a:solidFill>
              <a:latin typeface="Comic Sans MS"/>
              <a:ea typeface="Comic Sans MS"/>
              <a:cs typeface="Comic Sans MS"/>
              <a:sym typeface="Comic Sans MS"/>
            </a:endParaRPr>
          </a:p>
          <a:p>
            <a:pPr marL="114300" marR="0" lvl="1" indent="-114300" algn="l" rtl="0">
              <a:lnSpc>
                <a:spcPct val="75000"/>
              </a:lnSpc>
              <a:spcBef>
                <a:spcPts val="18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SISTEMUL DE ÎNVĂȚĂMÂNT DIN SPANIA</a:t>
            </a:r>
            <a:endParaRPr/>
          </a:p>
          <a:p>
            <a:pPr marL="114300" marR="0" lvl="1" indent="0" algn="l" rtl="0">
              <a:lnSpc>
                <a:spcPct val="75000"/>
              </a:lnSpc>
              <a:spcBef>
                <a:spcPts val="180"/>
              </a:spcBef>
              <a:spcAft>
                <a:spcPts val="0"/>
              </a:spcAft>
              <a:buClr>
                <a:schemeClr val="lt1"/>
              </a:buClr>
              <a:buSzPts val="1800"/>
              <a:buFont typeface="Arial Narrow"/>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p:nvPr/>
        </p:nvSpPr>
        <p:spPr>
          <a:xfrm>
            <a:off x="395536" y="2060848"/>
            <a:ext cx="2975116" cy="1641112"/>
          </a:xfrm>
          <a:prstGeom prst="roundRect">
            <a:avLst>
              <a:gd name="adj" fmla="val 16667"/>
            </a:avLst>
          </a:prstGeom>
          <a:solidFill>
            <a:schemeClr val="dk2"/>
          </a:solid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0" i="0" u="none" strike="noStrike" cap="none">
                <a:solidFill>
                  <a:schemeClr val="lt1"/>
                </a:solidFill>
                <a:latin typeface="Comic Sans MS"/>
                <a:ea typeface="Comic Sans MS"/>
                <a:cs typeface="Comic Sans MS"/>
                <a:sym typeface="Comic Sans MS"/>
              </a:rPr>
              <a:t>CICLUL I</a:t>
            </a:r>
            <a:endParaRPr sz="1800" b="0" i="0" u="none" strike="noStrike" cap="none">
              <a:solidFill>
                <a:schemeClr val="lt1"/>
              </a:solidFill>
              <a:latin typeface="Comic Sans MS"/>
              <a:ea typeface="Comic Sans MS"/>
              <a:cs typeface="Comic Sans MS"/>
              <a:sym typeface="Comic Sans MS"/>
            </a:endParaRPr>
          </a:p>
        </p:txBody>
      </p:sp>
      <p:sp>
        <p:nvSpPr>
          <p:cNvPr id="269" name="Google Shape;269;p41"/>
          <p:cNvSpPr/>
          <p:nvPr/>
        </p:nvSpPr>
        <p:spPr>
          <a:xfrm>
            <a:off x="3370652" y="2060848"/>
            <a:ext cx="2975116" cy="1641112"/>
          </a:xfrm>
          <a:prstGeom prst="rightArrow">
            <a:avLst>
              <a:gd name="adj1" fmla="val 50000"/>
              <a:gd name="adj2" fmla="val 50000"/>
            </a:avLst>
          </a:prstGeom>
          <a:solidFill>
            <a:srgbClr val="CBCBCB">
              <a:alpha val="89803"/>
            </a:srgbClr>
          </a:solidFill>
          <a:ln w="10775" cap="flat" cmpd="sng">
            <a:solidFill>
              <a:srgbClr val="CBCBCB">
                <a:alpha val="89803"/>
              </a:srgbClr>
            </a:solidFill>
            <a:prstDash val="solid"/>
            <a:round/>
            <a:headEnd type="none" w="sm" len="sm"/>
            <a:tailEnd type="none" w="sm" len="sm"/>
          </a:ln>
        </p:spPr>
        <p:txBody>
          <a:bodyPr spcFirstLastPara="1" wrap="square" lIns="91425" tIns="45700" rIns="91425" bIns="45700" anchor="t" anchorCtr="0">
            <a:noAutofit/>
          </a:bodyPr>
          <a:lstStyle/>
          <a:p>
            <a:pPr marL="114300" marR="0" lvl="1" indent="0" algn="l" rtl="0">
              <a:lnSpc>
                <a:spcPct val="75000"/>
              </a:lnSpc>
              <a:spcBef>
                <a:spcPts val="0"/>
              </a:spcBef>
              <a:spcAft>
                <a:spcPts val="0"/>
              </a:spcAft>
              <a:buClr>
                <a:schemeClr val="lt1"/>
              </a:buClr>
              <a:buSzPts val="2400"/>
              <a:buFont typeface="Arial Narrow"/>
              <a:buNone/>
            </a:pPr>
            <a:endParaRPr sz="2400" b="0" i="0" u="none" strike="noStrike" cap="none">
              <a:solidFill>
                <a:schemeClr val="lt1"/>
              </a:solidFill>
              <a:latin typeface="Arial Narrow"/>
              <a:ea typeface="Arial Narrow"/>
              <a:cs typeface="Arial Narrow"/>
              <a:sym typeface="Arial Narrow"/>
            </a:endParaRPr>
          </a:p>
          <a:p>
            <a:pPr marL="114300" marR="0" lvl="1" indent="-241300" algn="l" rtl="0">
              <a:lnSpc>
                <a:spcPct val="75000"/>
              </a:lnSpc>
              <a:spcBef>
                <a:spcPts val="240"/>
              </a:spcBef>
              <a:spcAft>
                <a:spcPts val="0"/>
              </a:spcAft>
              <a:buClr>
                <a:schemeClr val="lt1"/>
              </a:buClr>
              <a:buSzPts val="3800"/>
              <a:buFont typeface="Comic Sans MS"/>
              <a:buChar char="•"/>
            </a:pPr>
            <a:r>
              <a:rPr lang="en-US" sz="3800" b="0" i="0" u="none" strike="noStrike" cap="none">
                <a:solidFill>
                  <a:schemeClr val="lt1"/>
                </a:solidFill>
                <a:latin typeface="Comic Sans MS"/>
                <a:ea typeface="Comic Sans MS"/>
                <a:cs typeface="Comic Sans MS"/>
                <a:sym typeface="Comic Sans MS"/>
              </a:rPr>
              <a:t>4 luni – 3 ani</a:t>
            </a:r>
            <a:endParaRPr sz="3800" b="0" i="0" u="none" strike="noStrike" cap="none">
              <a:solidFill>
                <a:schemeClr val="lt1"/>
              </a:solidFill>
              <a:latin typeface="Comic Sans MS"/>
              <a:ea typeface="Comic Sans MS"/>
              <a:cs typeface="Comic Sans MS"/>
              <a:sym typeface="Comic Sans MS"/>
            </a:endParaRPr>
          </a:p>
        </p:txBody>
      </p:sp>
      <p:sp>
        <p:nvSpPr>
          <p:cNvPr id="270" name="Google Shape;270;p41"/>
          <p:cNvSpPr/>
          <p:nvPr/>
        </p:nvSpPr>
        <p:spPr>
          <a:xfrm>
            <a:off x="395536" y="3948126"/>
            <a:ext cx="3263022" cy="1641112"/>
          </a:xfrm>
          <a:prstGeom prst="roundRect">
            <a:avLst>
              <a:gd name="adj" fmla="val 16667"/>
            </a:avLst>
          </a:prstGeom>
          <a:solidFill>
            <a:schemeClr val="dk2"/>
          </a:solid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0" i="0" u="none" strike="noStrike" cap="none">
                <a:solidFill>
                  <a:schemeClr val="lt1"/>
                </a:solidFill>
                <a:latin typeface="Comic Sans MS"/>
                <a:ea typeface="Comic Sans MS"/>
                <a:cs typeface="Comic Sans MS"/>
                <a:sym typeface="Comic Sans MS"/>
              </a:rPr>
              <a:t>CICLUL </a:t>
            </a:r>
            <a:endParaRPr/>
          </a:p>
          <a:p>
            <a:pPr marL="0" marR="0" lvl="0" indent="0" algn="ctr" rtl="0">
              <a:lnSpc>
                <a:spcPct val="85000"/>
              </a:lnSpc>
              <a:spcBef>
                <a:spcPts val="360"/>
              </a:spcBef>
              <a:spcAft>
                <a:spcPts val="0"/>
              </a:spcAft>
              <a:buNone/>
            </a:pPr>
            <a:r>
              <a:rPr lang="en-US" sz="1800" b="0" i="0" u="none" strike="noStrike" cap="none">
                <a:solidFill>
                  <a:schemeClr val="lt1"/>
                </a:solidFill>
                <a:latin typeface="Comic Sans MS"/>
                <a:ea typeface="Comic Sans MS"/>
                <a:cs typeface="Comic Sans MS"/>
                <a:sym typeface="Comic Sans MS"/>
              </a:rPr>
              <a:t>al II - lea</a:t>
            </a:r>
            <a:endParaRPr sz="1800" b="0" i="0" u="none" strike="noStrike" cap="none">
              <a:solidFill>
                <a:schemeClr val="lt1"/>
              </a:solidFill>
              <a:latin typeface="Comic Sans MS"/>
              <a:ea typeface="Comic Sans MS"/>
              <a:cs typeface="Comic Sans MS"/>
              <a:sym typeface="Comic Sans MS"/>
            </a:endParaRPr>
          </a:p>
        </p:txBody>
      </p:sp>
      <p:sp>
        <p:nvSpPr>
          <p:cNvPr id="271" name="Google Shape;271;p41"/>
          <p:cNvSpPr/>
          <p:nvPr/>
        </p:nvSpPr>
        <p:spPr>
          <a:xfrm>
            <a:off x="3658558" y="3948126"/>
            <a:ext cx="3263022" cy="1641112"/>
          </a:xfrm>
          <a:prstGeom prst="rightArrow">
            <a:avLst>
              <a:gd name="adj1" fmla="val 50000"/>
              <a:gd name="adj2" fmla="val 50000"/>
            </a:avLst>
          </a:prstGeom>
          <a:solidFill>
            <a:srgbClr val="CBCBCB">
              <a:alpha val="89803"/>
            </a:srgbClr>
          </a:solidFill>
          <a:ln w="10775" cap="flat" cmpd="sng">
            <a:solidFill>
              <a:srgbClr val="CBCBCB">
                <a:alpha val="89803"/>
              </a:srgbClr>
            </a:solidFill>
            <a:prstDash val="solid"/>
            <a:round/>
            <a:headEnd type="none" w="sm" len="sm"/>
            <a:tailEnd type="none" w="sm" len="sm"/>
          </a:ln>
        </p:spPr>
        <p:txBody>
          <a:bodyPr spcFirstLastPara="1" wrap="square" lIns="91425" tIns="45700" rIns="91425" bIns="45700" anchor="t" anchorCtr="0">
            <a:noAutofit/>
          </a:bodyPr>
          <a:lstStyle/>
          <a:p>
            <a:pPr marL="114300" marR="0" lvl="1" indent="0" algn="l" rtl="0">
              <a:lnSpc>
                <a:spcPct val="75000"/>
              </a:lnSpc>
              <a:spcBef>
                <a:spcPts val="0"/>
              </a:spcBef>
              <a:spcAft>
                <a:spcPts val="0"/>
              </a:spcAft>
              <a:buClr>
                <a:schemeClr val="lt1"/>
              </a:buClr>
              <a:buSzPts val="1800"/>
              <a:buFont typeface="Arial Narrow"/>
              <a:buNone/>
            </a:pPr>
            <a:endParaRPr sz="1800" b="0" i="0" u="none" strike="noStrike" cap="none">
              <a:solidFill>
                <a:schemeClr val="lt1"/>
              </a:solidFill>
              <a:latin typeface="Comic Sans MS"/>
              <a:ea typeface="Comic Sans MS"/>
              <a:cs typeface="Comic Sans MS"/>
              <a:sym typeface="Comic Sans MS"/>
            </a:endParaRPr>
          </a:p>
          <a:p>
            <a:pPr marL="114300" marR="0" lvl="1" indent="-241300" algn="l" rtl="0">
              <a:lnSpc>
                <a:spcPct val="75000"/>
              </a:lnSpc>
              <a:spcBef>
                <a:spcPts val="180"/>
              </a:spcBef>
              <a:spcAft>
                <a:spcPts val="0"/>
              </a:spcAft>
              <a:buClr>
                <a:schemeClr val="lt1"/>
              </a:buClr>
              <a:buSzPts val="3800"/>
              <a:buFont typeface="Comic Sans MS"/>
              <a:buChar char="•"/>
            </a:pPr>
            <a:r>
              <a:rPr lang="en-US" sz="3800" b="0" i="0" u="none" strike="noStrike" cap="none">
                <a:solidFill>
                  <a:schemeClr val="lt1"/>
                </a:solidFill>
                <a:latin typeface="Comic Sans MS"/>
                <a:ea typeface="Comic Sans MS"/>
                <a:cs typeface="Comic Sans MS"/>
                <a:sym typeface="Comic Sans MS"/>
              </a:rPr>
              <a:t>3 ani – 6 ani</a:t>
            </a:r>
            <a:endParaRPr sz="3800" b="0" i="0" u="none" strike="noStrike" cap="none">
              <a:solidFill>
                <a:schemeClr val="lt1"/>
              </a:solidFill>
              <a:latin typeface="Comic Sans MS"/>
              <a:ea typeface="Comic Sans MS"/>
              <a:cs typeface="Comic Sans MS"/>
              <a:sym typeface="Comic Sans MS"/>
            </a:endParaRPr>
          </a:p>
        </p:txBody>
      </p:sp>
      <p:grpSp>
        <p:nvGrpSpPr>
          <p:cNvPr id="272" name="Google Shape;272;p41"/>
          <p:cNvGrpSpPr/>
          <p:nvPr/>
        </p:nvGrpSpPr>
        <p:grpSpPr>
          <a:xfrm>
            <a:off x="385494" y="237056"/>
            <a:ext cx="8290962" cy="1463752"/>
            <a:chOff x="0" y="0"/>
            <a:chExt cx="2962370" cy="1735254"/>
          </a:xfrm>
        </p:grpSpPr>
        <p:sp>
          <p:nvSpPr>
            <p:cNvPr id="273" name="Google Shape;273;p41"/>
            <p:cNvSpPr/>
            <p:nvPr/>
          </p:nvSpPr>
          <p:spPr>
            <a:xfrm>
              <a:off x="0" y="0"/>
              <a:ext cx="2962370" cy="1735254"/>
            </a:xfrm>
            <a:prstGeom prst="roundRect">
              <a:avLst>
                <a:gd name="adj" fmla="val 16667"/>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1"/>
            <p:cNvSpPr/>
            <p:nvPr/>
          </p:nvSpPr>
          <p:spPr>
            <a:xfrm>
              <a:off x="88363" y="109739"/>
              <a:ext cx="2798370" cy="1515775"/>
            </a:xfrm>
            <a:prstGeom prst="rect">
              <a:avLst/>
            </a:prstGeom>
            <a:noFill/>
            <a:ln>
              <a:noFill/>
            </a:ln>
          </p:spPr>
          <p:txBody>
            <a:bodyPr spcFirstLastPara="1" wrap="square" lIns="163825" tIns="81900" rIns="163825" bIns="81900" anchor="ctr" anchorCtr="0">
              <a:noAutofit/>
            </a:bodyPr>
            <a:lstStyle/>
            <a:p>
              <a:pPr marL="0" marR="0" lvl="0" indent="0" algn="ctr" rtl="0">
                <a:lnSpc>
                  <a:spcPct val="90000"/>
                </a:lnSpc>
                <a:spcBef>
                  <a:spcPts val="0"/>
                </a:spcBef>
                <a:spcAft>
                  <a:spcPts val="0"/>
                </a:spcAft>
                <a:buNone/>
              </a:pPr>
              <a:r>
                <a:rPr lang="en-US" sz="4300" b="0" i="0" u="none" strike="noStrike" cap="none">
                  <a:solidFill>
                    <a:schemeClr val="lt1"/>
                  </a:solidFill>
                  <a:latin typeface="Comic Sans MS"/>
                  <a:ea typeface="Comic Sans MS"/>
                  <a:cs typeface="Comic Sans MS"/>
                  <a:sym typeface="Comic Sans MS"/>
                </a:rPr>
                <a:t>EDUCAȚIA  INFANTILĂ (GRĂDINIȚA)</a:t>
              </a:r>
              <a:endParaRPr sz="4300" b="0" i="0" u="none" strike="noStrike" cap="none">
                <a:solidFill>
                  <a:schemeClr val="lt1"/>
                </a:solidFill>
                <a:latin typeface="Comic Sans MS"/>
                <a:ea typeface="Comic Sans MS"/>
                <a:cs typeface="Comic Sans MS"/>
                <a:sym typeface="Comic Sans M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pSp>
        <p:nvGrpSpPr>
          <p:cNvPr id="112" name="Google Shape;112;p15"/>
          <p:cNvGrpSpPr/>
          <p:nvPr/>
        </p:nvGrpSpPr>
        <p:grpSpPr>
          <a:xfrm>
            <a:off x="251520" y="573451"/>
            <a:ext cx="8640960" cy="4551902"/>
            <a:chOff x="0" y="312803"/>
            <a:chExt cx="8640960" cy="4551902"/>
          </a:xfrm>
        </p:grpSpPr>
        <p:sp>
          <p:nvSpPr>
            <p:cNvPr id="113" name="Google Shape;113;p15"/>
            <p:cNvSpPr/>
            <p:nvPr/>
          </p:nvSpPr>
          <p:spPr>
            <a:xfrm>
              <a:off x="0" y="312803"/>
              <a:ext cx="8640960" cy="1253768"/>
            </a:xfrm>
            <a:prstGeom prst="roundRect">
              <a:avLst>
                <a:gd name="adj" fmla="val 16667"/>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txBox="1"/>
            <p:nvPr/>
          </p:nvSpPr>
          <p:spPr>
            <a:xfrm>
              <a:off x="61204" y="374007"/>
              <a:ext cx="8518552" cy="1131360"/>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en-US" sz="1900" b="0" i="0" u="none" strike="noStrike" cap="none">
                  <a:solidFill>
                    <a:schemeClr val="lt1"/>
                  </a:solidFill>
                  <a:latin typeface="Comic Sans MS"/>
                  <a:ea typeface="Comic Sans MS"/>
                  <a:cs typeface="Comic Sans MS"/>
                  <a:sym typeface="Comic Sans MS"/>
                </a:rPr>
                <a:t>     </a:t>
              </a:r>
              <a:r>
                <a:rPr lang="en-US" sz="1900" b="1" i="0" u="none" strike="noStrike" cap="none">
                  <a:solidFill>
                    <a:schemeClr val="lt1"/>
                  </a:solidFill>
                  <a:latin typeface="Comic Sans MS"/>
                  <a:ea typeface="Comic Sans MS"/>
                  <a:cs typeface="Comic Sans MS"/>
                  <a:sym typeface="Comic Sans MS"/>
                </a:rPr>
                <a:t>Inteligența</a:t>
              </a:r>
              <a:r>
                <a:rPr lang="en-US" sz="1900" b="0" i="0" u="none" strike="noStrike" cap="none">
                  <a:solidFill>
                    <a:schemeClr val="lt1"/>
                  </a:solidFill>
                  <a:latin typeface="Comic Sans MS"/>
                  <a:ea typeface="Comic Sans MS"/>
                  <a:cs typeface="Comic Sans MS"/>
                  <a:sym typeface="Comic Sans MS"/>
                </a:rPr>
                <a:t> este dimensiunea personalității ce favorizează adaptarea conduitei intelectuale, practice sau sociale la situații noi.</a:t>
              </a:r>
              <a:endParaRPr sz="1900" b="0" i="0" u="none" strike="noStrike" cap="none">
                <a:solidFill>
                  <a:schemeClr val="lt1"/>
                </a:solidFill>
                <a:latin typeface="Comic Sans MS"/>
                <a:ea typeface="Comic Sans MS"/>
                <a:cs typeface="Comic Sans MS"/>
                <a:sym typeface="Comic Sans MS"/>
              </a:endParaRPr>
            </a:p>
          </p:txBody>
        </p:sp>
        <p:sp>
          <p:nvSpPr>
            <p:cNvPr id="115" name="Google Shape;115;p15"/>
            <p:cNvSpPr/>
            <p:nvPr/>
          </p:nvSpPr>
          <p:spPr>
            <a:xfrm>
              <a:off x="0" y="1644134"/>
              <a:ext cx="8640960" cy="3220571"/>
            </a:xfrm>
            <a:prstGeom prst="roundRect">
              <a:avLst>
                <a:gd name="adj" fmla="val 16667"/>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txBox="1"/>
            <p:nvPr/>
          </p:nvSpPr>
          <p:spPr>
            <a:xfrm>
              <a:off x="157215" y="1801349"/>
              <a:ext cx="8326530" cy="2906141"/>
            </a:xfrm>
            <a:prstGeom prst="rect">
              <a:avLst/>
            </a:prstGeom>
            <a:noFill/>
            <a:ln>
              <a:noFill/>
            </a:ln>
          </p:spPr>
          <p:txBody>
            <a:bodyPr spcFirstLastPara="1" wrap="square" lIns="72375" tIns="72375" rIns="72375" bIns="72375" anchor="ctr" anchorCtr="0">
              <a:noAutofit/>
            </a:bodyPr>
            <a:lstStyle/>
            <a:p>
              <a:pPr marL="0" marR="0" lvl="0" indent="0" algn="l" rtl="0">
                <a:lnSpc>
                  <a:spcPct val="90000"/>
                </a:lnSpc>
                <a:spcBef>
                  <a:spcPts val="0"/>
                </a:spcBef>
                <a:spcAft>
                  <a:spcPts val="0"/>
                </a:spcAft>
                <a:buNone/>
              </a:pPr>
              <a:r>
                <a:rPr lang="en-US" sz="1900" b="0" i="0" u="none" strike="noStrike" cap="none">
                  <a:solidFill>
                    <a:schemeClr val="lt1"/>
                  </a:solidFill>
                  <a:latin typeface="Comic Sans MS"/>
                  <a:ea typeface="Comic Sans MS"/>
                  <a:cs typeface="Comic Sans MS"/>
                  <a:sym typeface="Comic Sans MS"/>
                </a:rPr>
                <a:t>      Conceptul de inteligență nu este deloc un concept ușor de definit și de înțeles. Dictionarul de cerebrologie (1998) de Leonard Gavriliu, definește inteligența ca fiind </a:t>
              </a:r>
              <a:r>
                <a:rPr lang="en-US" sz="1900" b="1" i="0" u="none" strike="noStrike" cap="none">
                  <a:solidFill>
                    <a:schemeClr val="lt1"/>
                  </a:solidFill>
                  <a:latin typeface="Comic Sans MS"/>
                  <a:ea typeface="Comic Sans MS"/>
                  <a:cs typeface="Comic Sans MS"/>
                  <a:sym typeface="Comic Sans MS"/>
                </a:rPr>
                <a:t>“Capacitatea de mobilizare și de exercitare selectivă spontană sau reflexivă întotdeauna intențională și previzională, a resurselor multiple ale persoanelor, esențialmente a gândirii și a imaginației, în funcție de natura situațiilor, mai mult sau mai puțin dificile (inedite), cărora individul este obligat să le facă față în procesul complex și variabil de adaptare la mediul de viață, asigurându-și necesarul, imediat sau în perspectivă.”</a:t>
              </a:r>
              <a:endParaRPr sz="1900" b="1" i="0" u="none" strike="noStrike" cap="none">
                <a:solidFill>
                  <a:schemeClr val="lt1"/>
                </a:solidFill>
                <a:latin typeface="Comic Sans MS"/>
                <a:ea typeface="Comic Sans MS"/>
                <a:cs typeface="Comic Sans MS"/>
                <a:sym typeface="Comic Sans MS"/>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p:nvPr/>
        </p:nvSpPr>
        <p:spPr>
          <a:xfrm>
            <a:off x="318507" y="1844824"/>
            <a:ext cx="2246517" cy="1239207"/>
          </a:xfrm>
          <a:prstGeom prst="roundRect">
            <a:avLst>
              <a:gd name="adj" fmla="val 16667"/>
            </a:avLst>
          </a:prstGeom>
          <a:solidFill>
            <a:schemeClr val="dk2"/>
          </a:solid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0" i="0" u="none" strike="noStrike" cap="none">
                <a:solidFill>
                  <a:schemeClr val="lt1"/>
                </a:solidFill>
                <a:latin typeface="Comic Sans MS"/>
                <a:ea typeface="Comic Sans MS"/>
                <a:cs typeface="Comic Sans MS"/>
                <a:sym typeface="Comic Sans MS"/>
              </a:rPr>
              <a:t>CICLUL I</a:t>
            </a:r>
            <a:endParaRPr sz="1800" b="0" i="0" u="none" strike="noStrike" cap="none">
              <a:solidFill>
                <a:schemeClr val="lt1"/>
              </a:solidFill>
              <a:latin typeface="Comic Sans MS"/>
              <a:ea typeface="Comic Sans MS"/>
              <a:cs typeface="Comic Sans MS"/>
              <a:sym typeface="Comic Sans MS"/>
            </a:endParaRPr>
          </a:p>
        </p:txBody>
      </p:sp>
      <p:sp>
        <p:nvSpPr>
          <p:cNvPr id="280" name="Google Shape;280;p42"/>
          <p:cNvSpPr/>
          <p:nvPr/>
        </p:nvSpPr>
        <p:spPr>
          <a:xfrm>
            <a:off x="2565024" y="1844824"/>
            <a:ext cx="2246517" cy="1239207"/>
          </a:xfrm>
          <a:prstGeom prst="rightArrow">
            <a:avLst>
              <a:gd name="adj1" fmla="val 50000"/>
              <a:gd name="adj2" fmla="val 50000"/>
            </a:avLst>
          </a:prstGeom>
          <a:solidFill>
            <a:srgbClr val="CBCBCB">
              <a:alpha val="89803"/>
            </a:srgbClr>
          </a:solidFill>
          <a:ln w="10775" cap="flat" cmpd="sng">
            <a:solidFill>
              <a:srgbClr val="CBCBCB">
                <a:alpha val="89803"/>
              </a:srgbClr>
            </a:solidFill>
            <a:prstDash val="solid"/>
            <a:round/>
            <a:headEnd type="none" w="sm" len="sm"/>
            <a:tailEnd type="none" w="sm" len="sm"/>
          </a:ln>
        </p:spPr>
        <p:txBody>
          <a:bodyPr spcFirstLastPara="1" wrap="square" lIns="91425" tIns="45700" rIns="91425" bIns="45700" anchor="t" anchorCtr="0">
            <a:noAutofit/>
          </a:bodyPr>
          <a:lstStyle/>
          <a:p>
            <a:pPr marL="114300" marR="0" lvl="1" indent="-38100" algn="l" rtl="0">
              <a:lnSpc>
                <a:spcPct val="75000"/>
              </a:lnSpc>
              <a:spcBef>
                <a:spcPts val="0"/>
              </a:spcBef>
              <a:spcAft>
                <a:spcPts val="0"/>
              </a:spcAft>
              <a:buClr>
                <a:schemeClr val="lt1"/>
              </a:buClr>
              <a:buSzPts val="1200"/>
              <a:buFont typeface="Arial Narrow"/>
              <a:buNone/>
            </a:pPr>
            <a:endParaRPr sz="1200" b="0" i="0" u="none" strike="noStrike" cap="none">
              <a:solidFill>
                <a:schemeClr val="lt1"/>
              </a:solidFill>
              <a:latin typeface="Arial Narrow"/>
              <a:ea typeface="Arial Narrow"/>
              <a:cs typeface="Arial Narrow"/>
              <a:sym typeface="Arial Narrow"/>
            </a:endParaRPr>
          </a:p>
          <a:p>
            <a:pPr marL="114300" marR="0" lvl="1" indent="-241300" algn="l" rtl="0">
              <a:lnSpc>
                <a:spcPct val="75000"/>
              </a:lnSpc>
              <a:spcBef>
                <a:spcPts val="120"/>
              </a:spcBef>
              <a:spcAft>
                <a:spcPts val="0"/>
              </a:spcAft>
              <a:buClr>
                <a:schemeClr val="lt1"/>
              </a:buClr>
              <a:buSzPts val="3800"/>
              <a:buFont typeface="Comic Sans MS"/>
              <a:buChar char="•"/>
            </a:pPr>
            <a:r>
              <a:rPr lang="en-US" sz="3800" b="0" i="0" u="none" strike="noStrike" cap="none">
                <a:solidFill>
                  <a:schemeClr val="lt1"/>
                </a:solidFill>
                <a:latin typeface="Comic Sans MS"/>
                <a:ea typeface="Comic Sans MS"/>
                <a:cs typeface="Comic Sans MS"/>
                <a:sym typeface="Comic Sans MS"/>
              </a:rPr>
              <a:t>6 ani – 8 ani</a:t>
            </a:r>
            <a:endParaRPr sz="2400" b="0" i="0" u="none" strike="noStrike" cap="none">
              <a:solidFill>
                <a:schemeClr val="lt1"/>
              </a:solidFill>
              <a:latin typeface="Arial Narrow"/>
              <a:ea typeface="Arial Narrow"/>
              <a:cs typeface="Arial Narrow"/>
              <a:sym typeface="Arial Narrow"/>
            </a:endParaRPr>
          </a:p>
          <a:p>
            <a:pPr marL="114300" marR="0" lvl="1" indent="0" algn="l" rtl="0">
              <a:lnSpc>
                <a:spcPct val="75000"/>
              </a:lnSpc>
              <a:spcBef>
                <a:spcPts val="380"/>
              </a:spcBef>
              <a:spcAft>
                <a:spcPts val="0"/>
              </a:spcAft>
              <a:buClr>
                <a:schemeClr val="lt1"/>
              </a:buClr>
              <a:buSzPts val="3800"/>
              <a:buFont typeface="Arial Narrow"/>
              <a:buNone/>
            </a:pPr>
            <a:endParaRPr sz="3800" b="0" i="0" u="none" strike="noStrike" cap="none">
              <a:solidFill>
                <a:schemeClr val="lt1"/>
              </a:solidFill>
              <a:latin typeface="Comic Sans MS"/>
              <a:ea typeface="Comic Sans MS"/>
              <a:cs typeface="Comic Sans MS"/>
              <a:sym typeface="Comic Sans MS"/>
            </a:endParaRPr>
          </a:p>
          <a:p>
            <a:pPr marL="114300" marR="0" lvl="1" indent="0" algn="l" rtl="0">
              <a:lnSpc>
                <a:spcPct val="75000"/>
              </a:lnSpc>
              <a:spcBef>
                <a:spcPts val="380"/>
              </a:spcBef>
              <a:spcAft>
                <a:spcPts val="0"/>
              </a:spcAft>
              <a:buClr>
                <a:schemeClr val="lt1"/>
              </a:buClr>
              <a:buSzPts val="3800"/>
              <a:buFont typeface="Arial Narrow"/>
              <a:buNone/>
            </a:pPr>
            <a:endParaRPr sz="3800" b="0" i="0" u="none" strike="noStrike" cap="none">
              <a:solidFill>
                <a:schemeClr val="lt1"/>
              </a:solidFill>
              <a:latin typeface="Comic Sans MS"/>
              <a:ea typeface="Comic Sans MS"/>
              <a:cs typeface="Comic Sans MS"/>
              <a:sym typeface="Comic Sans MS"/>
            </a:endParaRPr>
          </a:p>
        </p:txBody>
      </p:sp>
      <p:sp>
        <p:nvSpPr>
          <p:cNvPr id="281" name="Google Shape;281;p42"/>
          <p:cNvSpPr/>
          <p:nvPr/>
        </p:nvSpPr>
        <p:spPr>
          <a:xfrm>
            <a:off x="318507" y="3269912"/>
            <a:ext cx="2463915" cy="1239207"/>
          </a:xfrm>
          <a:prstGeom prst="roundRect">
            <a:avLst>
              <a:gd name="adj" fmla="val 16667"/>
            </a:avLst>
          </a:prstGeom>
          <a:solidFill>
            <a:schemeClr val="dk2"/>
          </a:solid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0" i="0" u="none" strike="noStrike" cap="none">
                <a:solidFill>
                  <a:schemeClr val="lt1"/>
                </a:solidFill>
                <a:latin typeface="Comic Sans MS"/>
                <a:ea typeface="Comic Sans MS"/>
                <a:cs typeface="Comic Sans MS"/>
                <a:sym typeface="Comic Sans MS"/>
              </a:rPr>
              <a:t>CICLUL </a:t>
            </a:r>
            <a:endParaRPr/>
          </a:p>
          <a:p>
            <a:pPr marL="0" marR="0" lvl="0" indent="0" algn="ctr" rtl="0">
              <a:lnSpc>
                <a:spcPct val="85000"/>
              </a:lnSpc>
              <a:spcBef>
                <a:spcPts val="360"/>
              </a:spcBef>
              <a:spcAft>
                <a:spcPts val="0"/>
              </a:spcAft>
              <a:buNone/>
            </a:pPr>
            <a:r>
              <a:rPr lang="en-US" sz="1800" b="0" i="0" u="none" strike="noStrike" cap="none">
                <a:solidFill>
                  <a:schemeClr val="lt1"/>
                </a:solidFill>
                <a:latin typeface="Comic Sans MS"/>
                <a:ea typeface="Comic Sans MS"/>
                <a:cs typeface="Comic Sans MS"/>
                <a:sym typeface="Comic Sans MS"/>
              </a:rPr>
              <a:t>al II - lea</a:t>
            </a:r>
            <a:endParaRPr sz="1800" b="0" i="0" u="none" strike="noStrike" cap="none">
              <a:solidFill>
                <a:schemeClr val="lt1"/>
              </a:solidFill>
              <a:latin typeface="Comic Sans MS"/>
              <a:ea typeface="Comic Sans MS"/>
              <a:cs typeface="Comic Sans MS"/>
              <a:sym typeface="Comic Sans MS"/>
            </a:endParaRPr>
          </a:p>
        </p:txBody>
      </p:sp>
      <p:sp>
        <p:nvSpPr>
          <p:cNvPr id="282" name="Google Shape;282;p42"/>
          <p:cNvSpPr/>
          <p:nvPr/>
        </p:nvSpPr>
        <p:spPr>
          <a:xfrm>
            <a:off x="2782422" y="3269912"/>
            <a:ext cx="2463915" cy="1239207"/>
          </a:xfrm>
          <a:prstGeom prst="rightArrow">
            <a:avLst>
              <a:gd name="adj1" fmla="val 50000"/>
              <a:gd name="adj2" fmla="val 50000"/>
            </a:avLst>
          </a:prstGeom>
          <a:solidFill>
            <a:srgbClr val="CBCBCB">
              <a:alpha val="89803"/>
            </a:srgbClr>
          </a:solidFill>
          <a:ln w="10775" cap="flat" cmpd="sng">
            <a:solidFill>
              <a:srgbClr val="CBCBCB">
                <a:alpha val="89803"/>
              </a:srgbClr>
            </a:solidFill>
            <a:prstDash val="solid"/>
            <a:round/>
            <a:headEnd type="none" w="sm" len="sm"/>
            <a:tailEnd type="none" w="sm" len="sm"/>
          </a:ln>
        </p:spPr>
        <p:txBody>
          <a:bodyPr spcFirstLastPara="1" wrap="square" lIns="91425" tIns="45700" rIns="91425" bIns="45700" anchor="t" anchorCtr="0">
            <a:noAutofit/>
          </a:bodyPr>
          <a:lstStyle/>
          <a:p>
            <a:pPr marL="114300" marR="0" lvl="1" indent="-47625" algn="l" rtl="0">
              <a:lnSpc>
                <a:spcPct val="75000"/>
              </a:lnSpc>
              <a:spcBef>
                <a:spcPts val="0"/>
              </a:spcBef>
              <a:spcAft>
                <a:spcPts val="0"/>
              </a:spcAft>
              <a:buClr>
                <a:schemeClr val="lt1"/>
              </a:buClr>
              <a:buSzPts val="1050"/>
              <a:buFont typeface="Arial Narrow"/>
              <a:buNone/>
            </a:pPr>
            <a:endParaRPr sz="1050" b="0" i="0" u="none" strike="noStrike" cap="none">
              <a:solidFill>
                <a:schemeClr val="lt1"/>
              </a:solidFill>
              <a:latin typeface="Comic Sans MS"/>
              <a:ea typeface="Comic Sans MS"/>
              <a:cs typeface="Comic Sans MS"/>
              <a:sym typeface="Comic Sans MS"/>
            </a:endParaRPr>
          </a:p>
          <a:p>
            <a:pPr marL="114300" marR="0" lvl="1" indent="-241300" algn="l" rtl="0">
              <a:lnSpc>
                <a:spcPct val="75000"/>
              </a:lnSpc>
              <a:spcBef>
                <a:spcPts val="105"/>
              </a:spcBef>
              <a:spcAft>
                <a:spcPts val="0"/>
              </a:spcAft>
              <a:buClr>
                <a:schemeClr val="lt1"/>
              </a:buClr>
              <a:buSzPts val="3800"/>
              <a:buFont typeface="Comic Sans MS"/>
              <a:buChar char="•"/>
            </a:pPr>
            <a:r>
              <a:rPr lang="en-US" sz="3800" b="0" i="0" u="none" strike="noStrike" cap="none">
                <a:solidFill>
                  <a:schemeClr val="lt1"/>
                </a:solidFill>
                <a:latin typeface="Comic Sans MS"/>
                <a:ea typeface="Comic Sans MS"/>
                <a:cs typeface="Comic Sans MS"/>
                <a:sym typeface="Comic Sans MS"/>
              </a:rPr>
              <a:t>8 ani – 10 ani</a:t>
            </a:r>
            <a:endParaRPr sz="3800" b="0" i="0" u="none" strike="noStrike" cap="none">
              <a:solidFill>
                <a:schemeClr val="lt1"/>
              </a:solidFill>
              <a:latin typeface="Comic Sans MS"/>
              <a:ea typeface="Comic Sans MS"/>
              <a:cs typeface="Comic Sans MS"/>
              <a:sym typeface="Comic Sans MS"/>
            </a:endParaRPr>
          </a:p>
        </p:txBody>
      </p:sp>
      <p:grpSp>
        <p:nvGrpSpPr>
          <p:cNvPr id="283" name="Google Shape;283;p42"/>
          <p:cNvGrpSpPr/>
          <p:nvPr/>
        </p:nvGrpSpPr>
        <p:grpSpPr>
          <a:xfrm>
            <a:off x="385494" y="237056"/>
            <a:ext cx="8290962" cy="1463752"/>
            <a:chOff x="0" y="0"/>
            <a:chExt cx="2962370" cy="1679776"/>
          </a:xfrm>
        </p:grpSpPr>
        <p:sp>
          <p:nvSpPr>
            <p:cNvPr id="284" name="Google Shape;284;p42"/>
            <p:cNvSpPr/>
            <p:nvPr/>
          </p:nvSpPr>
          <p:spPr>
            <a:xfrm>
              <a:off x="0" y="0"/>
              <a:ext cx="2962370" cy="1679776"/>
            </a:xfrm>
            <a:prstGeom prst="roundRect">
              <a:avLst>
                <a:gd name="adj" fmla="val 16667"/>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2"/>
            <p:cNvSpPr/>
            <p:nvPr/>
          </p:nvSpPr>
          <p:spPr>
            <a:xfrm>
              <a:off x="82000" y="164000"/>
              <a:ext cx="2798370" cy="1515776"/>
            </a:xfrm>
            <a:prstGeom prst="rect">
              <a:avLst/>
            </a:prstGeom>
            <a:noFill/>
            <a:ln>
              <a:noFill/>
            </a:ln>
          </p:spPr>
          <p:txBody>
            <a:bodyPr spcFirstLastPara="1" wrap="square" lIns="163825" tIns="81900" rIns="163825" bIns="81900" anchor="ctr" anchorCtr="0">
              <a:noAutofit/>
            </a:bodyPr>
            <a:lstStyle/>
            <a:p>
              <a:pPr marL="0" marR="0" lvl="0" indent="0" algn="ctr" rtl="0">
                <a:lnSpc>
                  <a:spcPct val="90000"/>
                </a:lnSpc>
                <a:spcBef>
                  <a:spcPts val="0"/>
                </a:spcBef>
                <a:spcAft>
                  <a:spcPts val="0"/>
                </a:spcAft>
                <a:buNone/>
              </a:pPr>
              <a:r>
                <a:rPr lang="en-US" sz="4300" b="0" i="0" u="none" strike="noStrike" cap="none">
                  <a:solidFill>
                    <a:schemeClr val="lt1"/>
                  </a:solidFill>
                  <a:latin typeface="Comic Sans MS"/>
                  <a:ea typeface="Comic Sans MS"/>
                  <a:cs typeface="Comic Sans MS"/>
                  <a:sym typeface="Comic Sans MS"/>
                </a:rPr>
                <a:t>EDUCAȚIA  PRIMARĂ (ȘCOALA  PRIMARĂ)</a:t>
              </a:r>
              <a:endParaRPr sz="4300" b="0" i="0" u="none" strike="noStrike" cap="none">
                <a:solidFill>
                  <a:schemeClr val="lt1"/>
                </a:solidFill>
                <a:latin typeface="Comic Sans MS"/>
                <a:ea typeface="Comic Sans MS"/>
                <a:cs typeface="Comic Sans MS"/>
                <a:sym typeface="Comic Sans MS"/>
              </a:endParaRPr>
            </a:p>
          </p:txBody>
        </p:sp>
      </p:grpSp>
      <p:grpSp>
        <p:nvGrpSpPr>
          <p:cNvPr id="286" name="Google Shape;286;p42"/>
          <p:cNvGrpSpPr/>
          <p:nvPr/>
        </p:nvGrpSpPr>
        <p:grpSpPr>
          <a:xfrm>
            <a:off x="3341414" y="4643046"/>
            <a:ext cx="5400331" cy="1268402"/>
            <a:chOff x="3021221" y="1395568"/>
            <a:chExt cx="5400331" cy="1268402"/>
          </a:xfrm>
        </p:grpSpPr>
        <p:sp>
          <p:nvSpPr>
            <p:cNvPr id="287" name="Google Shape;287;p42"/>
            <p:cNvSpPr/>
            <p:nvPr/>
          </p:nvSpPr>
          <p:spPr>
            <a:xfrm>
              <a:off x="3021221" y="1395568"/>
              <a:ext cx="5400331" cy="1268402"/>
            </a:xfrm>
            <a:prstGeom prst="rightArrow">
              <a:avLst>
                <a:gd name="adj1" fmla="val 75000"/>
                <a:gd name="adj2" fmla="val 50000"/>
              </a:avLst>
            </a:prstGeom>
            <a:solidFill>
              <a:srgbClr val="CBCBCB">
                <a:alpha val="89803"/>
              </a:srgbClr>
            </a:solidFill>
            <a:ln w="10775" cap="flat" cmpd="sng">
              <a:solidFill>
                <a:srgbClr val="CBCBC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2"/>
            <p:cNvSpPr/>
            <p:nvPr/>
          </p:nvSpPr>
          <p:spPr>
            <a:xfrm>
              <a:off x="3021221" y="1554118"/>
              <a:ext cx="4924680" cy="951302"/>
            </a:xfrm>
            <a:prstGeom prst="rect">
              <a:avLst/>
            </a:prstGeom>
            <a:noFill/>
            <a:ln>
              <a:noFill/>
            </a:ln>
          </p:spPr>
          <p:txBody>
            <a:bodyPr spcFirstLastPara="1" wrap="square" lIns="11425" tIns="11425" rIns="11425" bIns="11425" anchor="t" anchorCtr="0">
              <a:noAutofit/>
            </a:bodyPr>
            <a:lstStyle/>
            <a:p>
              <a:pPr marL="171450" marR="0" lvl="1" indent="-57150" algn="l" rtl="0">
                <a:lnSpc>
                  <a:spcPct val="90000"/>
                </a:lnSpc>
                <a:spcBef>
                  <a:spcPts val="0"/>
                </a:spcBef>
                <a:spcAft>
                  <a:spcPts val="0"/>
                </a:spcAft>
                <a:buClr>
                  <a:schemeClr val="lt1"/>
                </a:buClr>
                <a:buSzPts val="1800"/>
                <a:buFont typeface="Arial Narrow"/>
                <a:buNone/>
              </a:pPr>
              <a:endParaRPr sz="1800" b="0" i="0" u="none" strike="noStrike" cap="none">
                <a:solidFill>
                  <a:schemeClr val="dk1"/>
                </a:solidFill>
                <a:latin typeface="Comic Sans MS"/>
                <a:ea typeface="Comic Sans MS"/>
                <a:cs typeface="Comic Sans MS"/>
                <a:sym typeface="Comic Sans MS"/>
              </a:endParaRPr>
            </a:p>
            <a:p>
              <a:pPr marL="285750" marR="0" lvl="1" indent="-285750" algn="l" rtl="0">
                <a:lnSpc>
                  <a:spcPct val="90000"/>
                </a:lnSpc>
                <a:spcBef>
                  <a:spcPts val="270"/>
                </a:spcBef>
                <a:spcAft>
                  <a:spcPts val="0"/>
                </a:spcAft>
                <a:buClr>
                  <a:schemeClr val="dk1"/>
                </a:buClr>
                <a:buSzPts val="3800"/>
                <a:buFont typeface="Comic Sans MS"/>
                <a:buChar char="•"/>
              </a:pPr>
              <a:r>
                <a:rPr lang="en-US" sz="3800" b="0" i="0" u="none" strike="noStrike" cap="none">
                  <a:solidFill>
                    <a:schemeClr val="dk1"/>
                  </a:solidFill>
                  <a:latin typeface="Comic Sans MS"/>
                  <a:ea typeface="Comic Sans MS"/>
                  <a:cs typeface="Comic Sans MS"/>
                  <a:sym typeface="Comic Sans MS"/>
                </a:rPr>
                <a:t>10 ani – 12 ani</a:t>
              </a:r>
              <a:endParaRPr sz="3800" b="0" i="0" u="none" strike="noStrike" cap="none">
                <a:solidFill>
                  <a:schemeClr val="dk1"/>
                </a:solidFill>
                <a:latin typeface="Comic Sans MS"/>
                <a:ea typeface="Comic Sans MS"/>
                <a:cs typeface="Comic Sans MS"/>
                <a:sym typeface="Comic Sans MS"/>
              </a:endParaRPr>
            </a:p>
          </p:txBody>
        </p:sp>
      </p:grpSp>
      <p:grpSp>
        <p:nvGrpSpPr>
          <p:cNvPr id="289" name="Google Shape;289;p42"/>
          <p:cNvGrpSpPr/>
          <p:nvPr/>
        </p:nvGrpSpPr>
        <p:grpSpPr>
          <a:xfrm>
            <a:off x="385494" y="4643046"/>
            <a:ext cx="3017838" cy="1268402"/>
            <a:chOff x="3383" y="1395568"/>
            <a:chExt cx="3017838" cy="1268402"/>
          </a:xfrm>
        </p:grpSpPr>
        <p:sp>
          <p:nvSpPr>
            <p:cNvPr id="290" name="Google Shape;290;p42"/>
            <p:cNvSpPr/>
            <p:nvPr/>
          </p:nvSpPr>
          <p:spPr>
            <a:xfrm>
              <a:off x="3383" y="1395568"/>
              <a:ext cx="3017838" cy="1268402"/>
            </a:xfrm>
            <a:prstGeom prst="roundRect">
              <a:avLst>
                <a:gd name="adj" fmla="val 16667"/>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2"/>
            <p:cNvSpPr/>
            <p:nvPr/>
          </p:nvSpPr>
          <p:spPr>
            <a:xfrm>
              <a:off x="65301" y="1457486"/>
              <a:ext cx="2894002" cy="1144566"/>
            </a:xfrm>
            <a:prstGeom prst="rect">
              <a:avLst/>
            </a:prstGeom>
            <a:noFill/>
            <a:ln>
              <a:noFill/>
            </a:ln>
          </p:spPr>
          <p:txBody>
            <a:bodyPr spcFirstLastPara="1" wrap="square" lIns="102850" tIns="51425" rIns="102850" bIns="51425" anchor="ctr" anchorCtr="0">
              <a:noAutofit/>
            </a:bodyPr>
            <a:lstStyle/>
            <a:p>
              <a:pPr marL="0" marR="0" lvl="0" indent="0" algn="ctr" rtl="0">
                <a:lnSpc>
                  <a:spcPct val="90000"/>
                </a:lnSpc>
                <a:spcBef>
                  <a:spcPts val="0"/>
                </a:spcBef>
                <a:spcAft>
                  <a:spcPts val="0"/>
                </a:spcAft>
                <a:buNone/>
              </a:pPr>
              <a:r>
                <a:rPr lang="en-US" sz="2700" b="0" i="0" u="none" strike="noStrike" cap="none">
                  <a:solidFill>
                    <a:schemeClr val="lt1"/>
                  </a:solidFill>
                  <a:latin typeface="Comic Sans MS"/>
                  <a:ea typeface="Comic Sans MS"/>
                  <a:cs typeface="Comic Sans MS"/>
                  <a:sym typeface="Comic Sans MS"/>
                </a:rPr>
                <a:t>CICLUL </a:t>
              </a:r>
              <a:endParaRPr/>
            </a:p>
            <a:p>
              <a:pPr marL="0" marR="0" lvl="0" indent="0" algn="ctr" rtl="0">
                <a:lnSpc>
                  <a:spcPct val="90000"/>
                </a:lnSpc>
                <a:spcBef>
                  <a:spcPts val="945"/>
                </a:spcBef>
                <a:spcAft>
                  <a:spcPts val="0"/>
                </a:spcAft>
                <a:buNone/>
              </a:pPr>
              <a:r>
                <a:rPr lang="en-US" sz="2700" b="0" i="0" u="none" strike="noStrike" cap="none">
                  <a:solidFill>
                    <a:schemeClr val="lt1"/>
                  </a:solidFill>
                  <a:latin typeface="Comic Sans MS"/>
                  <a:ea typeface="Comic Sans MS"/>
                  <a:cs typeface="Comic Sans MS"/>
                  <a:sym typeface="Comic Sans MS"/>
                </a:rPr>
                <a:t>al III - lea</a:t>
              </a:r>
              <a:endParaRPr sz="2700" b="0" i="0" u="none" strike="noStrike" cap="none">
                <a:solidFill>
                  <a:schemeClr val="lt1"/>
                </a:solidFill>
                <a:latin typeface="Comic Sans MS"/>
                <a:ea typeface="Comic Sans MS"/>
                <a:cs typeface="Comic Sans MS"/>
                <a:sym typeface="Comic Sans MS"/>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p:nvPr/>
        </p:nvSpPr>
        <p:spPr>
          <a:xfrm>
            <a:off x="318507" y="1772816"/>
            <a:ext cx="1700066" cy="937778"/>
          </a:xfrm>
          <a:prstGeom prst="roundRect">
            <a:avLst>
              <a:gd name="adj" fmla="val 16667"/>
            </a:avLst>
          </a:prstGeom>
          <a:solidFill>
            <a:schemeClr val="dk2"/>
          </a:solid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0" i="0" u="none" strike="noStrike" cap="none">
                <a:solidFill>
                  <a:schemeClr val="lt1"/>
                </a:solidFill>
                <a:latin typeface="Comic Sans MS"/>
                <a:ea typeface="Comic Sans MS"/>
                <a:cs typeface="Comic Sans MS"/>
                <a:sym typeface="Comic Sans MS"/>
              </a:rPr>
              <a:t>CICLUL I</a:t>
            </a:r>
            <a:endParaRPr sz="1800" b="0" i="0" u="none" strike="noStrike" cap="none">
              <a:solidFill>
                <a:schemeClr val="lt1"/>
              </a:solidFill>
              <a:latin typeface="Comic Sans MS"/>
              <a:ea typeface="Comic Sans MS"/>
              <a:cs typeface="Comic Sans MS"/>
              <a:sym typeface="Comic Sans MS"/>
            </a:endParaRPr>
          </a:p>
        </p:txBody>
      </p:sp>
      <p:sp>
        <p:nvSpPr>
          <p:cNvPr id="297" name="Google Shape;297;p43"/>
          <p:cNvSpPr/>
          <p:nvPr/>
        </p:nvSpPr>
        <p:spPr>
          <a:xfrm>
            <a:off x="2018573" y="1772816"/>
            <a:ext cx="1700066" cy="937778"/>
          </a:xfrm>
          <a:prstGeom prst="rightArrow">
            <a:avLst>
              <a:gd name="adj1" fmla="val 50000"/>
              <a:gd name="adj2" fmla="val 50000"/>
            </a:avLst>
          </a:prstGeom>
          <a:solidFill>
            <a:srgbClr val="CBCBCB">
              <a:alpha val="89803"/>
            </a:srgbClr>
          </a:solidFill>
          <a:ln w="10775" cap="flat" cmpd="sng">
            <a:solidFill>
              <a:srgbClr val="CBCBCB">
                <a:alpha val="89803"/>
              </a:srgbClr>
            </a:solidFill>
            <a:prstDash val="solid"/>
            <a:round/>
            <a:headEnd type="none" w="sm" len="sm"/>
            <a:tailEnd type="none" w="sm" len="sm"/>
          </a:ln>
        </p:spPr>
        <p:txBody>
          <a:bodyPr spcFirstLastPara="1" wrap="square" lIns="91425" tIns="45700" rIns="91425" bIns="45700" anchor="t" anchorCtr="0">
            <a:noAutofit/>
          </a:bodyPr>
          <a:lstStyle/>
          <a:p>
            <a:pPr marL="114300" marR="0" lvl="1" indent="-76200" algn="l" rtl="0">
              <a:lnSpc>
                <a:spcPct val="75000"/>
              </a:lnSpc>
              <a:spcBef>
                <a:spcPts val="0"/>
              </a:spcBef>
              <a:spcAft>
                <a:spcPts val="0"/>
              </a:spcAft>
              <a:buClr>
                <a:schemeClr val="lt1"/>
              </a:buClr>
              <a:buSzPts val="600"/>
              <a:buFont typeface="Arial Narrow"/>
              <a:buNone/>
            </a:pPr>
            <a:endParaRPr sz="600" b="0" i="0" u="none" strike="noStrike" cap="none">
              <a:solidFill>
                <a:schemeClr val="lt1"/>
              </a:solidFill>
              <a:latin typeface="Arial Narrow"/>
              <a:ea typeface="Arial Narrow"/>
              <a:cs typeface="Arial Narrow"/>
              <a:sym typeface="Arial Narrow"/>
            </a:endParaRPr>
          </a:p>
          <a:p>
            <a:pPr marL="114300" marR="0" lvl="1" indent="-241300" algn="l" rtl="0">
              <a:lnSpc>
                <a:spcPct val="75000"/>
              </a:lnSpc>
              <a:spcBef>
                <a:spcPts val="60"/>
              </a:spcBef>
              <a:spcAft>
                <a:spcPts val="0"/>
              </a:spcAft>
              <a:buClr>
                <a:schemeClr val="lt1"/>
              </a:buClr>
              <a:buSzPts val="3800"/>
              <a:buFont typeface="Comic Sans MS"/>
              <a:buChar char="•"/>
            </a:pPr>
            <a:r>
              <a:rPr lang="en-US" sz="3800" b="0" i="0" u="none" strike="noStrike" cap="none">
                <a:solidFill>
                  <a:schemeClr val="lt1"/>
                </a:solidFill>
                <a:latin typeface="Comic Sans MS"/>
                <a:ea typeface="Comic Sans MS"/>
                <a:cs typeface="Comic Sans MS"/>
                <a:sym typeface="Comic Sans MS"/>
              </a:rPr>
              <a:t>12 ani – 13 ani</a:t>
            </a:r>
            <a:endParaRPr sz="2400" b="0" i="0" u="none" strike="noStrike" cap="none">
              <a:solidFill>
                <a:schemeClr val="lt1"/>
              </a:solidFill>
              <a:latin typeface="Arial Narrow"/>
              <a:ea typeface="Arial Narrow"/>
              <a:cs typeface="Arial Narrow"/>
              <a:sym typeface="Arial Narrow"/>
            </a:endParaRPr>
          </a:p>
          <a:p>
            <a:pPr marL="114300" marR="0" lvl="1" indent="0" algn="l" rtl="0">
              <a:lnSpc>
                <a:spcPct val="75000"/>
              </a:lnSpc>
              <a:spcBef>
                <a:spcPts val="380"/>
              </a:spcBef>
              <a:spcAft>
                <a:spcPts val="0"/>
              </a:spcAft>
              <a:buClr>
                <a:schemeClr val="lt1"/>
              </a:buClr>
              <a:buSzPts val="3800"/>
              <a:buFont typeface="Arial Narrow"/>
              <a:buNone/>
            </a:pPr>
            <a:endParaRPr sz="3800" b="0" i="0" u="none" strike="noStrike" cap="none">
              <a:solidFill>
                <a:schemeClr val="lt1"/>
              </a:solidFill>
              <a:latin typeface="Comic Sans MS"/>
              <a:ea typeface="Comic Sans MS"/>
              <a:cs typeface="Comic Sans MS"/>
              <a:sym typeface="Comic Sans MS"/>
            </a:endParaRPr>
          </a:p>
          <a:p>
            <a:pPr marL="114300" marR="0" lvl="1" indent="0" algn="l" rtl="0">
              <a:lnSpc>
                <a:spcPct val="75000"/>
              </a:lnSpc>
              <a:spcBef>
                <a:spcPts val="380"/>
              </a:spcBef>
              <a:spcAft>
                <a:spcPts val="0"/>
              </a:spcAft>
              <a:buClr>
                <a:schemeClr val="lt1"/>
              </a:buClr>
              <a:buSzPts val="3800"/>
              <a:buFont typeface="Arial Narrow"/>
              <a:buNone/>
            </a:pPr>
            <a:endParaRPr sz="3800" b="0" i="0" u="none" strike="noStrike" cap="none">
              <a:solidFill>
                <a:schemeClr val="lt1"/>
              </a:solidFill>
              <a:latin typeface="Comic Sans MS"/>
              <a:ea typeface="Comic Sans MS"/>
              <a:cs typeface="Comic Sans MS"/>
              <a:sym typeface="Comic Sans MS"/>
            </a:endParaRPr>
          </a:p>
        </p:txBody>
      </p:sp>
      <p:sp>
        <p:nvSpPr>
          <p:cNvPr id="298" name="Google Shape;298;p43"/>
          <p:cNvSpPr/>
          <p:nvPr/>
        </p:nvSpPr>
        <p:spPr>
          <a:xfrm>
            <a:off x="318507" y="2851260"/>
            <a:ext cx="1864583" cy="937778"/>
          </a:xfrm>
          <a:prstGeom prst="roundRect">
            <a:avLst>
              <a:gd name="adj" fmla="val 16667"/>
            </a:avLst>
          </a:prstGeom>
          <a:solidFill>
            <a:schemeClr val="dk2"/>
          </a:solid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0" i="0" u="none" strike="noStrike" cap="none">
                <a:solidFill>
                  <a:schemeClr val="lt1"/>
                </a:solidFill>
                <a:latin typeface="Comic Sans MS"/>
                <a:ea typeface="Comic Sans MS"/>
                <a:cs typeface="Comic Sans MS"/>
                <a:sym typeface="Comic Sans MS"/>
              </a:rPr>
              <a:t>CICLUL </a:t>
            </a:r>
            <a:endParaRPr/>
          </a:p>
          <a:p>
            <a:pPr marL="0" marR="0" lvl="0" indent="0" algn="ctr" rtl="0">
              <a:lnSpc>
                <a:spcPct val="85000"/>
              </a:lnSpc>
              <a:spcBef>
                <a:spcPts val="360"/>
              </a:spcBef>
              <a:spcAft>
                <a:spcPts val="0"/>
              </a:spcAft>
              <a:buNone/>
            </a:pPr>
            <a:r>
              <a:rPr lang="en-US" sz="1800" b="0" i="0" u="none" strike="noStrike" cap="none">
                <a:solidFill>
                  <a:schemeClr val="lt1"/>
                </a:solidFill>
                <a:latin typeface="Comic Sans MS"/>
                <a:ea typeface="Comic Sans MS"/>
                <a:cs typeface="Comic Sans MS"/>
                <a:sym typeface="Comic Sans MS"/>
              </a:rPr>
              <a:t>al II - lea</a:t>
            </a:r>
            <a:endParaRPr sz="1800" b="0" i="0" u="none" strike="noStrike" cap="none">
              <a:solidFill>
                <a:schemeClr val="lt1"/>
              </a:solidFill>
              <a:latin typeface="Comic Sans MS"/>
              <a:ea typeface="Comic Sans MS"/>
              <a:cs typeface="Comic Sans MS"/>
              <a:sym typeface="Comic Sans MS"/>
            </a:endParaRPr>
          </a:p>
        </p:txBody>
      </p:sp>
      <p:sp>
        <p:nvSpPr>
          <p:cNvPr id="299" name="Google Shape;299;p43"/>
          <p:cNvSpPr/>
          <p:nvPr/>
        </p:nvSpPr>
        <p:spPr>
          <a:xfrm>
            <a:off x="2183090" y="2851260"/>
            <a:ext cx="1864583" cy="937778"/>
          </a:xfrm>
          <a:prstGeom prst="rightArrow">
            <a:avLst>
              <a:gd name="adj1" fmla="val 50000"/>
              <a:gd name="adj2" fmla="val 50000"/>
            </a:avLst>
          </a:prstGeom>
          <a:solidFill>
            <a:srgbClr val="CBCBCB">
              <a:alpha val="89803"/>
            </a:srgbClr>
          </a:solidFill>
          <a:ln w="10775" cap="flat" cmpd="sng">
            <a:solidFill>
              <a:srgbClr val="CBCBCB">
                <a:alpha val="89803"/>
              </a:srgbClr>
            </a:solidFill>
            <a:prstDash val="solid"/>
            <a:round/>
            <a:headEnd type="none" w="sm" len="sm"/>
            <a:tailEnd type="none" w="sm" len="sm"/>
          </a:ln>
        </p:spPr>
        <p:txBody>
          <a:bodyPr spcFirstLastPara="1" wrap="square" lIns="91425" tIns="45700" rIns="91425" bIns="45700" anchor="t" anchorCtr="0">
            <a:noAutofit/>
          </a:bodyPr>
          <a:lstStyle/>
          <a:p>
            <a:pPr marL="114300" marR="0" lvl="1" indent="-82550" algn="l" rtl="0">
              <a:lnSpc>
                <a:spcPct val="75000"/>
              </a:lnSpc>
              <a:spcBef>
                <a:spcPts val="0"/>
              </a:spcBef>
              <a:spcAft>
                <a:spcPts val="0"/>
              </a:spcAft>
              <a:buClr>
                <a:schemeClr val="lt1"/>
              </a:buClr>
              <a:buSzPts val="500"/>
              <a:buFont typeface="Arial Narrow"/>
              <a:buNone/>
            </a:pPr>
            <a:endParaRPr sz="500" b="0" i="0" u="none" strike="noStrike" cap="none">
              <a:solidFill>
                <a:schemeClr val="lt1"/>
              </a:solidFill>
              <a:latin typeface="Comic Sans MS"/>
              <a:ea typeface="Comic Sans MS"/>
              <a:cs typeface="Comic Sans MS"/>
              <a:sym typeface="Comic Sans MS"/>
            </a:endParaRPr>
          </a:p>
          <a:p>
            <a:pPr marL="114300" marR="0" lvl="1" indent="-241300" algn="l" rtl="0">
              <a:lnSpc>
                <a:spcPct val="75000"/>
              </a:lnSpc>
              <a:spcBef>
                <a:spcPts val="50"/>
              </a:spcBef>
              <a:spcAft>
                <a:spcPts val="0"/>
              </a:spcAft>
              <a:buClr>
                <a:schemeClr val="lt1"/>
              </a:buClr>
              <a:buSzPts val="3800"/>
              <a:buFont typeface="Comic Sans MS"/>
              <a:buChar char="•"/>
            </a:pPr>
            <a:r>
              <a:rPr lang="en-US" sz="3800" b="0" i="0" u="none" strike="noStrike" cap="none">
                <a:solidFill>
                  <a:schemeClr val="lt1"/>
                </a:solidFill>
                <a:latin typeface="Comic Sans MS"/>
                <a:ea typeface="Comic Sans MS"/>
                <a:cs typeface="Comic Sans MS"/>
                <a:sym typeface="Comic Sans MS"/>
              </a:rPr>
              <a:t>13 ani – 14 ani</a:t>
            </a:r>
            <a:endParaRPr sz="3800" b="0" i="0" u="none" strike="noStrike" cap="none">
              <a:solidFill>
                <a:schemeClr val="lt1"/>
              </a:solidFill>
              <a:latin typeface="Comic Sans MS"/>
              <a:ea typeface="Comic Sans MS"/>
              <a:cs typeface="Comic Sans MS"/>
              <a:sym typeface="Comic Sans MS"/>
            </a:endParaRPr>
          </a:p>
        </p:txBody>
      </p:sp>
      <p:grpSp>
        <p:nvGrpSpPr>
          <p:cNvPr id="300" name="Google Shape;300;p43"/>
          <p:cNvGrpSpPr/>
          <p:nvPr/>
        </p:nvGrpSpPr>
        <p:grpSpPr>
          <a:xfrm>
            <a:off x="385494" y="237056"/>
            <a:ext cx="8290962" cy="1463752"/>
            <a:chOff x="0" y="0"/>
            <a:chExt cx="2962370" cy="1679776"/>
          </a:xfrm>
        </p:grpSpPr>
        <p:sp>
          <p:nvSpPr>
            <p:cNvPr id="301" name="Google Shape;301;p43"/>
            <p:cNvSpPr/>
            <p:nvPr/>
          </p:nvSpPr>
          <p:spPr>
            <a:xfrm>
              <a:off x="0" y="0"/>
              <a:ext cx="2962370" cy="1679776"/>
            </a:xfrm>
            <a:prstGeom prst="roundRect">
              <a:avLst>
                <a:gd name="adj" fmla="val 16667"/>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3"/>
            <p:cNvSpPr/>
            <p:nvPr/>
          </p:nvSpPr>
          <p:spPr>
            <a:xfrm>
              <a:off x="82000" y="82000"/>
              <a:ext cx="2798370" cy="1515776"/>
            </a:xfrm>
            <a:prstGeom prst="rect">
              <a:avLst/>
            </a:prstGeom>
            <a:noFill/>
            <a:ln>
              <a:noFill/>
            </a:ln>
          </p:spPr>
          <p:txBody>
            <a:bodyPr spcFirstLastPara="1" wrap="square" lIns="163825" tIns="81900" rIns="163825" bIns="81900" anchor="ctr" anchorCtr="0">
              <a:noAutofit/>
            </a:bodyPr>
            <a:lstStyle/>
            <a:p>
              <a:pPr marL="0" marR="0" lvl="0" indent="0" algn="ctr" rtl="0">
                <a:lnSpc>
                  <a:spcPct val="90000"/>
                </a:lnSpc>
                <a:spcBef>
                  <a:spcPts val="0"/>
                </a:spcBef>
                <a:spcAft>
                  <a:spcPts val="0"/>
                </a:spcAft>
                <a:buNone/>
              </a:pPr>
              <a:r>
                <a:rPr lang="en-US" sz="4300" b="0" i="0" u="none" strike="noStrike" cap="none">
                  <a:solidFill>
                    <a:schemeClr val="lt1"/>
                  </a:solidFill>
                  <a:latin typeface="Comic Sans MS"/>
                  <a:ea typeface="Comic Sans MS"/>
                  <a:cs typeface="Comic Sans MS"/>
                  <a:sym typeface="Comic Sans MS"/>
                </a:rPr>
                <a:t>EDUCAȚIA SECUNDARĂ (OBLIGATORIE) </a:t>
              </a:r>
              <a:endParaRPr sz="4300" b="0" i="0" u="none" strike="noStrike" cap="none">
                <a:solidFill>
                  <a:schemeClr val="lt1"/>
                </a:solidFill>
                <a:latin typeface="Comic Sans MS"/>
                <a:ea typeface="Comic Sans MS"/>
                <a:cs typeface="Comic Sans MS"/>
                <a:sym typeface="Comic Sans MS"/>
              </a:endParaRPr>
            </a:p>
          </p:txBody>
        </p:sp>
      </p:grpSp>
      <p:sp>
        <p:nvSpPr>
          <p:cNvPr id="303" name="Google Shape;303;p43"/>
          <p:cNvSpPr/>
          <p:nvPr/>
        </p:nvSpPr>
        <p:spPr>
          <a:xfrm>
            <a:off x="323528" y="3789040"/>
            <a:ext cx="1700066" cy="937778"/>
          </a:xfrm>
          <a:prstGeom prst="roundRect">
            <a:avLst>
              <a:gd name="adj" fmla="val 16667"/>
            </a:avLst>
          </a:prstGeom>
          <a:solidFill>
            <a:schemeClr val="dk2"/>
          </a:solid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0" i="0" u="none" strike="noStrike" cap="none">
                <a:solidFill>
                  <a:schemeClr val="lt1"/>
                </a:solidFill>
                <a:latin typeface="Comic Sans MS"/>
                <a:ea typeface="Comic Sans MS"/>
                <a:cs typeface="Comic Sans MS"/>
                <a:sym typeface="Comic Sans MS"/>
              </a:rPr>
              <a:t>CICLUL al III - lea</a:t>
            </a:r>
            <a:endParaRPr sz="1800" b="0" i="0" u="none" strike="noStrike" cap="none">
              <a:solidFill>
                <a:schemeClr val="lt1"/>
              </a:solidFill>
              <a:latin typeface="Comic Sans MS"/>
              <a:ea typeface="Comic Sans MS"/>
              <a:cs typeface="Comic Sans MS"/>
              <a:sym typeface="Comic Sans MS"/>
            </a:endParaRPr>
          </a:p>
        </p:txBody>
      </p:sp>
      <p:sp>
        <p:nvSpPr>
          <p:cNvPr id="304" name="Google Shape;304;p43"/>
          <p:cNvSpPr/>
          <p:nvPr/>
        </p:nvSpPr>
        <p:spPr>
          <a:xfrm>
            <a:off x="2023594" y="3789040"/>
            <a:ext cx="1700066" cy="937778"/>
          </a:xfrm>
          <a:prstGeom prst="rightArrow">
            <a:avLst>
              <a:gd name="adj1" fmla="val 50000"/>
              <a:gd name="adj2" fmla="val 50000"/>
            </a:avLst>
          </a:prstGeom>
          <a:solidFill>
            <a:srgbClr val="CBCBCB">
              <a:alpha val="89803"/>
            </a:srgbClr>
          </a:solidFill>
          <a:ln w="10775" cap="flat" cmpd="sng">
            <a:solidFill>
              <a:srgbClr val="CBCBCB">
                <a:alpha val="89803"/>
              </a:srgbClr>
            </a:solidFill>
            <a:prstDash val="solid"/>
            <a:round/>
            <a:headEnd type="none" w="sm" len="sm"/>
            <a:tailEnd type="none" w="sm" len="sm"/>
          </a:ln>
        </p:spPr>
        <p:txBody>
          <a:bodyPr spcFirstLastPara="1" wrap="square" lIns="91425" tIns="45700" rIns="91425" bIns="45700" anchor="t" anchorCtr="0">
            <a:noAutofit/>
          </a:bodyPr>
          <a:lstStyle/>
          <a:p>
            <a:pPr marL="114300" marR="0" lvl="1" indent="-69850" algn="l" rtl="0">
              <a:lnSpc>
                <a:spcPct val="75000"/>
              </a:lnSpc>
              <a:spcBef>
                <a:spcPts val="0"/>
              </a:spcBef>
              <a:spcAft>
                <a:spcPts val="0"/>
              </a:spcAft>
              <a:buClr>
                <a:schemeClr val="lt1"/>
              </a:buClr>
              <a:buSzPts val="700"/>
              <a:buFont typeface="Arial Narrow"/>
              <a:buNone/>
            </a:pPr>
            <a:endParaRPr sz="700" b="0" i="0" u="none" strike="noStrike" cap="none">
              <a:solidFill>
                <a:schemeClr val="lt1"/>
              </a:solidFill>
              <a:latin typeface="Arial Narrow"/>
              <a:ea typeface="Arial Narrow"/>
              <a:cs typeface="Arial Narrow"/>
              <a:sym typeface="Arial Narrow"/>
            </a:endParaRPr>
          </a:p>
          <a:p>
            <a:pPr marL="114300" marR="0" lvl="1" indent="-241300" algn="l" rtl="0">
              <a:lnSpc>
                <a:spcPct val="75000"/>
              </a:lnSpc>
              <a:spcBef>
                <a:spcPts val="70"/>
              </a:spcBef>
              <a:spcAft>
                <a:spcPts val="0"/>
              </a:spcAft>
              <a:buClr>
                <a:schemeClr val="lt1"/>
              </a:buClr>
              <a:buSzPts val="3800"/>
              <a:buFont typeface="Comic Sans MS"/>
              <a:buChar char="•"/>
            </a:pPr>
            <a:r>
              <a:rPr lang="en-US" sz="3800" b="0" i="0" u="none" strike="noStrike" cap="none">
                <a:solidFill>
                  <a:schemeClr val="lt1"/>
                </a:solidFill>
                <a:latin typeface="Comic Sans MS"/>
                <a:ea typeface="Comic Sans MS"/>
                <a:cs typeface="Comic Sans MS"/>
                <a:sym typeface="Comic Sans MS"/>
              </a:rPr>
              <a:t>14 ani – 15 ani</a:t>
            </a:r>
            <a:endParaRPr sz="2400" b="0" i="0" u="none" strike="noStrike" cap="none">
              <a:solidFill>
                <a:schemeClr val="lt1"/>
              </a:solidFill>
              <a:latin typeface="Arial Narrow"/>
              <a:ea typeface="Arial Narrow"/>
              <a:cs typeface="Arial Narrow"/>
              <a:sym typeface="Arial Narrow"/>
            </a:endParaRPr>
          </a:p>
          <a:p>
            <a:pPr marL="114300" marR="0" lvl="1" indent="0" algn="l" rtl="0">
              <a:lnSpc>
                <a:spcPct val="75000"/>
              </a:lnSpc>
              <a:spcBef>
                <a:spcPts val="380"/>
              </a:spcBef>
              <a:spcAft>
                <a:spcPts val="0"/>
              </a:spcAft>
              <a:buClr>
                <a:schemeClr val="lt1"/>
              </a:buClr>
              <a:buSzPts val="3800"/>
              <a:buFont typeface="Arial Narrow"/>
              <a:buNone/>
            </a:pPr>
            <a:endParaRPr sz="3800" b="0" i="0" u="none" strike="noStrike" cap="none">
              <a:solidFill>
                <a:schemeClr val="lt1"/>
              </a:solidFill>
              <a:latin typeface="Comic Sans MS"/>
              <a:ea typeface="Comic Sans MS"/>
              <a:cs typeface="Comic Sans MS"/>
              <a:sym typeface="Comic Sans MS"/>
            </a:endParaRPr>
          </a:p>
          <a:p>
            <a:pPr marL="114300" marR="0" lvl="1" indent="0" algn="l" rtl="0">
              <a:lnSpc>
                <a:spcPct val="75000"/>
              </a:lnSpc>
              <a:spcBef>
                <a:spcPts val="380"/>
              </a:spcBef>
              <a:spcAft>
                <a:spcPts val="0"/>
              </a:spcAft>
              <a:buClr>
                <a:schemeClr val="lt1"/>
              </a:buClr>
              <a:buSzPts val="3800"/>
              <a:buFont typeface="Arial Narrow"/>
              <a:buNone/>
            </a:pPr>
            <a:endParaRPr sz="3800" b="0" i="0" u="none" strike="noStrike" cap="none">
              <a:solidFill>
                <a:schemeClr val="lt1"/>
              </a:solidFill>
              <a:latin typeface="Comic Sans MS"/>
              <a:ea typeface="Comic Sans MS"/>
              <a:cs typeface="Comic Sans MS"/>
              <a:sym typeface="Comic Sans MS"/>
            </a:endParaRPr>
          </a:p>
        </p:txBody>
      </p:sp>
      <p:sp>
        <p:nvSpPr>
          <p:cNvPr id="305" name="Google Shape;305;p43"/>
          <p:cNvSpPr/>
          <p:nvPr/>
        </p:nvSpPr>
        <p:spPr>
          <a:xfrm>
            <a:off x="323528" y="4867484"/>
            <a:ext cx="1864583" cy="937778"/>
          </a:xfrm>
          <a:prstGeom prst="roundRect">
            <a:avLst>
              <a:gd name="adj" fmla="val 16667"/>
            </a:avLst>
          </a:prstGeom>
          <a:solidFill>
            <a:schemeClr val="dk2"/>
          </a:solid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0" i="0" u="none" strike="noStrike" cap="none">
                <a:solidFill>
                  <a:schemeClr val="lt1"/>
                </a:solidFill>
                <a:latin typeface="Comic Sans MS"/>
                <a:ea typeface="Comic Sans MS"/>
                <a:cs typeface="Comic Sans MS"/>
                <a:sym typeface="Comic Sans MS"/>
              </a:rPr>
              <a:t>CICLUL </a:t>
            </a:r>
            <a:endParaRPr/>
          </a:p>
          <a:p>
            <a:pPr marL="0" marR="0" lvl="0" indent="0" algn="ctr" rtl="0">
              <a:lnSpc>
                <a:spcPct val="85000"/>
              </a:lnSpc>
              <a:spcBef>
                <a:spcPts val="360"/>
              </a:spcBef>
              <a:spcAft>
                <a:spcPts val="0"/>
              </a:spcAft>
              <a:buNone/>
            </a:pPr>
            <a:r>
              <a:rPr lang="en-US" sz="1800" b="0" i="0" u="none" strike="noStrike" cap="none">
                <a:solidFill>
                  <a:schemeClr val="lt1"/>
                </a:solidFill>
                <a:latin typeface="Comic Sans MS"/>
                <a:ea typeface="Comic Sans MS"/>
                <a:cs typeface="Comic Sans MS"/>
                <a:sym typeface="Comic Sans MS"/>
              </a:rPr>
              <a:t>al IV - lea</a:t>
            </a:r>
            <a:endParaRPr sz="1800" b="0" i="0" u="none" strike="noStrike" cap="none">
              <a:solidFill>
                <a:schemeClr val="lt1"/>
              </a:solidFill>
              <a:latin typeface="Comic Sans MS"/>
              <a:ea typeface="Comic Sans MS"/>
              <a:cs typeface="Comic Sans MS"/>
              <a:sym typeface="Comic Sans MS"/>
            </a:endParaRPr>
          </a:p>
        </p:txBody>
      </p:sp>
      <p:sp>
        <p:nvSpPr>
          <p:cNvPr id="306" name="Google Shape;306;p43"/>
          <p:cNvSpPr/>
          <p:nvPr/>
        </p:nvSpPr>
        <p:spPr>
          <a:xfrm>
            <a:off x="2188111" y="4867484"/>
            <a:ext cx="1864583" cy="937778"/>
          </a:xfrm>
          <a:prstGeom prst="rightArrow">
            <a:avLst>
              <a:gd name="adj1" fmla="val 50000"/>
              <a:gd name="adj2" fmla="val 50000"/>
            </a:avLst>
          </a:prstGeom>
          <a:solidFill>
            <a:srgbClr val="CBCBCB">
              <a:alpha val="89803"/>
            </a:srgbClr>
          </a:solidFill>
          <a:ln w="10775" cap="flat" cmpd="sng">
            <a:solidFill>
              <a:srgbClr val="CBCBCB">
                <a:alpha val="89803"/>
              </a:srgbClr>
            </a:solidFill>
            <a:prstDash val="solid"/>
            <a:round/>
            <a:headEnd type="none" w="sm" len="sm"/>
            <a:tailEnd type="none" w="sm" len="sm"/>
          </a:ln>
        </p:spPr>
        <p:txBody>
          <a:bodyPr spcFirstLastPara="1" wrap="square" lIns="91425" tIns="45700" rIns="91425" bIns="45700" anchor="t" anchorCtr="0">
            <a:noAutofit/>
          </a:bodyPr>
          <a:lstStyle/>
          <a:p>
            <a:pPr marL="114300" marR="0" lvl="1" indent="-76200" algn="l" rtl="0">
              <a:lnSpc>
                <a:spcPct val="75000"/>
              </a:lnSpc>
              <a:spcBef>
                <a:spcPts val="0"/>
              </a:spcBef>
              <a:spcAft>
                <a:spcPts val="0"/>
              </a:spcAft>
              <a:buClr>
                <a:schemeClr val="lt1"/>
              </a:buClr>
              <a:buSzPts val="600"/>
              <a:buFont typeface="Arial Narrow"/>
              <a:buNone/>
            </a:pPr>
            <a:endParaRPr sz="600" b="0" i="0" u="none" strike="noStrike" cap="none">
              <a:solidFill>
                <a:schemeClr val="lt1"/>
              </a:solidFill>
              <a:latin typeface="Comic Sans MS"/>
              <a:ea typeface="Comic Sans MS"/>
              <a:cs typeface="Comic Sans MS"/>
              <a:sym typeface="Comic Sans MS"/>
            </a:endParaRPr>
          </a:p>
          <a:p>
            <a:pPr marL="114300" marR="0" lvl="1" indent="-241300" algn="l" rtl="0">
              <a:lnSpc>
                <a:spcPct val="75000"/>
              </a:lnSpc>
              <a:spcBef>
                <a:spcPts val="60"/>
              </a:spcBef>
              <a:spcAft>
                <a:spcPts val="0"/>
              </a:spcAft>
              <a:buClr>
                <a:schemeClr val="lt1"/>
              </a:buClr>
              <a:buSzPts val="3800"/>
              <a:buFont typeface="Comic Sans MS"/>
              <a:buChar char="•"/>
            </a:pPr>
            <a:r>
              <a:rPr lang="en-US" sz="3800" b="0" i="0" u="none" strike="noStrike" cap="none">
                <a:solidFill>
                  <a:schemeClr val="lt1"/>
                </a:solidFill>
                <a:latin typeface="Comic Sans MS"/>
                <a:ea typeface="Comic Sans MS"/>
                <a:cs typeface="Comic Sans MS"/>
                <a:sym typeface="Comic Sans MS"/>
              </a:rPr>
              <a:t>15 ani – 16 ani</a:t>
            </a:r>
            <a:endParaRPr sz="3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4"/>
          <p:cNvSpPr/>
          <p:nvPr/>
        </p:nvSpPr>
        <p:spPr>
          <a:xfrm>
            <a:off x="318507" y="2447195"/>
            <a:ext cx="4212467" cy="2323650"/>
          </a:xfrm>
          <a:prstGeom prst="roundRect">
            <a:avLst>
              <a:gd name="adj" fmla="val 16667"/>
            </a:avLst>
          </a:prstGeom>
          <a:solidFill>
            <a:schemeClr val="dk2"/>
          </a:solid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r>
              <a:rPr lang="en-US" sz="1800" b="0" i="0" u="none" strike="noStrike" cap="none">
                <a:solidFill>
                  <a:schemeClr val="lt1"/>
                </a:solidFill>
                <a:latin typeface="Comic Sans MS"/>
                <a:ea typeface="Comic Sans MS"/>
                <a:cs typeface="Comic Sans MS"/>
                <a:sym typeface="Comic Sans MS"/>
              </a:rPr>
              <a:t>ARTĂ</a:t>
            </a:r>
            <a:endParaRPr/>
          </a:p>
          <a:p>
            <a:pPr marL="0" marR="0" lvl="0" indent="0" algn="ctr" rtl="0">
              <a:lnSpc>
                <a:spcPct val="85000"/>
              </a:lnSpc>
              <a:spcBef>
                <a:spcPts val="360"/>
              </a:spcBef>
              <a:spcAft>
                <a:spcPts val="0"/>
              </a:spcAft>
              <a:buNone/>
            </a:pPr>
            <a:endParaRPr sz="1800" b="0" i="0" u="none" strike="noStrike" cap="none">
              <a:solidFill>
                <a:schemeClr val="lt1"/>
              </a:solidFill>
              <a:latin typeface="Comic Sans MS"/>
              <a:ea typeface="Comic Sans MS"/>
              <a:cs typeface="Comic Sans MS"/>
              <a:sym typeface="Comic Sans MS"/>
            </a:endParaRPr>
          </a:p>
          <a:p>
            <a:pPr marL="0" marR="0" lvl="0" indent="0" algn="ctr" rtl="0">
              <a:lnSpc>
                <a:spcPct val="85000"/>
              </a:lnSpc>
              <a:spcBef>
                <a:spcPts val="360"/>
              </a:spcBef>
              <a:spcAft>
                <a:spcPts val="0"/>
              </a:spcAft>
              <a:buNone/>
            </a:pPr>
            <a:r>
              <a:rPr lang="en-US" sz="1800" b="0" i="0" u="none" strike="noStrike" cap="none">
                <a:solidFill>
                  <a:schemeClr val="lt1"/>
                </a:solidFill>
                <a:latin typeface="Comic Sans MS"/>
                <a:ea typeface="Comic Sans MS"/>
                <a:cs typeface="Comic Sans MS"/>
                <a:sym typeface="Comic Sans MS"/>
              </a:rPr>
              <a:t>ȘTIINȚĂ ȘI TEHNOLOGIE</a:t>
            </a:r>
            <a:endParaRPr/>
          </a:p>
          <a:p>
            <a:pPr marL="0" marR="0" lvl="0" indent="0" algn="ctr" rtl="0">
              <a:lnSpc>
                <a:spcPct val="85000"/>
              </a:lnSpc>
              <a:spcBef>
                <a:spcPts val="360"/>
              </a:spcBef>
              <a:spcAft>
                <a:spcPts val="0"/>
              </a:spcAft>
              <a:buNone/>
            </a:pPr>
            <a:endParaRPr sz="1800" b="0" i="0" u="none" strike="noStrike" cap="none">
              <a:solidFill>
                <a:schemeClr val="lt1"/>
              </a:solidFill>
              <a:latin typeface="Comic Sans MS"/>
              <a:ea typeface="Comic Sans MS"/>
              <a:cs typeface="Comic Sans MS"/>
              <a:sym typeface="Comic Sans MS"/>
            </a:endParaRPr>
          </a:p>
          <a:p>
            <a:pPr marL="0" marR="0" lvl="0" indent="0" algn="ctr" rtl="0">
              <a:lnSpc>
                <a:spcPct val="85000"/>
              </a:lnSpc>
              <a:spcBef>
                <a:spcPts val="360"/>
              </a:spcBef>
              <a:spcAft>
                <a:spcPts val="0"/>
              </a:spcAft>
              <a:buNone/>
            </a:pPr>
            <a:r>
              <a:rPr lang="en-US" sz="1800" b="0" i="0" u="none" strike="noStrike" cap="none">
                <a:solidFill>
                  <a:schemeClr val="lt1"/>
                </a:solidFill>
                <a:latin typeface="Comic Sans MS"/>
                <a:ea typeface="Comic Sans MS"/>
                <a:cs typeface="Comic Sans MS"/>
                <a:sym typeface="Comic Sans MS"/>
              </a:rPr>
              <a:t>ȘTIINȚE UMANE ȘI SOCIALE</a:t>
            </a:r>
            <a:endParaRPr/>
          </a:p>
          <a:p>
            <a:pPr marL="0" marR="0" lvl="0" indent="0" algn="ctr" rtl="0">
              <a:lnSpc>
                <a:spcPct val="85000"/>
              </a:lnSpc>
              <a:spcBef>
                <a:spcPts val="360"/>
              </a:spcBef>
              <a:spcAft>
                <a:spcPts val="0"/>
              </a:spcAft>
              <a:buNone/>
            </a:pPr>
            <a:endParaRPr sz="1800" b="0" i="0" u="none" strike="noStrike" cap="none">
              <a:solidFill>
                <a:schemeClr val="lt1"/>
              </a:solidFill>
              <a:latin typeface="Comic Sans MS"/>
              <a:ea typeface="Comic Sans MS"/>
              <a:cs typeface="Comic Sans MS"/>
              <a:sym typeface="Comic Sans MS"/>
            </a:endParaRPr>
          </a:p>
        </p:txBody>
      </p:sp>
      <p:sp>
        <p:nvSpPr>
          <p:cNvPr id="312" name="Google Shape;312;p44"/>
          <p:cNvSpPr/>
          <p:nvPr/>
        </p:nvSpPr>
        <p:spPr>
          <a:xfrm>
            <a:off x="4530974" y="2447195"/>
            <a:ext cx="4212467" cy="2323650"/>
          </a:xfrm>
          <a:prstGeom prst="rightArrow">
            <a:avLst>
              <a:gd name="adj1" fmla="val 50000"/>
              <a:gd name="adj2" fmla="val 50000"/>
            </a:avLst>
          </a:prstGeom>
          <a:solidFill>
            <a:srgbClr val="CBCBCB">
              <a:alpha val="89803"/>
            </a:srgbClr>
          </a:solidFill>
          <a:ln w="10775" cap="flat" cmpd="sng">
            <a:solidFill>
              <a:srgbClr val="CBCBCB">
                <a:alpha val="89803"/>
              </a:srgbClr>
            </a:solidFill>
            <a:prstDash val="solid"/>
            <a:round/>
            <a:headEnd type="none" w="sm" len="sm"/>
            <a:tailEnd type="none" w="sm" len="sm"/>
          </a:ln>
        </p:spPr>
        <p:txBody>
          <a:bodyPr spcFirstLastPara="1" wrap="square" lIns="91425" tIns="45700" rIns="91425" bIns="45700" anchor="t" anchorCtr="0">
            <a:noAutofit/>
          </a:bodyPr>
          <a:lstStyle/>
          <a:p>
            <a:pPr marL="114300" marR="0" lvl="1" indent="-38100" algn="l" rtl="0">
              <a:lnSpc>
                <a:spcPct val="75000"/>
              </a:lnSpc>
              <a:spcBef>
                <a:spcPts val="0"/>
              </a:spcBef>
              <a:spcAft>
                <a:spcPts val="0"/>
              </a:spcAft>
              <a:buClr>
                <a:schemeClr val="lt1"/>
              </a:buClr>
              <a:buSzPts val="1200"/>
              <a:buFont typeface="Arial Narrow"/>
              <a:buNone/>
            </a:pPr>
            <a:endParaRPr sz="1200" b="0" i="0" u="none" strike="noStrike" cap="none">
              <a:solidFill>
                <a:schemeClr val="lt1"/>
              </a:solidFill>
              <a:latin typeface="Arial Narrow"/>
              <a:ea typeface="Arial Narrow"/>
              <a:cs typeface="Arial Narrow"/>
              <a:sym typeface="Arial Narrow"/>
            </a:endParaRPr>
          </a:p>
          <a:p>
            <a:pPr marL="114300" marR="0" lvl="1" indent="0" algn="l" rtl="0">
              <a:lnSpc>
                <a:spcPct val="75000"/>
              </a:lnSpc>
              <a:spcBef>
                <a:spcPts val="120"/>
              </a:spcBef>
              <a:spcAft>
                <a:spcPts val="0"/>
              </a:spcAft>
              <a:buClr>
                <a:schemeClr val="lt1"/>
              </a:buClr>
              <a:buSzPts val="2800"/>
              <a:buFont typeface="Arial Narrow"/>
              <a:buNone/>
            </a:pPr>
            <a:endParaRPr sz="2800" b="0" i="0" u="none" strike="noStrike" cap="none">
              <a:solidFill>
                <a:schemeClr val="lt1"/>
              </a:solidFill>
              <a:latin typeface="Arial Narrow"/>
              <a:ea typeface="Arial Narrow"/>
              <a:cs typeface="Arial Narrow"/>
              <a:sym typeface="Arial Narrow"/>
            </a:endParaRPr>
          </a:p>
          <a:p>
            <a:pPr marL="114300" marR="0" lvl="1" indent="0" algn="l" rtl="0">
              <a:lnSpc>
                <a:spcPct val="75000"/>
              </a:lnSpc>
              <a:spcBef>
                <a:spcPts val="280"/>
              </a:spcBef>
              <a:spcAft>
                <a:spcPts val="0"/>
              </a:spcAft>
              <a:buClr>
                <a:schemeClr val="lt1"/>
              </a:buClr>
              <a:buSzPts val="2400"/>
              <a:buFont typeface="Arial Narrow"/>
              <a:buNone/>
            </a:pPr>
            <a:endParaRPr sz="2400" b="0" i="0" u="none" strike="noStrike" cap="none">
              <a:solidFill>
                <a:schemeClr val="lt1"/>
              </a:solidFill>
              <a:latin typeface="Arial Narrow"/>
              <a:ea typeface="Arial Narrow"/>
              <a:cs typeface="Arial Narrow"/>
              <a:sym typeface="Arial Narrow"/>
            </a:endParaRPr>
          </a:p>
          <a:p>
            <a:pPr marL="114300" marR="0" lvl="1" indent="-241300" algn="l" rtl="0">
              <a:lnSpc>
                <a:spcPct val="75000"/>
              </a:lnSpc>
              <a:spcBef>
                <a:spcPts val="240"/>
              </a:spcBef>
              <a:spcAft>
                <a:spcPts val="0"/>
              </a:spcAft>
              <a:buClr>
                <a:schemeClr val="lt1"/>
              </a:buClr>
              <a:buSzPts val="3800"/>
              <a:buFont typeface="Comic Sans MS"/>
              <a:buChar char="•"/>
            </a:pPr>
            <a:r>
              <a:rPr lang="en-US" sz="3800" b="0" i="0" u="none" strike="noStrike" cap="none">
                <a:solidFill>
                  <a:schemeClr val="lt1"/>
                </a:solidFill>
                <a:latin typeface="Comic Sans MS"/>
                <a:ea typeface="Comic Sans MS"/>
                <a:cs typeface="Comic Sans MS"/>
                <a:sym typeface="Comic Sans MS"/>
              </a:rPr>
              <a:t>16 ani – 18 ani</a:t>
            </a:r>
            <a:endParaRPr sz="2400" b="0" i="0" u="none" strike="noStrike" cap="none">
              <a:solidFill>
                <a:schemeClr val="lt1"/>
              </a:solidFill>
              <a:latin typeface="Arial Narrow"/>
              <a:ea typeface="Arial Narrow"/>
              <a:cs typeface="Arial Narrow"/>
              <a:sym typeface="Arial Narrow"/>
            </a:endParaRPr>
          </a:p>
          <a:p>
            <a:pPr marL="114300" marR="0" lvl="1" indent="0" algn="l" rtl="0">
              <a:lnSpc>
                <a:spcPct val="75000"/>
              </a:lnSpc>
              <a:spcBef>
                <a:spcPts val="380"/>
              </a:spcBef>
              <a:spcAft>
                <a:spcPts val="0"/>
              </a:spcAft>
              <a:buClr>
                <a:schemeClr val="lt1"/>
              </a:buClr>
              <a:buSzPts val="3800"/>
              <a:buFont typeface="Arial Narrow"/>
              <a:buNone/>
            </a:pPr>
            <a:endParaRPr sz="3800" b="0" i="0" u="none" strike="noStrike" cap="none">
              <a:solidFill>
                <a:schemeClr val="lt1"/>
              </a:solidFill>
              <a:latin typeface="Comic Sans MS"/>
              <a:ea typeface="Comic Sans MS"/>
              <a:cs typeface="Comic Sans MS"/>
              <a:sym typeface="Comic Sans MS"/>
            </a:endParaRPr>
          </a:p>
          <a:p>
            <a:pPr marL="114300" marR="0" lvl="1" indent="0" algn="l" rtl="0">
              <a:lnSpc>
                <a:spcPct val="75000"/>
              </a:lnSpc>
              <a:spcBef>
                <a:spcPts val="380"/>
              </a:spcBef>
              <a:spcAft>
                <a:spcPts val="0"/>
              </a:spcAft>
              <a:buClr>
                <a:schemeClr val="lt1"/>
              </a:buClr>
              <a:buSzPts val="3800"/>
              <a:buFont typeface="Arial Narrow"/>
              <a:buNone/>
            </a:pPr>
            <a:endParaRPr sz="3800" b="0" i="0" u="none" strike="noStrike" cap="none">
              <a:solidFill>
                <a:schemeClr val="lt1"/>
              </a:solidFill>
              <a:latin typeface="Comic Sans MS"/>
              <a:ea typeface="Comic Sans MS"/>
              <a:cs typeface="Comic Sans MS"/>
              <a:sym typeface="Comic Sans MS"/>
            </a:endParaRPr>
          </a:p>
        </p:txBody>
      </p:sp>
      <p:grpSp>
        <p:nvGrpSpPr>
          <p:cNvPr id="313" name="Google Shape;313;p44"/>
          <p:cNvGrpSpPr/>
          <p:nvPr/>
        </p:nvGrpSpPr>
        <p:grpSpPr>
          <a:xfrm>
            <a:off x="385494" y="237056"/>
            <a:ext cx="8290962" cy="1535760"/>
            <a:chOff x="0" y="0"/>
            <a:chExt cx="2962370" cy="1679776"/>
          </a:xfrm>
        </p:grpSpPr>
        <p:sp>
          <p:nvSpPr>
            <p:cNvPr id="314" name="Google Shape;314;p44"/>
            <p:cNvSpPr/>
            <p:nvPr/>
          </p:nvSpPr>
          <p:spPr>
            <a:xfrm>
              <a:off x="0" y="0"/>
              <a:ext cx="2962370" cy="1679776"/>
            </a:xfrm>
            <a:prstGeom prst="roundRect">
              <a:avLst>
                <a:gd name="adj" fmla="val 16667"/>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4"/>
            <p:cNvSpPr/>
            <p:nvPr/>
          </p:nvSpPr>
          <p:spPr>
            <a:xfrm>
              <a:off x="82000" y="82000"/>
              <a:ext cx="2798370" cy="1515776"/>
            </a:xfrm>
            <a:prstGeom prst="rect">
              <a:avLst/>
            </a:prstGeom>
            <a:noFill/>
            <a:ln>
              <a:noFill/>
            </a:ln>
          </p:spPr>
          <p:txBody>
            <a:bodyPr spcFirstLastPara="1" wrap="square" lIns="163825" tIns="81900" rIns="163825" bIns="81900" anchor="ctr" anchorCtr="0">
              <a:noAutofit/>
            </a:bodyPr>
            <a:lstStyle/>
            <a:p>
              <a:pPr marL="0" marR="0" lvl="0" indent="0" algn="ctr" rtl="0">
                <a:lnSpc>
                  <a:spcPct val="90000"/>
                </a:lnSpc>
                <a:spcBef>
                  <a:spcPts val="0"/>
                </a:spcBef>
                <a:spcAft>
                  <a:spcPts val="0"/>
                </a:spcAft>
                <a:buNone/>
              </a:pPr>
              <a:r>
                <a:rPr lang="en-US" sz="4300" b="0" i="0" u="none" strike="noStrike" cap="none">
                  <a:solidFill>
                    <a:schemeClr val="lt1"/>
                  </a:solidFill>
                  <a:latin typeface="Comic Sans MS"/>
                  <a:ea typeface="Comic Sans MS"/>
                  <a:cs typeface="Comic Sans MS"/>
                  <a:sym typeface="Comic Sans MS"/>
                </a:rPr>
                <a:t>EDUCAȚIA SECUNDARĂ (BACHILLERATO) </a:t>
              </a:r>
              <a:endParaRPr sz="4300" b="0" i="0" u="none" strike="noStrike" cap="none">
                <a:solidFill>
                  <a:schemeClr val="lt1"/>
                </a:solidFill>
                <a:latin typeface="Comic Sans MS"/>
                <a:ea typeface="Comic Sans MS"/>
                <a:cs typeface="Comic Sans MS"/>
                <a:sym typeface="Comic Sans M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5"/>
          <p:cNvPicPr preferRelativeResize="0">
            <a:picLocks noGrp="1"/>
          </p:cNvPicPr>
          <p:nvPr>
            <p:ph type="body" idx="1"/>
          </p:nvPr>
        </p:nvPicPr>
        <p:blipFill rotWithShape="1">
          <a:blip r:embed="rId3">
            <a:alphaModFix/>
          </a:blip>
          <a:srcRect/>
          <a:stretch/>
        </p:blipFill>
        <p:spPr>
          <a:xfrm>
            <a:off x="2187377" y="188640"/>
            <a:ext cx="4519080" cy="511256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6"/>
          <p:cNvSpPr/>
          <p:nvPr/>
        </p:nvSpPr>
        <p:spPr>
          <a:xfrm>
            <a:off x="251520" y="476672"/>
            <a:ext cx="8640960" cy="1036915"/>
          </a:xfrm>
          <a:prstGeom prst="roundRect">
            <a:avLst>
              <a:gd name="adj" fmla="val 16667"/>
            </a:avLst>
          </a:prstGeom>
          <a:solidFill>
            <a:schemeClr val="dk2"/>
          </a:solid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2400" b="1" i="0" u="none" strike="noStrike" cap="none">
                <a:solidFill>
                  <a:schemeClr val="lt1"/>
                </a:solidFill>
                <a:latin typeface="Comic Sans MS"/>
                <a:ea typeface="Comic Sans MS"/>
                <a:cs typeface="Comic Sans MS"/>
                <a:sym typeface="Comic Sans MS"/>
              </a:rPr>
              <a:t>EDUCAȚIA INFANTILĂ (GRĂDINIȚA)</a:t>
            </a:r>
            <a:endParaRPr/>
          </a:p>
          <a:p>
            <a:pPr marL="0" marR="0" lvl="0" indent="0" algn="l" rtl="0">
              <a:lnSpc>
                <a:spcPct val="85000"/>
              </a:lnSpc>
              <a:spcBef>
                <a:spcPts val="480"/>
              </a:spcBef>
              <a:spcAft>
                <a:spcPts val="0"/>
              </a:spcAft>
              <a:buNone/>
            </a:pPr>
            <a:r>
              <a:rPr lang="en-US" sz="2400" b="1" i="0" u="none" strike="noStrike" cap="none">
                <a:solidFill>
                  <a:schemeClr val="lt1"/>
                </a:solidFill>
                <a:latin typeface="Comic Sans MS"/>
                <a:ea typeface="Comic Sans MS"/>
                <a:cs typeface="Comic Sans MS"/>
                <a:sym typeface="Comic Sans MS"/>
              </a:rPr>
              <a:t>CICLUL I</a:t>
            </a:r>
            <a:endParaRPr sz="2400" b="1" i="0" u="none" strike="noStrike" cap="none">
              <a:solidFill>
                <a:schemeClr val="lt1"/>
              </a:solidFill>
              <a:latin typeface="Comic Sans MS"/>
              <a:ea typeface="Comic Sans MS"/>
              <a:cs typeface="Comic Sans MS"/>
              <a:sym typeface="Comic Sans MS"/>
            </a:endParaRPr>
          </a:p>
        </p:txBody>
      </p:sp>
      <p:sp>
        <p:nvSpPr>
          <p:cNvPr id="326" name="Google Shape;326;p46"/>
          <p:cNvSpPr/>
          <p:nvPr/>
        </p:nvSpPr>
        <p:spPr>
          <a:xfrm>
            <a:off x="251520" y="1669124"/>
            <a:ext cx="8640960" cy="1036915"/>
          </a:xfrm>
          <a:prstGeom prst="rect">
            <a:avLst/>
          </a:prstGeom>
          <a:noFill/>
          <a:ln>
            <a:noFill/>
          </a:ln>
        </p:spPr>
        <p:txBody>
          <a:bodyPr spcFirstLastPara="1" wrap="square" lIns="91425" tIns="45700" rIns="91425" bIns="45700" anchor="t" anchorCtr="0">
            <a:noAutofit/>
          </a:bodyPr>
          <a:lstStyle/>
          <a:p>
            <a:pPr marL="114300" marR="0" lvl="1" indent="-12700" algn="l" rtl="0">
              <a:lnSpc>
                <a:spcPct val="75000"/>
              </a:lnSpc>
              <a:spcBef>
                <a:spcPts val="0"/>
              </a:spcBef>
              <a:spcAft>
                <a:spcPts val="0"/>
              </a:spcAft>
              <a:buClr>
                <a:schemeClr val="lt1"/>
              </a:buClr>
              <a:buSzPts val="1600"/>
              <a:buFont typeface="Arial Narrow"/>
              <a:buNone/>
            </a:pPr>
            <a:endParaRPr sz="1600" b="0" i="0" u="none" strike="noStrike" cap="none">
              <a:solidFill>
                <a:schemeClr val="lt1"/>
              </a:solidFill>
              <a:latin typeface="Comic Sans MS"/>
              <a:ea typeface="Comic Sans MS"/>
              <a:cs typeface="Comic Sans MS"/>
              <a:sym typeface="Comic Sans MS"/>
            </a:endParaRPr>
          </a:p>
          <a:p>
            <a:pPr marL="114300" marR="0" lvl="1" indent="-114300" algn="l" rtl="0">
              <a:lnSpc>
                <a:spcPct val="75000"/>
              </a:lnSpc>
              <a:spcBef>
                <a:spcPts val="32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De la 4 luni la 3 ani, antepreșcolarii pot merge la creșă.</a:t>
            </a:r>
            <a:endParaRPr sz="1800" b="0" i="0" u="none" strike="noStrike" cap="none">
              <a:solidFill>
                <a:schemeClr val="lt1"/>
              </a:solidFill>
              <a:latin typeface="Comic Sans MS"/>
              <a:ea typeface="Comic Sans MS"/>
              <a:cs typeface="Comic Sans MS"/>
              <a:sym typeface="Comic Sans MS"/>
            </a:endParaRPr>
          </a:p>
          <a:p>
            <a:pPr marL="114300" marR="0" lvl="1" indent="-114300" algn="l" rtl="0">
              <a:lnSpc>
                <a:spcPct val="75000"/>
              </a:lnSpc>
              <a:spcBef>
                <a:spcPts val="36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În ocuparea unui loc, prioritate au antepreșcolarii cu domiciliul în apropierea creșei. Sunt admiși și cei care nu cunosc limba spaniolă.</a:t>
            </a:r>
            <a:endParaRPr sz="1800" b="0" i="0" u="none" strike="noStrike" cap="none">
              <a:solidFill>
                <a:schemeClr val="lt1"/>
              </a:solidFill>
              <a:latin typeface="Comic Sans MS"/>
              <a:ea typeface="Comic Sans MS"/>
              <a:cs typeface="Comic Sans MS"/>
              <a:sym typeface="Comic Sans MS"/>
            </a:endParaRPr>
          </a:p>
          <a:p>
            <a:pPr marL="114300" marR="0" lvl="1" indent="-114300" algn="l" rtl="0">
              <a:lnSpc>
                <a:spcPct val="75000"/>
              </a:lnSpc>
              <a:spcBef>
                <a:spcPts val="36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Creșele publice sau private, trebuie să îndeplinească cerințele stabilite de lege și să respecte programul educațional stabilit de Ministerul Educației. Materialele de lucru sunt subvenționate de stat, părinții plătind doar activitățile extracurriculare.</a:t>
            </a:r>
            <a:endParaRPr sz="1800" b="0" i="0" u="none" strike="noStrike" cap="none">
              <a:solidFill>
                <a:schemeClr val="lt1"/>
              </a:solidFill>
              <a:latin typeface="Comic Sans MS"/>
              <a:ea typeface="Comic Sans MS"/>
              <a:cs typeface="Comic Sans MS"/>
              <a:sym typeface="Comic Sans MS"/>
            </a:endParaRPr>
          </a:p>
          <a:p>
            <a:pPr marL="114300" marR="0" lvl="1" indent="-114300" algn="l" rtl="0">
              <a:lnSpc>
                <a:spcPct val="75000"/>
              </a:lnSpc>
              <a:spcBef>
                <a:spcPts val="36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Antepreșcolarii beneficiază de două mese pe zi, subvenționate de stat și de program de odihnă.</a:t>
            </a:r>
            <a:endParaRPr sz="1800" b="0" i="0" u="none" strike="noStrike" cap="none">
              <a:solidFill>
                <a:schemeClr val="lt1"/>
              </a:solidFill>
              <a:latin typeface="Comic Sans MS"/>
              <a:ea typeface="Comic Sans MS"/>
              <a:cs typeface="Comic Sans MS"/>
              <a:sym typeface="Comic Sans MS"/>
            </a:endParaRPr>
          </a:p>
          <a:p>
            <a:pPr marL="114300" marR="0" lvl="1" indent="-114300" algn="l" rtl="0">
              <a:lnSpc>
                <a:spcPct val="75000"/>
              </a:lnSpc>
              <a:spcBef>
                <a:spcPts val="36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În timpul petrecut la creșă, antepreșcolarii se joacă, ascultă cântece, se uită la desene animate și participă la tot felul de jocuri de dezvoltare a motricității și deprinderilor.</a:t>
            </a: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body" idx="1"/>
          </p:nvPr>
        </p:nvSpPr>
        <p:spPr>
          <a:xfrm>
            <a:off x="611560" y="980728"/>
            <a:ext cx="7924800" cy="4258816"/>
          </a:xfrm>
          <a:prstGeom prst="rect">
            <a:avLst/>
          </a:prstGeom>
          <a:noFill/>
          <a:ln>
            <a:noFill/>
          </a:ln>
        </p:spPr>
        <p:txBody>
          <a:bodyPr spcFirstLastPara="1" wrap="square" lIns="91425" tIns="45700" rIns="91425" bIns="45700" anchor="t" anchorCtr="0">
            <a:normAutofit fontScale="85000" lnSpcReduction="20000"/>
          </a:bodyPr>
          <a:lstStyle/>
          <a:p>
            <a:pPr marL="342900" lvl="0" indent="-251142" algn="l" rtl="0">
              <a:lnSpc>
                <a:spcPct val="100000"/>
              </a:lnSpc>
              <a:spcBef>
                <a:spcPts val="0"/>
              </a:spcBef>
              <a:spcAft>
                <a:spcPts val="0"/>
              </a:spcAft>
              <a:buSzPct val="100000"/>
              <a:buNone/>
            </a:pPr>
            <a:endParaRPr>
              <a:latin typeface="Comic Sans MS"/>
              <a:ea typeface="Comic Sans MS"/>
              <a:cs typeface="Comic Sans MS"/>
              <a:sym typeface="Comic Sans MS"/>
            </a:endParaRPr>
          </a:p>
          <a:p>
            <a:pPr marL="342900" lvl="0" indent="-342900" algn="l" rtl="0">
              <a:lnSpc>
                <a:spcPct val="100000"/>
              </a:lnSpc>
              <a:spcBef>
                <a:spcPts val="957"/>
              </a:spcBef>
              <a:spcAft>
                <a:spcPts val="0"/>
              </a:spcAft>
              <a:buSzPct val="100000"/>
              <a:buChar char="•"/>
            </a:pPr>
            <a:r>
              <a:rPr lang="en-US" sz="2100">
                <a:latin typeface="Comic Sans MS"/>
                <a:ea typeface="Comic Sans MS"/>
                <a:cs typeface="Comic Sans MS"/>
                <a:sym typeface="Comic Sans MS"/>
              </a:rPr>
              <a:t>Programul de funcționare este de la ora 6:00 la 17:00.</a:t>
            </a:r>
            <a:endParaRPr sz="2100">
              <a:latin typeface="Comic Sans MS"/>
              <a:ea typeface="Comic Sans MS"/>
              <a:cs typeface="Comic Sans MS"/>
              <a:sym typeface="Comic Sans MS"/>
            </a:endParaRPr>
          </a:p>
          <a:p>
            <a:pPr marL="342900" lvl="0" indent="-342900" algn="l" rtl="0">
              <a:lnSpc>
                <a:spcPct val="100000"/>
              </a:lnSpc>
              <a:spcBef>
                <a:spcPts val="957"/>
              </a:spcBef>
              <a:spcAft>
                <a:spcPts val="0"/>
              </a:spcAft>
              <a:buSzPct val="100000"/>
              <a:buChar char="•"/>
            </a:pPr>
            <a:r>
              <a:rPr lang="en-US" sz="2100">
                <a:latin typeface="Comic Sans MS"/>
                <a:ea typeface="Comic Sans MS"/>
                <a:cs typeface="Comic Sans MS"/>
                <a:sym typeface="Comic Sans MS"/>
              </a:rPr>
              <a:t>Numărul de antepreșcolari la grupa diferă în funcție de vârstă:</a:t>
            </a:r>
            <a:endParaRPr/>
          </a:p>
          <a:p>
            <a:pPr marL="342900" lvl="0" indent="-342900" algn="l" rtl="0">
              <a:lnSpc>
                <a:spcPct val="100000"/>
              </a:lnSpc>
              <a:spcBef>
                <a:spcPts val="957"/>
              </a:spcBef>
              <a:spcAft>
                <a:spcPts val="0"/>
              </a:spcAft>
              <a:buSzPct val="100000"/>
              <a:buChar char="•"/>
            </a:pPr>
            <a:r>
              <a:rPr lang="en-US" sz="2100">
                <a:latin typeface="Comic Sans MS"/>
                <a:ea typeface="Comic Sans MS"/>
                <a:cs typeface="Comic Sans MS"/>
                <a:sym typeface="Comic Sans MS"/>
              </a:rPr>
              <a:t>----- 4 luni – 1 an: 8 antepreșcolari;</a:t>
            </a:r>
            <a:endParaRPr/>
          </a:p>
          <a:p>
            <a:pPr marL="342900" lvl="0" indent="-342900" algn="l" rtl="0">
              <a:lnSpc>
                <a:spcPct val="100000"/>
              </a:lnSpc>
              <a:spcBef>
                <a:spcPts val="957"/>
              </a:spcBef>
              <a:spcAft>
                <a:spcPts val="0"/>
              </a:spcAft>
              <a:buSzPct val="100000"/>
              <a:buChar char="•"/>
            </a:pPr>
            <a:r>
              <a:rPr lang="en-US" sz="2100">
                <a:latin typeface="Comic Sans MS"/>
                <a:ea typeface="Comic Sans MS"/>
                <a:cs typeface="Comic Sans MS"/>
                <a:sym typeface="Comic Sans MS"/>
              </a:rPr>
              <a:t>----- 1 an – 2 ani: 13 antepreșcolari;</a:t>
            </a:r>
            <a:endParaRPr/>
          </a:p>
          <a:p>
            <a:pPr marL="342900" lvl="0" indent="-342900" algn="l" rtl="0">
              <a:lnSpc>
                <a:spcPct val="100000"/>
              </a:lnSpc>
              <a:spcBef>
                <a:spcPts val="957"/>
              </a:spcBef>
              <a:spcAft>
                <a:spcPts val="0"/>
              </a:spcAft>
              <a:buSzPct val="100000"/>
              <a:buChar char="•"/>
            </a:pPr>
            <a:r>
              <a:rPr lang="en-US" sz="2100">
                <a:latin typeface="Comic Sans MS"/>
                <a:ea typeface="Comic Sans MS"/>
                <a:cs typeface="Comic Sans MS"/>
                <a:sym typeface="Comic Sans MS"/>
              </a:rPr>
              <a:t>----- 2 ani – 3 ani: 20 antepreșcolari.</a:t>
            </a:r>
            <a:endParaRPr sz="2100">
              <a:latin typeface="Comic Sans MS"/>
              <a:ea typeface="Comic Sans MS"/>
              <a:cs typeface="Comic Sans MS"/>
              <a:sym typeface="Comic Sans MS"/>
            </a:endParaRPr>
          </a:p>
          <a:p>
            <a:pPr marL="342900" lvl="0" indent="-342900" algn="l" rtl="0">
              <a:lnSpc>
                <a:spcPct val="100000"/>
              </a:lnSpc>
              <a:spcBef>
                <a:spcPts val="957"/>
              </a:spcBef>
              <a:spcAft>
                <a:spcPts val="0"/>
              </a:spcAft>
              <a:buSzPct val="100000"/>
              <a:buChar char="•"/>
            </a:pPr>
            <a:r>
              <a:rPr lang="en-US" sz="2100">
                <a:latin typeface="Comic Sans MS"/>
                <a:ea typeface="Comic Sans MS"/>
                <a:cs typeface="Comic Sans MS"/>
                <a:sym typeface="Comic Sans MS"/>
              </a:rPr>
              <a:t>Numărul de cadre didactice care se ocupă de îngrijirea și educarea antepreșcolarilor diferă în funcție de vârstă:</a:t>
            </a:r>
            <a:endParaRPr/>
          </a:p>
          <a:p>
            <a:pPr marL="342900" lvl="0" indent="-342900" algn="l" rtl="0">
              <a:lnSpc>
                <a:spcPct val="100000"/>
              </a:lnSpc>
              <a:spcBef>
                <a:spcPts val="957"/>
              </a:spcBef>
              <a:spcAft>
                <a:spcPts val="0"/>
              </a:spcAft>
              <a:buSzPct val="100000"/>
              <a:buChar char="•"/>
            </a:pPr>
            <a:r>
              <a:rPr lang="en-US" sz="2100">
                <a:latin typeface="Comic Sans MS"/>
                <a:ea typeface="Comic Sans MS"/>
                <a:cs typeface="Comic Sans MS"/>
                <a:sym typeface="Comic Sans MS"/>
              </a:rPr>
              <a:t>----- 4 luni – 1 an: 1 cadru didactic la 4 de antepreșcolari;</a:t>
            </a:r>
            <a:endParaRPr/>
          </a:p>
          <a:p>
            <a:pPr marL="342900" lvl="0" indent="-342900" algn="l" rtl="0">
              <a:lnSpc>
                <a:spcPct val="100000"/>
              </a:lnSpc>
              <a:spcBef>
                <a:spcPts val="957"/>
              </a:spcBef>
              <a:spcAft>
                <a:spcPts val="0"/>
              </a:spcAft>
              <a:buSzPct val="100000"/>
              <a:buChar char="•"/>
            </a:pPr>
            <a:r>
              <a:rPr lang="en-US" sz="2100">
                <a:latin typeface="Comic Sans MS"/>
                <a:ea typeface="Comic Sans MS"/>
                <a:cs typeface="Comic Sans MS"/>
                <a:sym typeface="Comic Sans MS"/>
              </a:rPr>
              <a:t>----- 1 an – 2 ani:  2 cadre didactice la 13 de antepreșcolari;</a:t>
            </a:r>
            <a:endParaRPr/>
          </a:p>
          <a:p>
            <a:pPr marL="342900" lvl="0" indent="-342900" algn="l" rtl="0">
              <a:lnSpc>
                <a:spcPct val="100000"/>
              </a:lnSpc>
              <a:spcBef>
                <a:spcPts val="957"/>
              </a:spcBef>
              <a:spcAft>
                <a:spcPts val="0"/>
              </a:spcAft>
              <a:buSzPct val="100000"/>
              <a:buChar char="•"/>
            </a:pPr>
            <a:r>
              <a:rPr lang="en-US" sz="2100">
                <a:latin typeface="Comic Sans MS"/>
                <a:ea typeface="Comic Sans MS"/>
                <a:cs typeface="Comic Sans MS"/>
                <a:sym typeface="Comic Sans MS"/>
              </a:rPr>
              <a:t>----- 2 ani – 3 ani: 2 cadre didactice la 20 de antepreșcolari.</a:t>
            </a:r>
            <a:endParaRPr/>
          </a:p>
          <a:p>
            <a:pPr marL="342900" lvl="0" indent="-342900" algn="l" rtl="0">
              <a:lnSpc>
                <a:spcPct val="100000"/>
              </a:lnSpc>
              <a:spcBef>
                <a:spcPts val="957"/>
              </a:spcBef>
              <a:spcAft>
                <a:spcPts val="0"/>
              </a:spcAft>
              <a:buSzPct val="100000"/>
              <a:buChar char="•"/>
            </a:pPr>
            <a:r>
              <a:rPr lang="en-US" sz="2100">
                <a:latin typeface="Comic Sans MS"/>
                <a:ea typeface="Comic Sans MS"/>
                <a:cs typeface="Comic Sans MS"/>
                <a:sym typeface="Comic Sans MS"/>
              </a:rPr>
              <a:t>În sala de grupă, cadrele didactice sunt permanent alaturi de ei.</a:t>
            </a:r>
            <a:endParaRPr sz="2100">
              <a:latin typeface="Comic Sans MS"/>
              <a:ea typeface="Comic Sans MS"/>
              <a:cs typeface="Comic Sans MS"/>
              <a:sym typeface="Comic Sans MS"/>
            </a:endParaRPr>
          </a:p>
          <a:p>
            <a:pPr marL="342900" lvl="0" indent="-251142" algn="l" rtl="0">
              <a:lnSpc>
                <a:spcPct val="100000"/>
              </a:lnSpc>
              <a:spcBef>
                <a:spcPts val="889"/>
              </a:spcBef>
              <a:spcAft>
                <a:spcPts val="0"/>
              </a:spcAft>
              <a:buSzPct val="1000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8" descr="C:\Users\TMP\Desktop\gradinita malaga interior 2.jpg"/>
          <p:cNvPicPr preferRelativeResize="0"/>
          <p:nvPr/>
        </p:nvPicPr>
        <p:blipFill rotWithShape="1">
          <a:blip r:embed="rId3">
            <a:alphaModFix/>
          </a:blip>
          <a:srcRect/>
          <a:stretch/>
        </p:blipFill>
        <p:spPr>
          <a:xfrm>
            <a:off x="160264" y="251892"/>
            <a:ext cx="4176464" cy="4176464"/>
          </a:xfrm>
          <a:prstGeom prst="rect">
            <a:avLst/>
          </a:prstGeom>
          <a:noFill/>
          <a:ln>
            <a:noFill/>
          </a:ln>
        </p:spPr>
      </p:pic>
      <p:pic>
        <p:nvPicPr>
          <p:cNvPr id="337" name="Google Shape;337;p48" descr="C:\Users\TMP\Desktop\gradinita ,malaga bebelusi.jpg"/>
          <p:cNvPicPr preferRelativeResize="0"/>
          <p:nvPr/>
        </p:nvPicPr>
        <p:blipFill rotWithShape="1">
          <a:blip r:embed="rId4">
            <a:alphaModFix/>
          </a:blip>
          <a:srcRect/>
          <a:stretch/>
        </p:blipFill>
        <p:spPr>
          <a:xfrm>
            <a:off x="4788024" y="1485776"/>
            <a:ext cx="4176464" cy="417646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9"/>
          <p:cNvSpPr/>
          <p:nvPr/>
        </p:nvSpPr>
        <p:spPr>
          <a:xfrm>
            <a:off x="251520" y="476672"/>
            <a:ext cx="8640960" cy="1036915"/>
          </a:xfrm>
          <a:prstGeom prst="roundRect">
            <a:avLst>
              <a:gd name="adj" fmla="val 16667"/>
            </a:avLst>
          </a:prstGeom>
          <a:solidFill>
            <a:schemeClr val="dk2"/>
          </a:solidFill>
          <a:ln w="1077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1800" b="1" i="0" u="none" strike="noStrike" cap="none">
                <a:solidFill>
                  <a:schemeClr val="lt1"/>
                </a:solidFill>
                <a:latin typeface="Comic Sans MS"/>
                <a:ea typeface="Comic Sans MS"/>
                <a:cs typeface="Comic Sans MS"/>
                <a:sym typeface="Comic Sans MS"/>
              </a:rPr>
              <a:t>EDUCAȚIA INFANTILĂ (GRĂDINIȚA)</a:t>
            </a:r>
            <a:endParaRPr/>
          </a:p>
          <a:p>
            <a:pPr marL="0" marR="0" lvl="0" indent="0" algn="l" rtl="0">
              <a:lnSpc>
                <a:spcPct val="85000"/>
              </a:lnSpc>
              <a:spcBef>
                <a:spcPts val="360"/>
              </a:spcBef>
              <a:spcAft>
                <a:spcPts val="0"/>
              </a:spcAft>
              <a:buNone/>
            </a:pPr>
            <a:r>
              <a:rPr lang="en-US" sz="1800" b="1" i="0" u="none" strike="noStrike" cap="none">
                <a:solidFill>
                  <a:schemeClr val="lt1"/>
                </a:solidFill>
                <a:latin typeface="Comic Sans MS"/>
                <a:ea typeface="Comic Sans MS"/>
                <a:cs typeface="Comic Sans MS"/>
                <a:sym typeface="Comic Sans MS"/>
              </a:rPr>
              <a:t>CICLUL al II - lea</a:t>
            </a:r>
            <a:endParaRPr sz="1800" b="1" i="0" u="none" strike="noStrike" cap="none">
              <a:solidFill>
                <a:schemeClr val="lt1"/>
              </a:solidFill>
              <a:latin typeface="Comic Sans MS"/>
              <a:ea typeface="Comic Sans MS"/>
              <a:cs typeface="Comic Sans MS"/>
              <a:sym typeface="Comic Sans MS"/>
            </a:endParaRPr>
          </a:p>
        </p:txBody>
      </p:sp>
      <p:sp>
        <p:nvSpPr>
          <p:cNvPr id="343" name="Google Shape;343;p49"/>
          <p:cNvSpPr/>
          <p:nvPr/>
        </p:nvSpPr>
        <p:spPr>
          <a:xfrm>
            <a:off x="251520" y="1669124"/>
            <a:ext cx="8640960" cy="1036915"/>
          </a:xfrm>
          <a:prstGeom prst="rect">
            <a:avLst/>
          </a:prstGeom>
          <a:noFill/>
          <a:ln>
            <a:noFill/>
          </a:ln>
        </p:spPr>
        <p:txBody>
          <a:bodyPr spcFirstLastPara="1" wrap="square" lIns="91425" tIns="45700" rIns="91425" bIns="45700" anchor="t" anchorCtr="0">
            <a:noAutofit/>
          </a:bodyPr>
          <a:lstStyle/>
          <a:p>
            <a:pPr marL="114300" marR="0" lvl="1" indent="0" algn="l" rtl="0">
              <a:lnSpc>
                <a:spcPct val="75000"/>
              </a:lnSpc>
              <a:spcBef>
                <a:spcPts val="0"/>
              </a:spcBef>
              <a:spcAft>
                <a:spcPts val="0"/>
              </a:spcAft>
              <a:buClr>
                <a:schemeClr val="lt1"/>
              </a:buClr>
              <a:buSzPts val="1800"/>
              <a:buFont typeface="Arial Narrow"/>
              <a:buNone/>
            </a:pPr>
            <a:endParaRPr sz="1800" b="0" i="0" u="none" strike="noStrike" cap="none">
              <a:solidFill>
                <a:schemeClr val="lt1"/>
              </a:solidFill>
              <a:latin typeface="Comic Sans MS"/>
              <a:ea typeface="Comic Sans MS"/>
              <a:cs typeface="Comic Sans MS"/>
              <a:sym typeface="Comic Sans MS"/>
            </a:endParaRPr>
          </a:p>
          <a:p>
            <a:pPr marL="114300" marR="0" lvl="1" indent="-114300" algn="l" rtl="0">
              <a:lnSpc>
                <a:spcPct val="75000"/>
              </a:lnSpc>
              <a:spcBef>
                <a:spcPts val="36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De la 3 ani la 6 ani, preșcolarii merg la grădiniță.</a:t>
            </a:r>
            <a:endParaRPr sz="1800" b="0" i="0" u="none" strike="noStrike" cap="none">
              <a:solidFill>
                <a:schemeClr val="lt1"/>
              </a:solidFill>
              <a:latin typeface="Comic Sans MS"/>
              <a:ea typeface="Comic Sans MS"/>
              <a:cs typeface="Comic Sans MS"/>
              <a:sym typeface="Comic Sans MS"/>
            </a:endParaRPr>
          </a:p>
          <a:p>
            <a:pPr marL="114300" marR="0" lvl="1" indent="-114300" algn="l" rtl="0">
              <a:lnSpc>
                <a:spcPct val="75000"/>
              </a:lnSpc>
              <a:spcBef>
                <a:spcPts val="36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În ocuparea unui loc, prioritate au preșcolarii cu domiciliul în apropierea grădiniței. Sunt admiși și cei care nu cunosc limba spaniolă.</a:t>
            </a:r>
            <a:endParaRPr sz="1800" b="0" i="0" u="none" strike="noStrike" cap="none">
              <a:solidFill>
                <a:schemeClr val="lt1"/>
              </a:solidFill>
              <a:latin typeface="Comic Sans MS"/>
              <a:ea typeface="Comic Sans MS"/>
              <a:cs typeface="Comic Sans MS"/>
              <a:sym typeface="Comic Sans MS"/>
            </a:endParaRPr>
          </a:p>
          <a:p>
            <a:pPr marL="114300" marR="0" lvl="1" indent="-114300" algn="l" rtl="0">
              <a:lnSpc>
                <a:spcPct val="75000"/>
              </a:lnSpc>
              <a:spcBef>
                <a:spcPts val="36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Grădinițele publice sau private, trebuie să îndeplinească cerințele stabilite de lege și să respecte programul educațional stabilit de Ministerul Educației. Materialele de lucru sunt subvenționate de stat, părinții plătind doar activitățile extracurriculare.</a:t>
            </a:r>
            <a:endParaRPr sz="1800" b="0" i="0" u="none" strike="noStrike" cap="none">
              <a:solidFill>
                <a:schemeClr val="lt1"/>
              </a:solidFill>
              <a:latin typeface="Comic Sans MS"/>
              <a:ea typeface="Comic Sans MS"/>
              <a:cs typeface="Comic Sans MS"/>
              <a:sym typeface="Comic Sans MS"/>
            </a:endParaRPr>
          </a:p>
          <a:p>
            <a:pPr marL="114300" marR="0" lvl="1" indent="-114300" algn="l" rtl="0">
              <a:lnSpc>
                <a:spcPct val="75000"/>
              </a:lnSpc>
              <a:spcBef>
                <a:spcPts val="360"/>
              </a:spcBef>
              <a:spcAft>
                <a:spcPts val="0"/>
              </a:spcAft>
              <a:buClr>
                <a:schemeClr val="lt1"/>
              </a:buClr>
              <a:buSzPts val="1800"/>
              <a:buFont typeface="Comic Sans MS"/>
              <a:buChar char="•"/>
            </a:pPr>
            <a:r>
              <a:rPr lang="en-US" sz="1800" b="0" i="0" u="none" strike="noStrike" cap="none">
                <a:solidFill>
                  <a:schemeClr val="lt1"/>
                </a:solidFill>
                <a:latin typeface="Comic Sans MS"/>
                <a:ea typeface="Comic Sans MS"/>
                <a:cs typeface="Comic Sans MS"/>
                <a:sym typeface="Comic Sans MS"/>
              </a:rPr>
              <a:t>Preșcolarii beneficiază de două mese pe zi, subvenționate de stat și de program de odihnă.</a:t>
            </a:r>
            <a:endParaRPr sz="1800" b="0" i="0" u="none" strike="noStrike" cap="none">
              <a:solidFill>
                <a:schemeClr val="lt1"/>
              </a:solidFill>
              <a:latin typeface="Comic Sans MS"/>
              <a:ea typeface="Comic Sans MS"/>
              <a:cs typeface="Comic Sans MS"/>
              <a:sym typeface="Comic Sans MS"/>
            </a:endParaRPr>
          </a:p>
          <a:p>
            <a:pPr marL="114300" marR="0" lvl="1" indent="0" algn="l" rtl="0">
              <a:lnSpc>
                <a:spcPct val="75000"/>
              </a:lnSpc>
              <a:spcBef>
                <a:spcPts val="360"/>
              </a:spcBef>
              <a:spcAft>
                <a:spcPts val="0"/>
              </a:spcAft>
              <a:buClr>
                <a:schemeClr val="lt1"/>
              </a:buClr>
              <a:buSzPts val="1800"/>
              <a:buFont typeface="Arial Narrow"/>
              <a:buNone/>
            </a:pPr>
            <a:endParaRPr sz="1800" b="0" i="0" u="none" strike="noStrike" cap="none">
              <a:solidFill>
                <a:schemeClr val="lt1"/>
              </a:solidFill>
              <a:latin typeface="Comic Sans MS"/>
              <a:ea typeface="Comic Sans MS"/>
              <a:cs typeface="Comic Sans MS"/>
              <a:sym typeface="Comic Sans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0"/>
          <p:cNvSpPr txBox="1">
            <a:spLocks noGrp="1"/>
          </p:cNvSpPr>
          <p:nvPr>
            <p:ph type="body" idx="1"/>
          </p:nvPr>
        </p:nvSpPr>
        <p:spPr>
          <a:xfrm>
            <a:off x="609600" y="2204864"/>
            <a:ext cx="7924800" cy="3510136"/>
          </a:xfrm>
          <a:prstGeom prst="rect">
            <a:avLst/>
          </a:prstGeom>
          <a:noFill/>
          <a:ln>
            <a:noFill/>
          </a:ln>
        </p:spPr>
        <p:txBody>
          <a:bodyPr spcFirstLastPara="1" wrap="square" lIns="91425" tIns="45700" rIns="91425" bIns="45700" anchor="t" anchorCtr="0">
            <a:normAutofit/>
          </a:bodyPr>
          <a:lstStyle/>
          <a:p>
            <a:pPr marL="457200" lvl="0" indent="-285750" algn="l" rtl="0">
              <a:lnSpc>
                <a:spcPct val="90000"/>
              </a:lnSpc>
              <a:spcBef>
                <a:spcPts val="0"/>
              </a:spcBef>
              <a:spcAft>
                <a:spcPts val="0"/>
              </a:spcAft>
              <a:buSzPts val="2000"/>
              <a:buChar char="•"/>
            </a:pPr>
            <a:r>
              <a:rPr lang="en-US" sz="2000">
                <a:latin typeface="Comic Sans MS"/>
                <a:ea typeface="Comic Sans MS"/>
                <a:cs typeface="Comic Sans MS"/>
                <a:sym typeface="Comic Sans MS"/>
              </a:rPr>
              <a:t>În timpul petrecut la grădiniță, preșcolarii se pregătesc pentru învățământul primar.</a:t>
            </a:r>
            <a:endParaRPr sz="2000">
              <a:latin typeface="Comic Sans MS"/>
              <a:ea typeface="Comic Sans MS"/>
              <a:cs typeface="Comic Sans MS"/>
              <a:sym typeface="Comic Sans MS"/>
            </a:endParaRPr>
          </a:p>
          <a:p>
            <a:pPr marL="457200" lvl="0" indent="-285750" algn="l" rtl="0">
              <a:lnSpc>
                <a:spcPct val="90000"/>
              </a:lnSpc>
              <a:spcBef>
                <a:spcPts val="400"/>
              </a:spcBef>
              <a:spcAft>
                <a:spcPts val="0"/>
              </a:spcAft>
              <a:buSzPts val="2000"/>
              <a:buChar char="•"/>
            </a:pPr>
            <a:r>
              <a:rPr lang="en-US" sz="2000">
                <a:latin typeface="Comic Sans MS"/>
                <a:ea typeface="Comic Sans MS"/>
                <a:cs typeface="Comic Sans MS"/>
                <a:sym typeface="Comic Sans MS"/>
              </a:rPr>
              <a:t>Programul de funcționare este de la ora 6:00 la 17:00.</a:t>
            </a:r>
            <a:endParaRPr sz="2000">
              <a:latin typeface="Comic Sans MS"/>
              <a:ea typeface="Comic Sans MS"/>
              <a:cs typeface="Comic Sans MS"/>
              <a:sym typeface="Comic Sans MS"/>
            </a:endParaRPr>
          </a:p>
          <a:p>
            <a:pPr marL="457200" lvl="0" indent="-285750" algn="l" rtl="0">
              <a:lnSpc>
                <a:spcPct val="90000"/>
              </a:lnSpc>
              <a:spcBef>
                <a:spcPts val="400"/>
              </a:spcBef>
              <a:spcAft>
                <a:spcPts val="0"/>
              </a:spcAft>
              <a:buSzPts val="2000"/>
              <a:buChar char="•"/>
            </a:pPr>
            <a:r>
              <a:rPr lang="en-US" sz="2000">
                <a:latin typeface="Comic Sans MS"/>
                <a:ea typeface="Comic Sans MS"/>
                <a:cs typeface="Comic Sans MS"/>
                <a:sym typeface="Comic Sans MS"/>
              </a:rPr>
              <a:t>Numărul de preșcolari la grupa este de 25.</a:t>
            </a:r>
            <a:endParaRPr sz="2000">
              <a:latin typeface="Comic Sans MS"/>
              <a:ea typeface="Comic Sans MS"/>
              <a:cs typeface="Comic Sans MS"/>
              <a:sym typeface="Comic Sans MS"/>
            </a:endParaRPr>
          </a:p>
          <a:p>
            <a:pPr marL="457200" lvl="0" indent="-285750" algn="l" rtl="0">
              <a:lnSpc>
                <a:spcPct val="90000"/>
              </a:lnSpc>
              <a:spcBef>
                <a:spcPts val="400"/>
              </a:spcBef>
              <a:spcAft>
                <a:spcPts val="0"/>
              </a:spcAft>
              <a:buSzPts val="2000"/>
              <a:buChar char="•"/>
            </a:pPr>
            <a:r>
              <a:rPr lang="en-US" sz="2000">
                <a:latin typeface="Comic Sans MS"/>
                <a:ea typeface="Comic Sans MS"/>
                <a:cs typeface="Comic Sans MS"/>
                <a:sym typeface="Comic Sans MS"/>
              </a:rPr>
              <a:t>De îngrijirea și educarea preșcolarilor de la o grupă se ocupă două cadre didactice. Ele sunt permanent în sala de grupă.</a:t>
            </a:r>
            <a:endParaRPr sz="2000">
              <a:latin typeface="Comic Sans MS"/>
              <a:ea typeface="Comic Sans MS"/>
              <a:cs typeface="Comic Sans MS"/>
              <a:sym typeface="Comic Sans MS"/>
            </a:endParaRPr>
          </a:p>
          <a:p>
            <a:pPr marL="342900" lvl="0" indent="-215900" algn="l" rtl="0">
              <a:lnSpc>
                <a:spcPct val="100000"/>
              </a:lnSpc>
              <a:spcBef>
                <a:spcPts val="800"/>
              </a:spcBef>
              <a:spcAft>
                <a:spcPts val="0"/>
              </a:spcAft>
              <a:buSzPts val="2000"/>
              <a:buNone/>
            </a:pPr>
            <a:endParaRPr sz="20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51"/>
          <p:cNvPicPr preferRelativeResize="0"/>
          <p:nvPr/>
        </p:nvPicPr>
        <p:blipFill rotWithShape="1">
          <a:blip r:embed="rId3">
            <a:alphaModFix/>
          </a:blip>
          <a:srcRect/>
          <a:stretch/>
        </p:blipFill>
        <p:spPr>
          <a:xfrm>
            <a:off x="3084389" y="2060848"/>
            <a:ext cx="2944464" cy="1963935"/>
          </a:xfrm>
          <a:prstGeom prst="rect">
            <a:avLst/>
          </a:prstGeom>
          <a:noFill/>
          <a:ln>
            <a:noFill/>
          </a:ln>
        </p:spPr>
      </p:pic>
      <p:pic>
        <p:nvPicPr>
          <p:cNvPr id="354" name="Google Shape;354;p51"/>
          <p:cNvPicPr preferRelativeResize="0"/>
          <p:nvPr/>
        </p:nvPicPr>
        <p:blipFill rotWithShape="1">
          <a:blip r:embed="rId4">
            <a:alphaModFix/>
          </a:blip>
          <a:srcRect/>
          <a:stretch/>
        </p:blipFill>
        <p:spPr>
          <a:xfrm>
            <a:off x="5940152" y="3789040"/>
            <a:ext cx="2944465" cy="1963935"/>
          </a:xfrm>
          <a:prstGeom prst="rect">
            <a:avLst/>
          </a:prstGeom>
          <a:noFill/>
          <a:ln>
            <a:noFill/>
          </a:ln>
        </p:spPr>
      </p:pic>
      <p:pic>
        <p:nvPicPr>
          <p:cNvPr id="355" name="Google Shape;355;p51" descr="C:\Users\TMP\Desktop\gradinita malaga 1.jpg"/>
          <p:cNvPicPr preferRelativeResize="0"/>
          <p:nvPr/>
        </p:nvPicPr>
        <p:blipFill rotWithShape="1">
          <a:blip r:embed="rId5">
            <a:alphaModFix/>
          </a:blip>
          <a:srcRect/>
          <a:stretch/>
        </p:blipFill>
        <p:spPr>
          <a:xfrm>
            <a:off x="179512" y="260647"/>
            <a:ext cx="2934841" cy="19726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6" descr="C:\Users\TMP\Downloads\teoria-inteligentelor-multiple-729x1024 imagine.jpg"/>
          <p:cNvPicPr preferRelativeResize="0"/>
          <p:nvPr/>
        </p:nvPicPr>
        <p:blipFill rotWithShape="1">
          <a:blip r:embed="rId3">
            <a:alphaModFix/>
          </a:blip>
          <a:srcRect/>
          <a:stretch/>
        </p:blipFill>
        <p:spPr>
          <a:xfrm>
            <a:off x="2483768" y="116633"/>
            <a:ext cx="3816424" cy="525658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52" descr="C:\Users\TMP\Desktop\gradinita malaga interior 1.jpg"/>
          <p:cNvPicPr preferRelativeResize="0"/>
          <p:nvPr/>
        </p:nvPicPr>
        <p:blipFill rotWithShape="1">
          <a:blip r:embed="rId3">
            <a:alphaModFix/>
          </a:blip>
          <a:srcRect/>
          <a:stretch/>
        </p:blipFill>
        <p:spPr>
          <a:xfrm>
            <a:off x="6067772" y="116632"/>
            <a:ext cx="2952328" cy="2472575"/>
          </a:xfrm>
          <a:prstGeom prst="rect">
            <a:avLst/>
          </a:prstGeom>
          <a:noFill/>
          <a:ln>
            <a:noFill/>
          </a:ln>
        </p:spPr>
      </p:pic>
      <p:pic>
        <p:nvPicPr>
          <p:cNvPr id="361" name="Google Shape;361;p52" descr="C:\Users\TMP\Desktop\gradinita m,alaga interior 2.jpg"/>
          <p:cNvPicPr preferRelativeResize="0"/>
          <p:nvPr/>
        </p:nvPicPr>
        <p:blipFill rotWithShape="1">
          <a:blip r:embed="rId4">
            <a:alphaModFix/>
          </a:blip>
          <a:srcRect/>
          <a:stretch/>
        </p:blipFill>
        <p:spPr>
          <a:xfrm>
            <a:off x="3115444" y="1772180"/>
            <a:ext cx="2952328" cy="2472575"/>
          </a:xfrm>
          <a:prstGeom prst="rect">
            <a:avLst/>
          </a:prstGeom>
          <a:noFill/>
          <a:ln>
            <a:noFill/>
          </a:ln>
        </p:spPr>
      </p:pic>
      <p:pic>
        <p:nvPicPr>
          <p:cNvPr id="362" name="Google Shape;362;p52" descr="C:\Users\TMP\Desktop\gradinita malaga.png"/>
          <p:cNvPicPr preferRelativeResize="0"/>
          <p:nvPr/>
        </p:nvPicPr>
        <p:blipFill rotWithShape="1">
          <a:blip r:embed="rId5">
            <a:alphaModFix/>
          </a:blip>
          <a:srcRect/>
          <a:stretch/>
        </p:blipFill>
        <p:spPr>
          <a:xfrm>
            <a:off x="179512" y="3323828"/>
            <a:ext cx="2960396" cy="247257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53"/>
          <p:cNvGrpSpPr/>
          <p:nvPr/>
        </p:nvGrpSpPr>
        <p:grpSpPr>
          <a:xfrm>
            <a:off x="212056" y="1988840"/>
            <a:ext cx="8640960" cy="1982652"/>
            <a:chOff x="0" y="72027"/>
            <a:chExt cx="8640960" cy="2196724"/>
          </a:xfrm>
        </p:grpSpPr>
        <p:sp>
          <p:nvSpPr>
            <p:cNvPr id="368" name="Google Shape;368;p53"/>
            <p:cNvSpPr/>
            <p:nvPr/>
          </p:nvSpPr>
          <p:spPr>
            <a:xfrm>
              <a:off x="0" y="72027"/>
              <a:ext cx="8640960" cy="2196724"/>
            </a:xfrm>
            <a:prstGeom prst="roundRect">
              <a:avLst>
                <a:gd name="adj" fmla="val 16667"/>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3"/>
            <p:cNvSpPr/>
            <p:nvPr/>
          </p:nvSpPr>
          <p:spPr>
            <a:xfrm>
              <a:off x="52774" y="311376"/>
              <a:ext cx="8588186" cy="1957375"/>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None/>
              </a:pPr>
              <a:r>
                <a:rPr lang="en-US" sz="4800" b="1" i="0" u="none" strike="noStrike" cap="none">
                  <a:solidFill>
                    <a:schemeClr val="lt1"/>
                  </a:solidFill>
                  <a:latin typeface="Comic Sans MS"/>
                  <a:ea typeface="Comic Sans MS"/>
                  <a:cs typeface="Comic Sans MS"/>
                  <a:sym typeface="Comic Sans MS"/>
                </a:rPr>
                <a:t>EDUCAȚIA  ÎN  PANDEMIE</a:t>
              </a:r>
              <a:endParaRPr sz="4800" b="1" i="0" u="none" strike="noStrike" cap="none">
                <a:solidFill>
                  <a:schemeClr val="lt1"/>
                </a:solidFill>
                <a:latin typeface="Comic Sans MS"/>
                <a:ea typeface="Comic Sans MS"/>
                <a:cs typeface="Comic Sans MS"/>
                <a:sym typeface="Comic Sans MS"/>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54"/>
          <p:cNvPicPr preferRelativeResize="0"/>
          <p:nvPr/>
        </p:nvPicPr>
        <p:blipFill rotWithShape="1">
          <a:blip r:embed="rId3">
            <a:alphaModFix/>
          </a:blip>
          <a:srcRect/>
          <a:stretch/>
        </p:blipFill>
        <p:spPr>
          <a:xfrm>
            <a:off x="107504" y="116632"/>
            <a:ext cx="3456384" cy="2520280"/>
          </a:xfrm>
          <a:prstGeom prst="rect">
            <a:avLst/>
          </a:prstGeom>
          <a:noFill/>
          <a:ln>
            <a:noFill/>
          </a:ln>
        </p:spPr>
      </p:pic>
      <p:pic>
        <p:nvPicPr>
          <p:cNvPr id="375" name="Google Shape;375;p54"/>
          <p:cNvPicPr preferRelativeResize="0"/>
          <p:nvPr/>
        </p:nvPicPr>
        <p:blipFill rotWithShape="1">
          <a:blip r:embed="rId4">
            <a:alphaModFix/>
          </a:blip>
          <a:srcRect/>
          <a:stretch/>
        </p:blipFill>
        <p:spPr>
          <a:xfrm>
            <a:off x="5364088" y="3212976"/>
            <a:ext cx="3456384" cy="2520280"/>
          </a:xfrm>
          <a:prstGeom prst="rect">
            <a:avLst/>
          </a:prstGeom>
          <a:noFill/>
          <a:ln>
            <a:noFill/>
          </a:ln>
        </p:spPr>
      </p:pic>
      <p:pic>
        <p:nvPicPr>
          <p:cNvPr id="376" name="Google Shape;376;p54"/>
          <p:cNvPicPr preferRelativeResize="0"/>
          <p:nvPr/>
        </p:nvPicPr>
        <p:blipFill rotWithShape="1">
          <a:blip r:embed="rId5">
            <a:alphaModFix/>
          </a:blip>
          <a:srcRect/>
          <a:stretch/>
        </p:blipFill>
        <p:spPr>
          <a:xfrm>
            <a:off x="2699792" y="1878484"/>
            <a:ext cx="3456384" cy="252028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55"/>
          <p:cNvPicPr preferRelativeResize="0"/>
          <p:nvPr/>
        </p:nvPicPr>
        <p:blipFill rotWithShape="1">
          <a:blip r:embed="rId3">
            <a:alphaModFix/>
          </a:blip>
          <a:srcRect/>
          <a:stretch/>
        </p:blipFill>
        <p:spPr>
          <a:xfrm>
            <a:off x="4581524" y="2359856"/>
            <a:ext cx="4427984" cy="3240360"/>
          </a:xfrm>
          <a:prstGeom prst="rect">
            <a:avLst/>
          </a:prstGeom>
          <a:noFill/>
          <a:ln>
            <a:noFill/>
          </a:ln>
        </p:spPr>
      </p:pic>
      <p:pic>
        <p:nvPicPr>
          <p:cNvPr id="382" name="Google Shape;382;p55"/>
          <p:cNvPicPr preferRelativeResize="0"/>
          <p:nvPr/>
        </p:nvPicPr>
        <p:blipFill rotWithShape="1">
          <a:blip r:embed="rId4">
            <a:alphaModFix/>
          </a:blip>
          <a:srcRect/>
          <a:stretch/>
        </p:blipFill>
        <p:spPr>
          <a:xfrm>
            <a:off x="153540" y="199616"/>
            <a:ext cx="4427984" cy="32403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pSp>
        <p:nvGrpSpPr>
          <p:cNvPr id="126" name="Google Shape;126;p17"/>
          <p:cNvGrpSpPr/>
          <p:nvPr/>
        </p:nvGrpSpPr>
        <p:grpSpPr>
          <a:xfrm>
            <a:off x="456187" y="708491"/>
            <a:ext cx="8159617" cy="4160668"/>
            <a:chOff x="60651" y="303827"/>
            <a:chExt cx="8159617" cy="4160668"/>
          </a:xfrm>
        </p:grpSpPr>
        <p:sp>
          <p:nvSpPr>
            <p:cNvPr id="127" name="Google Shape;127;p17"/>
            <p:cNvSpPr/>
            <p:nvPr/>
          </p:nvSpPr>
          <p:spPr>
            <a:xfrm>
              <a:off x="60651" y="303827"/>
              <a:ext cx="8159617" cy="741124"/>
            </a:xfrm>
            <a:prstGeom prst="roundRect">
              <a:avLst>
                <a:gd name="adj" fmla="val 10000"/>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txBox="1"/>
            <p:nvPr/>
          </p:nvSpPr>
          <p:spPr>
            <a:xfrm>
              <a:off x="82358" y="325534"/>
              <a:ext cx="8116203" cy="697710"/>
            </a:xfrm>
            <a:prstGeom prst="rect">
              <a:avLst/>
            </a:prstGeom>
            <a:noFill/>
            <a:ln>
              <a:noFill/>
            </a:ln>
          </p:spPr>
          <p:txBody>
            <a:bodyPr spcFirstLastPara="1" wrap="square" lIns="68575" tIns="45700" rIns="68575" bIns="45700" anchor="ctr" anchorCtr="0">
              <a:noAutofit/>
            </a:bodyPr>
            <a:lstStyle/>
            <a:p>
              <a:pPr marL="0" marR="0" lvl="0" indent="0" algn="ctr" rtl="0">
                <a:lnSpc>
                  <a:spcPct val="90000"/>
                </a:lnSpc>
                <a:spcBef>
                  <a:spcPts val="0"/>
                </a:spcBef>
                <a:spcAft>
                  <a:spcPts val="0"/>
                </a:spcAft>
                <a:buNone/>
              </a:pPr>
              <a:r>
                <a:rPr lang="en-US" sz="3600" b="0" i="0" u="none" strike="noStrike" cap="none">
                  <a:solidFill>
                    <a:schemeClr val="lt1"/>
                  </a:solidFill>
                  <a:latin typeface="Comic Sans MS"/>
                  <a:ea typeface="Comic Sans MS"/>
                  <a:cs typeface="Comic Sans MS"/>
                  <a:sym typeface="Comic Sans MS"/>
                </a:rPr>
                <a:t>INTELIGENȚA VIZUAL-SPAȚIALĂ</a:t>
              </a:r>
              <a:endParaRPr/>
            </a:p>
          </p:txBody>
        </p:sp>
        <p:sp>
          <p:nvSpPr>
            <p:cNvPr id="129" name="Google Shape;129;p17"/>
            <p:cNvSpPr/>
            <p:nvPr/>
          </p:nvSpPr>
          <p:spPr>
            <a:xfrm>
              <a:off x="1587135" y="2894738"/>
              <a:ext cx="489395" cy="457309"/>
            </a:xfrm>
            <a:prstGeom prst="roundRect">
              <a:avLst>
                <a:gd name="adj" fmla="val 16670"/>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16041" y="1569224"/>
              <a:ext cx="7828691" cy="2895271"/>
            </a:xfrm>
            <a:prstGeom prst="roundRect">
              <a:avLst>
                <a:gd name="adj" fmla="val 16670"/>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txBox="1"/>
            <p:nvPr/>
          </p:nvSpPr>
          <p:spPr>
            <a:xfrm>
              <a:off x="357402" y="1710585"/>
              <a:ext cx="7545969" cy="2612549"/>
            </a:xfrm>
            <a:prstGeom prst="rect">
              <a:avLst/>
            </a:prstGeom>
            <a:noFill/>
            <a:ln>
              <a:noFill/>
            </a:ln>
          </p:spPr>
          <p:txBody>
            <a:bodyPr spcFirstLastPara="1" wrap="square" lIns="163575" tIns="163575" rIns="163575" bIns="163575" anchor="ctr" anchorCtr="0">
              <a:noAutofit/>
            </a:bodyPr>
            <a:lstStyle/>
            <a:p>
              <a:pPr marL="0" marR="0" lvl="0" indent="0" algn="l" rtl="0">
                <a:lnSpc>
                  <a:spcPct val="90000"/>
                </a:lnSpc>
                <a:spcBef>
                  <a:spcPts val="0"/>
                </a:spcBef>
                <a:spcAft>
                  <a:spcPts val="0"/>
                </a:spcAft>
                <a:buNone/>
              </a:pPr>
              <a:r>
                <a:rPr lang="en-US" sz="2300" b="0" i="0" u="none" strike="noStrike" cap="none">
                  <a:solidFill>
                    <a:schemeClr val="lt1"/>
                  </a:solidFill>
                  <a:latin typeface="Comic Sans MS"/>
                  <a:ea typeface="Comic Sans MS"/>
                  <a:cs typeface="Comic Sans MS"/>
                  <a:sym typeface="Comic Sans MS"/>
                </a:rPr>
                <a:t>      Oamenii care au o inteligenţă vizual-spaţială superioară sunt pricepuţi la vizualizarea anumitor spaţii sau obiecte, se orientează bine și au abilităţi de folosire a hărţilor, tabelelor sau a aparatului de fotografiat sau filmat. Inteligenţa se referă  la culori, linii, forme și relaţia dintre ele.</a:t>
              </a:r>
              <a:endParaRPr sz="2300" b="0" i="0" u="none" strike="noStrike" cap="none">
                <a:solidFill>
                  <a:schemeClr val="lt1"/>
                </a:solidFill>
                <a:latin typeface="Comic Sans MS"/>
                <a:ea typeface="Comic Sans MS"/>
                <a:cs typeface="Comic Sans MS"/>
                <a:sym typeface="Comic Sans M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descr="C:\Users\TMP\Desktop\DISEMINARE FABRICA DE FERICIRE\5.jpg"/>
          <p:cNvPicPr preferRelativeResize="0"/>
          <p:nvPr/>
        </p:nvPicPr>
        <p:blipFill rotWithShape="1">
          <a:blip r:embed="rId3">
            <a:alphaModFix/>
          </a:blip>
          <a:srcRect/>
          <a:stretch/>
        </p:blipFill>
        <p:spPr>
          <a:xfrm>
            <a:off x="323528" y="260648"/>
            <a:ext cx="3907904" cy="2879779"/>
          </a:xfrm>
          <a:prstGeom prst="rect">
            <a:avLst/>
          </a:prstGeom>
          <a:noFill/>
          <a:ln>
            <a:noFill/>
          </a:ln>
        </p:spPr>
      </p:pic>
      <p:pic>
        <p:nvPicPr>
          <p:cNvPr id="137" name="Google Shape;137;p18" descr="C:\Users\TMP\Desktop\DISEMINARE FABRICA DE FERICIRE\6.jpg"/>
          <p:cNvPicPr preferRelativeResize="0"/>
          <p:nvPr/>
        </p:nvPicPr>
        <p:blipFill rotWithShape="1">
          <a:blip r:embed="rId4">
            <a:alphaModFix/>
          </a:blip>
          <a:srcRect/>
          <a:stretch/>
        </p:blipFill>
        <p:spPr>
          <a:xfrm>
            <a:off x="4499992" y="2780928"/>
            <a:ext cx="4339952" cy="22524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9" descr="C:\Users\TMP\Desktop\DISEMINARE FABRICA DE FERICIRE\4.jpg"/>
          <p:cNvPicPr preferRelativeResize="0"/>
          <p:nvPr/>
        </p:nvPicPr>
        <p:blipFill rotWithShape="1">
          <a:blip r:embed="rId3">
            <a:alphaModFix/>
          </a:blip>
          <a:srcRect/>
          <a:stretch/>
        </p:blipFill>
        <p:spPr>
          <a:xfrm>
            <a:off x="2339752" y="260648"/>
            <a:ext cx="3888432" cy="489654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20"/>
          <p:cNvGrpSpPr/>
          <p:nvPr/>
        </p:nvGrpSpPr>
        <p:grpSpPr>
          <a:xfrm>
            <a:off x="431926" y="712104"/>
            <a:ext cx="8208138" cy="4157054"/>
            <a:chOff x="36390" y="307440"/>
            <a:chExt cx="8208138" cy="4157054"/>
          </a:xfrm>
        </p:grpSpPr>
        <p:sp>
          <p:nvSpPr>
            <p:cNvPr id="148" name="Google Shape;148;p20"/>
            <p:cNvSpPr/>
            <p:nvPr/>
          </p:nvSpPr>
          <p:spPr>
            <a:xfrm>
              <a:off x="36390" y="307440"/>
              <a:ext cx="8208138" cy="745531"/>
            </a:xfrm>
            <a:prstGeom prst="roundRect">
              <a:avLst>
                <a:gd name="adj" fmla="val 10000"/>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txBox="1"/>
            <p:nvPr/>
          </p:nvSpPr>
          <p:spPr>
            <a:xfrm>
              <a:off x="58226" y="329276"/>
              <a:ext cx="8164466" cy="701859"/>
            </a:xfrm>
            <a:prstGeom prst="rect">
              <a:avLst/>
            </a:prstGeom>
            <a:noFill/>
            <a:ln>
              <a:noFill/>
            </a:ln>
          </p:spPr>
          <p:txBody>
            <a:bodyPr spcFirstLastPara="1" wrap="square" lIns="72375" tIns="48250" rIns="72375" bIns="48250" anchor="ctr" anchorCtr="0">
              <a:noAutofit/>
            </a:bodyPr>
            <a:lstStyle/>
            <a:p>
              <a:pPr marL="0" marR="0" lvl="0" indent="0" algn="ctr" rtl="0">
                <a:lnSpc>
                  <a:spcPct val="90000"/>
                </a:lnSpc>
                <a:spcBef>
                  <a:spcPts val="0"/>
                </a:spcBef>
                <a:spcAft>
                  <a:spcPts val="0"/>
                </a:spcAft>
                <a:buNone/>
              </a:pPr>
              <a:r>
                <a:rPr lang="en-US" sz="3800" b="0" i="0" u="none" strike="noStrike" cap="none">
                  <a:solidFill>
                    <a:schemeClr val="lt1"/>
                  </a:solidFill>
                  <a:latin typeface="Comic Sans MS"/>
                  <a:ea typeface="Comic Sans MS"/>
                  <a:cs typeface="Comic Sans MS"/>
                  <a:sym typeface="Comic Sans MS"/>
                </a:rPr>
                <a:t>INTELIGENȚA  LINGVISTICĂ</a:t>
              </a:r>
              <a:endParaRPr sz="3800" b="0" i="0" u="none" strike="noStrike" cap="none">
                <a:solidFill>
                  <a:schemeClr val="lt1"/>
                </a:solidFill>
                <a:latin typeface="Comic Sans MS"/>
                <a:ea typeface="Comic Sans MS"/>
                <a:cs typeface="Comic Sans MS"/>
                <a:sym typeface="Comic Sans MS"/>
              </a:endParaRPr>
            </a:p>
          </p:txBody>
        </p:sp>
        <p:sp>
          <p:nvSpPr>
            <p:cNvPr id="150" name="Google Shape;150;p20"/>
            <p:cNvSpPr/>
            <p:nvPr/>
          </p:nvSpPr>
          <p:spPr>
            <a:xfrm>
              <a:off x="1598026" y="2896918"/>
              <a:ext cx="492305" cy="460029"/>
            </a:xfrm>
            <a:prstGeom prst="roundRect">
              <a:avLst>
                <a:gd name="adj" fmla="val 16670"/>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288061" y="1585687"/>
              <a:ext cx="7770944" cy="2878807"/>
            </a:xfrm>
            <a:prstGeom prst="roundRect">
              <a:avLst>
                <a:gd name="adj" fmla="val 16670"/>
              </a:avLst>
            </a:prstGeom>
            <a:solidFill>
              <a:srgbClr val="1D2123"/>
            </a:solidFill>
            <a:ln w="10775" cap="flat" cmpd="sng">
              <a:solidFill>
                <a:srgbClr val="DC9D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txBox="1"/>
            <p:nvPr/>
          </p:nvSpPr>
          <p:spPr>
            <a:xfrm>
              <a:off x="428618" y="1726244"/>
              <a:ext cx="7489830" cy="2597693"/>
            </a:xfrm>
            <a:prstGeom prst="rect">
              <a:avLst/>
            </a:prstGeom>
            <a:noFill/>
            <a:ln>
              <a:noFill/>
            </a:ln>
          </p:spPr>
          <p:txBody>
            <a:bodyPr spcFirstLastPara="1" wrap="square" lIns="184900" tIns="184900" rIns="184900" bIns="184900" anchor="ctr" anchorCtr="0">
              <a:noAutofit/>
            </a:bodyPr>
            <a:lstStyle/>
            <a:p>
              <a:pPr marL="0" marR="0" lvl="0" indent="0" algn="l" rtl="0">
                <a:lnSpc>
                  <a:spcPct val="90000"/>
                </a:lnSpc>
                <a:spcBef>
                  <a:spcPts val="0"/>
                </a:spcBef>
                <a:spcAft>
                  <a:spcPts val="0"/>
                </a:spcAft>
                <a:buNone/>
              </a:pPr>
              <a:r>
                <a:rPr lang="en-US" sz="2600" b="0" i="0" u="none" strike="noStrike" cap="none">
                  <a:solidFill>
                    <a:schemeClr val="lt1"/>
                  </a:solidFill>
                  <a:latin typeface="Comic Sans MS"/>
                  <a:ea typeface="Comic Sans MS"/>
                  <a:cs typeface="Comic Sans MS"/>
                  <a:sym typeface="Comic Sans MS"/>
                </a:rPr>
                <a:t>      Cei care posedă o inteligenţă lingvistică puternică sunt capabili să folosească cuvintele atât în scris, cât şi în citit. Sunt superiori atunci când vine vorba să povestească, să memoreze o informaţie şi să citească.</a:t>
              </a:r>
              <a:endParaRPr sz="2600" b="0" i="0" u="none" strike="noStrike" cap="none">
                <a:solidFill>
                  <a:schemeClr val="lt1"/>
                </a:solidFill>
                <a:latin typeface="Comic Sans MS"/>
                <a:ea typeface="Comic Sans MS"/>
                <a:cs typeface="Comic Sans MS"/>
                <a:sym typeface="Comic Sans M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1" descr="C:\Users\TMP\Desktop\DISEMINARE FABRICA DE FERICIRE\27.jpg"/>
          <p:cNvPicPr preferRelativeResize="0"/>
          <p:nvPr/>
        </p:nvPicPr>
        <p:blipFill rotWithShape="1">
          <a:blip r:embed="rId3">
            <a:alphaModFix/>
          </a:blip>
          <a:srcRect/>
          <a:stretch/>
        </p:blipFill>
        <p:spPr>
          <a:xfrm>
            <a:off x="4716016" y="2852936"/>
            <a:ext cx="4051920" cy="2396480"/>
          </a:xfrm>
          <a:prstGeom prst="rect">
            <a:avLst/>
          </a:prstGeom>
          <a:noFill/>
          <a:ln>
            <a:noFill/>
          </a:ln>
        </p:spPr>
      </p:pic>
      <p:pic>
        <p:nvPicPr>
          <p:cNvPr id="158" name="Google Shape;158;p21" descr="C:\Users\TMP\Desktop\DISEMINARE FABRICA DE FERICIRE\28.jpg"/>
          <p:cNvPicPr preferRelativeResize="0"/>
          <p:nvPr/>
        </p:nvPicPr>
        <p:blipFill rotWithShape="1">
          <a:blip r:embed="rId4">
            <a:alphaModFix/>
          </a:blip>
          <a:srcRect/>
          <a:stretch/>
        </p:blipFill>
        <p:spPr>
          <a:xfrm>
            <a:off x="251520" y="188640"/>
            <a:ext cx="4680520" cy="2664296"/>
          </a:xfrm>
          <a:prstGeom prst="rect">
            <a:avLst/>
          </a:prstGeom>
          <a:noFill/>
          <a:ln>
            <a:noFill/>
          </a:ln>
        </p:spPr>
      </p:pic>
    </p:spTree>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1018</Words>
  <Application>Microsoft Office PowerPoint</Application>
  <PresentationFormat>On-screen Show (4:3)</PresentationFormat>
  <Paragraphs>104</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 Narrow</vt:lpstr>
      <vt:lpstr>Arial</vt:lpstr>
      <vt:lpstr>Comic Sans MS</vt:lpstr>
      <vt:lpstr>Horizon</vt:lpstr>
      <vt:lpstr>FABRICA DE FERICIRE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FABRICA DE FERICIRE </dc:title>
  <dc:creator>user</dc:creator>
  <cp:lastModifiedBy>user</cp:lastModifiedBy>
  <cp:revision>1</cp:revision>
  <dcterms:modified xsi:type="dcterms:W3CDTF">2021-10-25T13:47:28Z</dcterms:modified>
</cp:coreProperties>
</file>