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8" r:id="rId2"/>
    <p:sldId id="257" r:id="rId3"/>
    <p:sldId id="258" r:id="rId4"/>
    <p:sldId id="259" r:id="rId5"/>
    <p:sldId id="260" r:id="rId6"/>
    <p:sldId id="261" r:id="rId7"/>
    <p:sldId id="287" r:id="rId8"/>
    <p:sldId id="290" r:id="rId9"/>
    <p:sldId id="262" r:id="rId10"/>
    <p:sldId id="263" r:id="rId11"/>
    <p:sldId id="265" r:id="rId12"/>
    <p:sldId id="266" r:id="rId13"/>
    <p:sldId id="267" r:id="rId14"/>
    <p:sldId id="269" r:id="rId15"/>
    <p:sldId id="270" r:id="rId16"/>
    <p:sldId id="275" r:id="rId17"/>
    <p:sldId id="291" r:id="rId18"/>
    <p:sldId id="272" r:id="rId19"/>
    <p:sldId id="273" r:id="rId20"/>
    <p:sldId id="276" r:id="rId21"/>
    <p:sldId id="277" r:id="rId22"/>
    <p:sldId id="278" r:id="rId23"/>
    <p:sldId id="279" r:id="rId24"/>
    <p:sldId id="274" r:id="rId25"/>
    <p:sldId id="280" r:id="rId26"/>
    <p:sldId id="281" r:id="rId27"/>
    <p:sldId id="282" r:id="rId28"/>
    <p:sldId id="283" r:id="rId29"/>
    <p:sldId id="284" r:id="rId30"/>
    <p:sldId id="288" r:id="rId31"/>
    <p:sldId id="289" r:id="rId32"/>
    <p:sldId id="285" r:id="rId33"/>
    <p:sldId id="286" r:id="rId34"/>
    <p:sldId id="292" r:id="rId35"/>
    <p:sldId id="293" r:id="rId36"/>
    <p:sldId id="294" r:id="rId37"/>
    <p:sldId id="29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B8905CB-0237-4798-A948-2BF911A99EF5}">
          <p14:sldIdLst>
            <p14:sldId id="298"/>
            <p14:sldId id="257"/>
            <p14:sldId id="258"/>
            <p14:sldId id="259"/>
            <p14:sldId id="260"/>
            <p14:sldId id="261"/>
            <p14:sldId id="287"/>
            <p14:sldId id="290"/>
            <p14:sldId id="262"/>
            <p14:sldId id="263"/>
            <p14:sldId id="265"/>
            <p14:sldId id="266"/>
            <p14:sldId id="267"/>
            <p14:sldId id="269"/>
            <p14:sldId id="270"/>
            <p14:sldId id="275"/>
            <p14:sldId id="291"/>
            <p14:sldId id="272"/>
            <p14:sldId id="273"/>
            <p14:sldId id="276"/>
            <p14:sldId id="277"/>
            <p14:sldId id="278"/>
            <p14:sldId id="279"/>
            <p14:sldId id="274"/>
            <p14:sldId id="280"/>
            <p14:sldId id="281"/>
            <p14:sldId id="282"/>
            <p14:sldId id="283"/>
            <p14:sldId id="284"/>
            <p14:sldId id="288"/>
            <p14:sldId id="289"/>
            <p14:sldId id="285"/>
            <p14:sldId id="286"/>
            <p14:sldId id="292"/>
            <p14:sldId id="293"/>
            <p14:sldId id="294"/>
            <p14:sldId id="295"/>
          </p14:sldIdLst>
        </p14:section>
        <p14:section name="Untitled Section" id="{7639700D-805C-43DC-A6A7-732323448EA6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BCE26-EF54-4895-ABE3-5506E2520A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271D66-49EC-4B06-BB8D-6A2664A906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33F0EB-0A48-45D1-93E6-C5759169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D7D67-1218-43E3-884B-DC2F359CA0DB}" type="datetimeFigureOut">
              <a:rPr lang="en-US" smtClean="0"/>
              <a:t>13-Oct-21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6CEC6-34B6-47A1-A570-B4DCC9AF3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73290C-6DDD-4401-8208-282C952AB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63FDF-9E9C-4E9F-BCD2-6A388AF82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205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2D308-6C3D-4443-9973-062CA9953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AB7C26-0312-4B32-B72D-6A297E2788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5440C4-DD36-4173-80B1-AE7EE73E9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D7D67-1218-43E3-884B-DC2F359CA0DB}" type="datetimeFigureOut">
              <a:rPr lang="en-US" smtClean="0"/>
              <a:t>13-Oct-21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118B67-372C-487E-9840-2EF9D986A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024B35-EC80-47A2-88CE-8B6540C2F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63FDF-9E9C-4E9F-BCD2-6A388AF82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676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F8329F-03C4-4232-9E0B-1FBF480AE7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BD496A-F08B-48B7-8D8F-44E34D03C1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C0946-805E-4D32-87C9-3A5A5F209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D7D67-1218-43E3-884B-DC2F359CA0DB}" type="datetimeFigureOut">
              <a:rPr lang="en-US" smtClean="0"/>
              <a:t>13-Oct-21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BEC52-E6CC-4D9F-A0DF-14D7A0210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CCFBC-6238-4861-B7D7-22914CFDA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63FDF-9E9C-4E9F-BCD2-6A388AF82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8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046E0-0CB7-49B0-9D46-2F9B0DE6E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39BFCB-CE36-431A-8174-B000FD45C4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D0A847-A367-4F78-AD4F-008170111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D7D67-1218-43E3-884B-DC2F359CA0DB}" type="datetimeFigureOut">
              <a:rPr lang="en-US" smtClean="0"/>
              <a:t>13-Oct-21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B998DC-24AD-48C1-9D99-CBD10DCCA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95663-D828-4F8E-9E29-C5CEEE59E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63FDF-9E9C-4E9F-BCD2-6A388AF82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7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3B7F3-DA7E-49CB-9A87-922B2A214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259483-9A3C-4DE7-921D-0DE619228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227C7-FB80-4E65-8924-91C2A980E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D7D67-1218-43E3-884B-DC2F359CA0DB}" type="datetimeFigureOut">
              <a:rPr lang="en-US" smtClean="0"/>
              <a:t>13-Oct-21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69D5C1-2C09-4161-973A-6C974B140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C5C548-82B9-41FA-89EF-F977C02F5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63FDF-9E9C-4E9F-BCD2-6A388AF82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499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0A59B-75E7-46F4-8FCF-196CD9546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59750-3DA8-42CF-A5C6-DA29AFC368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12717F-8461-40BE-9154-4EEF77B79F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1094E6-6C0E-42B2-AA21-49908EE1D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D7D67-1218-43E3-884B-DC2F359CA0DB}" type="datetimeFigureOut">
              <a:rPr lang="en-US" smtClean="0"/>
              <a:t>13-Oct-21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3695EB-8EEE-4884-BD81-EE5B67F64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67C91-0C8E-49B8-AE69-E82CCA8D9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63FDF-9E9C-4E9F-BCD2-6A388AF82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06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C1EEB-F4FA-4F61-B30F-1D2013F07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403691-3B90-4E0F-B190-A79440E31B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BC8E71-4022-4687-811B-49FDC8A996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D0A153-635C-490A-9689-000070B9A6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DEF907-16BF-40E8-ACE6-24A2DC5321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AF5D5A-3165-4470-B90C-C088B72D7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D7D67-1218-43E3-884B-DC2F359CA0DB}" type="datetimeFigureOut">
              <a:rPr lang="en-US" smtClean="0"/>
              <a:t>13-Oct-21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5A6DF7-79F8-4E4F-956C-83A86496D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F88208-F996-41A5-8630-FA6E204DF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63FDF-9E9C-4E9F-BCD2-6A388AF82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40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E2678-F270-4841-9388-6D45D4991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EB2797-978A-4415-8A14-040B7DEA3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D7D67-1218-43E3-884B-DC2F359CA0DB}" type="datetimeFigureOut">
              <a:rPr lang="en-US" smtClean="0"/>
              <a:t>13-Oct-21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000C18-08B9-4C98-9056-30E447581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A7ED27-2C58-4517-9D9C-EBC3C51B1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63FDF-9E9C-4E9F-BCD2-6A388AF82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15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FF4E3A-5D4B-4567-BE38-69A97875B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D7D67-1218-43E3-884B-DC2F359CA0DB}" type="datetimeFigureOut">
              <a:rPr lang="en-US" smtClean="0"/>
              <a:t>13-Oct-21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39E0E0-D955-42AD-A329-74114DF74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BFB0AB-EE19-4BED-8EBF-61C9A3707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63FDF-9E9C-4E9F-BCD2-6A388AF82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599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8789D-F471-4079-8A8F-5571C25AB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2366D-04B6-4BDA-81D3-2B5AF53B5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686199-AF0B-4940-AAD3-65DAEB53CE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4130FF-2EFE-4220-B288-7E5745C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D7D67-1218-43E3-884B-DC2F359CA0DB}" type="datetimeFigureOut">
              <a:rPr lang="en-US" smtClean="0"/>
              <a:t>13-Oct-21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EFC0D-52FA-4062-90D0-5C28FE977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8D221-26E2-4D49-AD87-8809715EB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63FDF-9E9C-4E9F-BCD2-6A388AF82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387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9E9EB-3568-4390-9F28-E0F6C209C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0652C1-B789-440A-BAFD-5CD55239AB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C159AD-882D-4433-B071-68037ED193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072BDA-634D-4BF4-A9E5-297D49355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D7D67-1218-43E3-884B-DC2F359CA0DB}" type="datetimeFigureOut">
              <a:rPr lang="en-US" smtClean="0"/>
              <a:t>13-Oct-21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927BBA-7FCC-4C72-B195-DE47B375B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BFC835-B8E6-44D6-B528-68960F7F6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63FDF-9E9C-4E9F-BCD2-6A388AF82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98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9FEBA6-F531-482E-8F5A-0385B891D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CB14B-021B-405E-A76C-DEC1EC553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1BFB0-D3A6-45D8-A125-595A8DA227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D7D67-1218-43E3-884B-DC2F359CA0DB}" type="datetimeFigureOut">
              <a:rPr lang="en-US" smtClean="0"/>
              <a:t>13-Oct-21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267B96-AD2D-44E4-BA0F-BE4DB9A340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775AB7-F196-436A-87C7-837C6112A0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63FDF-9E9C-4E9F-BCD2-6A388AF82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81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A65A7-FE4C-4DB8-967F-3D7E9A901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7602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FABRICA DE FERICIRE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PROIECT KA1 ERASMUS +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GR</a:t>
            </a:r>
            <a:r>
              <a:rPr kumimoji="0" lang="ro-RO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ĂDINIȚA CU P.P. NR.37 BRĂILA</a:t>
            </a:r>
            <a:br>
              <a:rPr kumimoji="0" lang="ro-RO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o-RO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„COPII FERICIȚI LA GRĂDINIȚĂ ȘI LA ȘCOALĂ„</a:t>
            </a:r>
            <a:br>
              <a:rPr kumimoji="0" lang="ro-RO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o-RO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ATELIER DE DISEMINARE</a:t>
            </a:r>
            <a:br>
              <a:rPr kumimoji="0" lang="ro-RO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o-RO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13.10.2021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B93F72-658F-4419-8B50-BDDF4583CE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2436752" cy="16573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5A405D-DF0F-4A35-BBA0-EBBB43A541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744" y="345405"/>
            <a:ext cx="1878512" cy="165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062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21137D-1ED2-41E6-8E41-C9DF103B9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63" y="0"/>
            <a:ext cx="7680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522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BEB75D-8C78-441F-9D09-C27F6AB08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07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3D1ABC-2D4E-45FB-99D0-88D776767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717" y="0"/>
            <a:ext cx="84828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452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B46B8C-17D1-45A8-A683-F8E98E3D2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569" y="0"/>
            <a:ext cx="57958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79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C18E45-320A-4300-9522-6819BDC8F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283" y="0"/>
            <a:ext cx="6499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963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664CF1-BEB6-4463-B814-FAA1E4326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3588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257F4B-885D-473A-95E3-46FDEF8B29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56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7D2AB0-200B-4C78-B44E-4F825614B2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6670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CBBAC1-6E5D-431D-93AE-17D6FC058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74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FA77D2-DA4F-418F-ACDF-3B6AF6996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98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738BA-280A-4D4C-A9AD-4F03E5D5F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Ce </a:t>
            </a:r>
            <a:r>
              <a:rPr lang="en-US" b="1" dirty="0" err="1"/>
              <a:t>este</a:t>
            </a:r>
            <a:r>
              <a:rPr lang="en-US" b="1" dirty="0"/>
              <a:t> </a:t>
            </a:r>
            <a:r>
              <a:rPr lang="en-US" b="1" dirty="0" err="1"/>
              <a:t>educația</a:t>
            </a:r>
            <a:r>
              <a:rPr lang="en-US" b="1" dirty="0"/>
              <a:t> outdoor?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D026A-763A-4593-821D-33B31C7EE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dintre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noile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direcții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valorifică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potențialul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educativ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surprinsă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conceptul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outdoor education.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Educația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outdoor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fereastră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oportunitate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educaţie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începe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dincolo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ușa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instituției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școlare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desfășoară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drumeții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excursii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ateliere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creație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activități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sportive,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activități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practic-gospodărești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jocuri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diverse,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concursuri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incursiuni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lumea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reală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pădure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cartier, parc,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grădină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spații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culturale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comerciale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industriale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etc.)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conexată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conținuturile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curriculumului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preșcolar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fiind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mediu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explorare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aplicare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verificare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experimentare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unor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cunoștințe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deprind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eri.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țară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cadrele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didactice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deschise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nonconformiste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experimentează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succes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cum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spunea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Marie Curie, ,,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Nimic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această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viață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nu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speriat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cunoscut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5692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067336-5456-4C6A-BF07-159E9F5BD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597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C25264-F598-40FD-8F09-A08D9C9E46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98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4E9BD5-5E7B-4A6F-985E-F8FF35FF6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206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D4509B-E919-435F-A8FB-10C80E7D48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9094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F5B100-5C62-4E1A-9D75-322AE68BA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6252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515922-4316-4E23-B631-630BA4CFE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8072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443776-6946-4422-99AD-1773A8623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043" y="0"/>
            <a:ext cx="61757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870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BA7600-46A6-4911-9ADE-ED78D7E29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825" y="0"/>
            <a:ext cx="6443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49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5F643B-AE54-4945-BCCA-8B5D7E1CC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0950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392356-F028-451C-A123-7CC7200D3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49" y="0"/>
            <a:ext cx="6309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58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A195-521D-453C-AF5E-1F4B74EEE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De ce </a:t>
            </a:r>
            <a:r>
              <a:rPr lang="fr-FR" b="1" dirty="0" err="1"/>
              <a:t>activități</a:t>
            </a:r>
            <a:r>
              <a:rPr lang="fr-FR" b="1" dirty="0"/>
              <a:t> </a:t>
            </a:r>
            <a:r>
              <a:rPr lang="fr-FR" b="1" dirty="0" err="1"/>
              <a:t>outdoor</a:t>
            </a:r>
            <a:r>
              <a:rPr lang="fr-FR" b="1" dirty="0"/>
              <a:t> la </a:t>
            </a:r>
            <a:r>
              <a:rPr lang="fr-FR" b="1" dirty="0" err="1"/>
              <a:t>grădiniță</a:t>
            </a:r>
            <a:r>
              <a:rPr lang="fr-FR" b="1" dirty="0"/>
              <a:t>? 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5A342-D756-4764-B246-358F214923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Activităţile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outdoor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vizează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explorarea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posibilităţilor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utilizare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aerului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liber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şi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cadrului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natural ca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spaţiu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învăţare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şi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formarea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unor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deprinderi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tematic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folosind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acest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spaţiu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într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-un mod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interdisciplinar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Fiecare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activitate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rolul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aduce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copilului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experienţe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de a-l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pune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situaţia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găsi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soluţii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singur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aduce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copilul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situaţia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conlucra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coechipierii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ajunge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rezultatul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dorit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522253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C7A62F-0FF9-4DB3-A138-49ABEAF31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8719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0CF400-D006-41A0-97BD-BA962B336B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6497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C52A87-6FE4-460A-93AD-97ECE5DB0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5224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E78621-76C0-4887-BFA6-0E800DFDF5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635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D6B8FE-7C52-4F75-A5B0-8372E3687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414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CF3646-7D69-481A-A043-3A731C48F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257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BA9952-5EAA-4F74-9759-C2253AFBBB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259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C8547E-D38B-4E0D-9FCC-B2C6C51BD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686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1611F1B-0D89-4A76-813B-FBEA1E55103A}"/>
              </a:ext>
            </a:extLst>
          </p:cNvPr>
          <p:cNvSpPr txBox="1"/>
          <p:nvPr/>
        </p:nvSpPr>
        <p:spPr>
          <a:xfrm>
            <a:off x="1125416" y="872259"/>
            <a:ext cx="1024128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Activităţile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outdoor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contribuie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completarea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procesului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învăţare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dezvoltarea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înclinaţiilor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şi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aptitudinilor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preşcolarilor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organizarea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raţională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activităţilor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copiilor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o-RO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activitățile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outdoor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copiii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posibilitatea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a-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structura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propria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analiză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confruntându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-se cu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situații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construindu-și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informații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cunoștințele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deja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dobândite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o-RO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Activitățile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outdoor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oferă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posibilitatea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plasării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cadrul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vieţii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cotidiene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elementelor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 care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copiii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învaţă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grupă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dezvoltarea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spiritului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practic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şi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adaptarea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situaţiile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concrete de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viaţă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o-RO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activitățile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outdoor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preșcolarii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raportează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mediu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şi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învață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reflecteze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asupra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ceea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înconjoară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o-RO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Activitățile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outdoor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înlocuiesc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carțile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planșele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materiale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ilustrative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axandu</a:t>
            </a:r>
            <a:r>
              <a:rPr lang="ro-R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pe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dezvoltarea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simțurilor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mișcare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acțiuni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materiale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concrete din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mediul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specific</a:t>
            </a:r>
          </a:p>
        </p:txBody>
      </p:sp>
    </p:spTree>
    <p:extLst>
      <p:ext uri="{BB962C8B-B14F-4D97-AF65-F5344CB8AC3E}">
        <p14:creationId xmlns:p14="http://schemas.microsoft.com/office/powerpoint/2010/main" val="3502975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39399D-2B72-44F6-9D29-AD081631493A}"/>
              </a:ext>
            </a:extLst>
          </p:cNvPr>
          <p:cNvSpPr txBox="1"/>
          <p:nvPr/>
        </p:nvSpPr>
        <p:spPr>
          <a:xfrm>
            <a:off x="1111348" y="970671"/>
            <a:ext cx="1012873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activitățile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outdoor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gândirea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divergentă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creativitatea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convergentă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soluționarea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problemelor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sunt stimulate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aceeași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măsură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ro-RO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Activitățile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outdoor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implică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colaborarea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ceilalți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copii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scopul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atingerii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țelurilor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încercare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realizare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explicare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cooperare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ro-RO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punct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vedere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pedagogic,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activitățile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outdoor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facilitează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învățarea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constructivă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exploatarea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eficientă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resurselor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temporale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personale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implică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angajament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participare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activitate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partea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copiilor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o-RO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activitățile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outdoor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copiii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obțin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cunoștințe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competențe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durată</a:t>
            </a:r>
            <a:endParaRPr lang="ro-RO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Activitățile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outdoor sunt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bazate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 un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efect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colaborare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copiilor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adulții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cazul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copiilor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aceasta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înseamnă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stimulare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constatare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asociere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precum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corectarea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dezvoltarea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competențelor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lingvistice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deoarece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copii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beneficiază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posibilitatea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utilizării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continue 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expresiilor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verbale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scopul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adresării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întrebări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afirmare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concluziilor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prezentarea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rezultatelor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activităților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comune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desfășurate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cadrul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grupului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6030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CA77C-DA2B-43E8-B286-33C503C93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GR</a:t>
            </a:r>
            <a:r>
              <a:rPr lang="ro-RO" dirty="0"/>
              <a:t>ĂDINIȚĂ OUTDOOR</a:t>
            </a:r>
            <a:br>
              <a:rPr lang="ro-RO" dirty="0"/>
            </a:br>
            <a:r>
              <a:rPr lang="ro-RO" dirty="0"/>
              <a:t>NATURALMENTE BAMBINI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535AE9-5BA5-4C3C-AF1F-679847039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545" y="1825625"/>
            <a:ext cx="7793501" cy="4351338"/>
          </a:xfrm>
        </p:spPr>
      </p:pic>
    </p:spTree>
    <p:extLst>
      <p:ext uri="{BB962C8B-B14F-4D97-AF65-F5344CB8AC3E}">
        <p14:creationId xmlns:p14="http://schemas.microsoft.com/office/powerpoint/2010/main" val="2267373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0FBBC1-89CB-4360-80E1-96F5A2BCF3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335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3121D1-D87D-45D4-9F7D-B87BD9B76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057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E4190A-B5F5-4D87-8580-6AC8E7243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875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</TotalTime>
  <Words>556</Words>
  <Application>Microsoft Office PowerPoint</Application>
  <PresentationFormat>Widescreen</PresentationFormat>
  <Paragraphs>17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Times New Roman</vt:lpstr>
      <vt:lpstr>Office Theme</vt:lpstr>
      <vt:lpstr>FABRICA DE FERICIRE  PROIECT KA1 ERASMUS + GRĂDINIȚA CU P.P. NR.37 BRĂILA „COPII FERICIȚI LA GRĂDINIȚĂ ȘI LA ȘCOALĂ„ ATELIER DE DISEMINARE 13.10.2021 </vt:lpstr>
      <vt:lpstr>Ce este educația outdoor?</vt:lpstr>
      <vt:lpstr>De ce activități outdoor la grădiniță? </vt:lpstr>
      <vt:lpstr>PowerPoint Presentation</vt:lpstr>
      <vt:lpstr>PowerPoint Presentation</vt:lpstr>
      <vt:lpstr>GRĂDINIȚĂ OUTDOOR NATURALMENTE BAMBINI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bobocei fericiti</dc:creator>
  <cp:lastModifiedBy>bobocei fericiti</cp:lastModifiedBy>
  <cp:revision>32</cp:revision>
  <dcterms:created xsi:type="dcterms:W3CDTF">2021-10-12T05:07:46Z</dcterms:created>
  <dcterms:modified xsi:type="dcterms:W3CDTF">2021-10-13T11:45:11Z</dcterms:modified>
</cp:coreProperties>
</file>