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9144000"/>
  <p:notesSz cx="6858000" cy="9144000"/>
  <p:embeddedFontLst>
    <p:embeddedFont>
      <p:font typeface="Arial Narrow"/>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ArialNarrow-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ArialNarrow-italic.fntdata"/><Relationship Id="rId50" Type="http://schemas.openxmlformats.org/officeDocument/2006/relationships/font" Target="fonts/ArialNarrow-bold.fntdata"/><Relationship Id="rId52" Type="http://schemas.openxmlformats.org/officeDocument/2006/relationships/font" Target="fonts/ArialNarrow-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 name="Shape 12"/>
        <p:cNvGrpSpPr/>
        <p:nvPr/>
      </p:nvGrpSpPr>
      <p:grpSpPr>
        <a:xfrm>
          <a:off x="0" y="0"/>
          <a:ext cx="0" cy="0"/>
          <a:chOff x="0" y="0"/>
          <a:chExt cx="0" cy="0"/>
        </a:xfrm>
      </p:grpSpPr>
      <p:pic>
        <p:nvPicPr>
          <p:cNvPr descr="horizon.png" id="13" name="Google Shape;13;p2"/>
          <p:cNvPicPr preferRelativeResize="0"/>
          <p:nvPr/>
        </p:nvPicPr>
        <p:blipFill rotWithShape="1">
          <a:blip r:embed="rId2">
            <a:alphaModFix/>
          </a:blip>
          <a:srcRect b="0" l="0" r="0" t="33333"/>
          <a:stretch/>
        </p:blipFill>
        <p:spPr>
          <a:xfrm>
            <a:off x="0" y="0"/>
            <a:ext cx="9144000" cy="4572000"/>
          </a:xfrm>
          <a:prstGeom prst="rect">
            <a:avLst/>
          </a:prstGeom>
          <a:noFill/>
          <a:ln>
            <a:noFill/>
          </a:ln>
        </p:spPr>
      </p:pic>
      <p:sp>
        <p:nvSpPr>
          <p:cNvPr id="14" name="Google Shape;14;p2"/>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
          <p:cNvSpPr txBox="1"/>
          <p:nvPr>
            <p:ph idx="1" type="subTitle"/>
          </p:nvPr>
        </p:nvSpPr>
        <p:spPr>
          <a:xfrm>
            <a:off x="12192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340"/>
              </a:spcBef>
              <a:spcAft>
                <a:spcPts val="0"/>
              </a:spcAft>
              <a:buSzPts val="1700"/>
              <a:buNone/>
              <a:defRPr sz="1700">
                <a:solidFill>
                  <a:schemeClr val="lt2"/>
                </a:solidFill>
              </a:defRPr>
            </a:lvl1pPr>
            <a:lvl2pPr lvl="1" algn="ctr">
              <a:lnSpc>
                <a:spcPct val="100000"/>
              </a:lnSpc>
              <a:spcBef>
                <a:spcPts val="600"/>
              </a:spcBef>
              <a:spcAft>
                <a:spcPts val="0"/>
              </a:spcAft>
              <a:buSzPts val="1700"/>
              <a:buNone/>
              <a:defRPr>
                <a:solidFill>
                  <a:schemeClr val="lt1"/>
                </a:solidFill>
              </a:defRPr>
            </a:lvl2pPr>
            <a:lvl3pPr lvl="2" algn="ctr">
              <a:lnSpc>
                <a:spcPct val="100000"/>
              </a:lnSpc>
              <a:spcBef>
                <a:spcPts val="600"/>
              </a:spcBef>
              <a:spcAft>
                <a:spcPts val="0"/>
              </a:spcAft>
              <a:buSzPts val="1700"/>
              <a:buNone/>
              <a:defRPr>
                <a:solidFill>
                  <a:schemeClr val="lt1"/>
                </a:solidFill>
              </a:defRPr>
            </a:lvl3pPr>
            <a:lvl4pPr lvl="3" algn="ctr">
              <a:lnSpc>
                <a:spcPct val="100000"/>
              </a:lnSpc>
              <a:spcBef>
                <a:spcPts val="600"/>
              </a:spcBef>
              <a:spcAft>
                <a:spcPts val="0"/>
              </a:spcAft>
              <a:buSzPts val="1700"/>
              <a:buNone/>
              <a:defRPr>
                <a:solidFill>
                  <a:schemeClr val="lt1"/>
                </a:solidFill>
              </a:defRPr>
            </a:lvl4pPr>
            <a:lvl5pPr lvl="4" algn="ctr">
              <a:lnSpc>
                <a:spcPct val="100000"/>
              </a:lnSpc>
              <a:spcBef>
                <a:spcPts val="600"/>
              </a:spcBef>
              <a:spcAft>
                <a:spcPts val="0"/>
              </a:spcAft>
              <a:buSzPts val="1700"/>
              <a:buNone/>
              <a:defRPr>
                <a:solidFill>
                  <a:schemeClr val="lt1"/>
                </a:solidFill>
              </a:defRPr>
            </a:lvl5pPr>
            <a:lvl6pPr lvl="5" algn="ctr">
              <a:lnSpc>
                <a:spcPct val="100000"/>
              </a:lnSpc>
              <a:spcBef>
                <a:spcPts val="600"/>
              </a:spcBef>
              <a:spcAft>
                <a:spcPts val="0"/>
              </a:spcAft>
              <a:buSzPts val="1700"/>
              <a:buNone/>
              <a:defRPr>
                <a:solidFill>
                  <a:schemeClr val="lt1"/>
                </a:solidFill>
              </a:defRPr>
            </a:lvl6pPr>
            <a:lvl7pPr lvl="6" algn="ctr">
              <a:lnSpc>
                <a:spcPct val="100000"/>
              </a:lnSpc>
              <a:spcBef>
                <a:spcPts val="600"/>
              </a:spcBef>
              <a:spcAft>
                <a:spcPts val="0"/>
              </a:spcAft>
              <a:buSzPts val="1700"/>
              <a:buNone/>
              <a:defRPr>
                <a:solidFill>
                  <a:schemeClr val="lt1"/>
                </a:solidFill>
              </a:defRPr>
            </a:lvl7pPr>
            <a:lvl8pPr lvl="7" algn="ctr">
              <a:lnSpc>
                <a:spcPct val="100000"/>
              </a:lnSpc>
              <a:spcBef>
                <a:spcPts val="600"/>
              </a:spcBef>
              <a:spcAft>
                <a:spcPts val="0"/>
              </a:spcAft>
              <a:buSzPts val="1700"/>
              <a:buNone/>
              <a:defRPr>
                <a:solidFill>
                  <a:schemeClr val="lt1"/>
                </a:solidFill>
              </a:defRPr>
            </a:lvl8pPr>
            <a:lvl9pPr lvl="8" algn="ctr">
              <a:lnSpc>
                <a:spcPct val="100000"/>
              </a:lnSpc>
              <a:spcBef>
                <a:spcPts val="600"/>
              </a:spcBef>
              <a:spcAft>
                <a:spcPts val="600"/>
              </a:spcAft>
              <a:buSzPts val="1700"/>
              <a:buNone/>
              <a:defRPr>
                <a:solidFill>
                  <a:schemeClr val="lt1"/>
                </a:solidFill>
              </a:defRPr>
            </a:lvl9pPr>
          </a:lstStyle>
          <a:p/>
        </p:txBody>
      </p:sp>
      <p:sp>
        <p:nvSpPr>
          <p:cNvPr id="18" name="Google Shape;18;p2"/>
          <p:cNvSpPr txBox="1"/>
          <p:nvPr>
            <p:ph type="ctrTitle"/>
          </p:nvPr>
        </p:nvSpPr>
        <p:spPr>
          <a:xfrm>
            <a:off x="685800" y="2007888"/>
            <a:ext cx="7772400" cy="14700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3200"/>
              <a:buFont typeface="Arial Narrow"/>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11"/>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 type="body"/>
          </p:nvPr>
        </p:nvSpPr>
        <p:spPr>
          <a:xfrm rot="5400000">
            <a:off x="2309019" y="-99218"/>
            <a:ext cx="4525963" cy="7924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74" name="Google Shape;74;p11"/>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12"/>
          <p:cNvSpPr txBox="1"/>
          <p:nvPr>
            <p:ph type="title"/>
          </p:nvPr>
        </p:nvSpPr>
        <p:spPr>
          <a:xfrm rot="5400000">
            <a:off x="4732337" y="2171700"/>
            <a:ext cx="5851525" cy="2057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80" name="Google Shape;80;p12"/>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3"/>
          <p:cNvSpPr txBox="1"/>
          <p:nvPr>
            <p:ph idx="1" type="body"/>
          </p:nvPr>
        </p:nvSpPr>
        <p:spPr>
          <a:xfrm>
            <a:off x="609600" y="1600200"/>
            <a:ext cx="79248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5" name="Shape 25"/>
        <p:cNvGrpSpPr/>
        <p:nvPr/>
      </p:nvGrpSpPr>
      <p:grpSpPr>
        <a:xfrm>
          <a:off x="0" y="0"/>
          <a:ext cx="0" cy="0"/>
          <a:chOff x="0" y="0"/>
          <a:chExt cx="0" cy="0"/>
        </a:xfrm>
      </p:grpSpPr>
      <p:sp>
        <p:nvSpPr>
          <p:cNvPr id="26" name="Google Shape;26;p4"/>
          <p:cNvSpPr txBox="1"/>
          <p:nvPr>
            <p:ph type="title"/>
          </p:nvPr>
        </p:nvSpPr>
        <p:spPr>
          <a:xfrm>
            <a:off x="609600" y="4962525"/>
            <a:ext cx="7885113"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200"/>
              <a:buFont typeface="Arial Narrow"/>
              <a:buNone/>
              <a:defRPr b="0" i="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 type="body"/>
          </p:nvPr>
        </p:nvSpPr>
        <p:spPr>
          <a:xfrm>
            <a:off x="609600" y="3462338"/>
            <a:ext cx="7885113"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40"/>
              </a:spcBef>
              <a:spcAft>
                <a:spcPts val="0"/>
              </a:spcAft>
              <a:buSzPts val="1700"/>
              <a:buNone/>
              <a:defRPr sz="1700">
                <a:solidFill>
                  <a:schemeClr val="lt2"/>
                </a:solidFill>
              </a:defRPr>
            </a:lvl1pPr>
            <a:lvl2pPr indent="-228600" lvl="1" marL="914400" algn="l">
              <a:lnSpc>
                <a:spcPct val="100000"/>
              </a:lnSpc>
              <a:spcBef>
                <a:spcPts val="600"/>
              </a:spcBef>
              <a:spcAft>
                <a:spcPts val="0"/>
              </a:spcAft>
              <a:buSzPts val="1800"/>
              <a:buNone/>
              <a:defRPr sz="1800">
                <a:solidFill>
                  <a:schemeClr val="lt1"/>
                </a:solidFill>
              </a:defRPr>
            </a:lvl2pPr>
            <a:lvl3pPr indent="-228600" lvl="2" marL="1371600" algn="l">
              <a:lnSpc>
                <a:spcPct val="100000"/>
              </a:lnSpc>
              <a:spcBef>
                <a:spcPts val="600"/>
              </a:spcBef>
              <a:spcAft>
                <a:spcPts val="0"/>
              </a:spcAft>
              <a:buSzPts val="1600"/>
              <a:buNone/>
              <a:defRPr sz="1600">
                <a:solidFill>
                  <a:schemeClr val="lt1"/>
                </a:solidFill>
              </a:defRPr>
            </a:lvl3pPr>
            <a:lvl4pPr indent="-228600" lvl="3" marL="1828800" algn="l">
              <a:lnSpc>
                <a:spcPct val="100000"/>
              </a:lnSpc>
              <a:spcBef>
                <a:spcPts val="600"/>
              </a:spcBef>
              <a:spcAft>
                <a:spcPts val="0"/>
              </a:spcAft>
              <a:buSzPts val="1400"/>
              <a:buNone/>
              <a:defRPr sz="1400">
                <a:solidFill>
                  <a:schemeClr val="lt1"/>
                </a:solidFill>
              </a:defRPr>
            </a:lvl4pPr>
            <a:lvl5pPr indent="-228600" lvl="4" marL="2286000" algn="l">
              <a:lnSpc>
                <a:spcPct val="100000"/>
              </a:lnSpc>
              <a:spcBef>
                <a:spcPts val="600"/>
              </a:spcBef>
              <a:spcAft>
                <a:spcPts val="0"/>
              </a:spcAft>
              <a:buSzPts val="1400"/>
              <a:buNone/>
              <a:defRPr sz="1400">
                <a:solidFill>
                  <a:schemeClr val="lt1"/>
                </a:solidFill>
              </a:defRPr>
            </a:lvl5pPr>
            <a:lvl6pPr indent="-228600" lvl="5" marL="2743200" algn="l">
              <a:lnSpc>
                <a:spcPct val="100000"/>
              </a:lnSpc>
              <a:spcBef>
                <a:spcPts val="600"/>
              </a:spcBef>
              <a:spcAft>
                <a:spcPts val="0"/>
              </a:spcAft>
              <a:buSzPts val="1400"/>
              <a:buNone/>
              <a:defRPr sz="1400">
                <a:solidFill>
                  <a:schemeClr val="lt1"/>
                </a:solidFill>
              </a:defRPr>
            </a:lvl6pPr>
            <a:lvl7pPr indent="-228600" lvl="6" marL="3200400" algn="l">
              <a:lnSpc>
                <a:spcPct val="100000"/>
              </a:lnSpc>
              <a:spcBef>
                <a:spcPts val="600"/>
              </a:spcBef>
              <a:spcAft>
                <a:spcPts val="0"/>
              </a:spcAft>
              <a:buSzPts val="1400"/>
              <a:buNone/>
              <a:defRPr sz="1400">
                <a:solidFill>
                  <a:schemeClr val="lt1"/>
                </a:solidFill>
              </a:defRPr>
            </a:lvl7pPr>
            <a:lvl8pPr indent="-228600" lvl="7" marL="3657600" algn="l">
              <a:lnSpc>
                <a:spcPct val="100000"/>
              </a:lnSpc>
              <a:spcBef>
                <a:spcPts val="600"/>
              </a:spcBef>
              <a:spcAft>
                <a:spcPts val="0"/>
              </a:spcAft>
              <a:buSzPts val="1400"/>
              <a:buNone/>
              <a:defRPr sz="1400">
                <a:solidFill>
                  <a:schemeClr val="lt1"/>
                </a:solidFill>
              </a:defRPr>
            </a:lvl8pPr>
            <a:lvl9pPr indent="-228600" lvl="8" marL="4114800" algn="l">
              <a:lnSpc>
                <a:spcPct val="100000"/>
              </a:lnSpc>
              <a:spcBef>
                <a:spcPts val="600"/>
              </a:spcBef>
              <a:spcAft>
                <a:spcPts val="600"/>
              </a:spcAft>
              <a:buSzPts val="1400"/>
              <a:buNone/>
              <a:defRPr sz="1400">
                <a:solidFill>
                  <a:schemeClr val="lt1"/>
                </a:solidFill>
              </a:defRPr>
            </a:lvl9pPr>
          </a:lstStyle>
          <a:p/>
        </p:txBody>
      </p:sp>
      <p:sp>
        <p:nvSpPr>
          <p:cNvPr id="28" name="Google Shape;28;p4"/>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5"/>
          <p:cNvSpPr txBox="1"/>
          <p:nvPr>
            <p:ph idx="1" type="body"/>
          </p:nvPr>
        </p:nvSpPr>
        <p:spPr>
          <a:xfrm>
            <a:off x="609600" y="1600200"/>
            <a:ext cx="37338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36550" lvl="4" marL="2286000" algn="l">
              <a:lnSpc>
                <a:spcPct val="100000"/>
              </a:lnSpc>
              <a:spcBef>
                <a:spcPts val="600"/>
              </a:spcBef>
              <a:spcAft>
                <a:spcPts val="0"/>
              </a:spcAft>
              <a:buSzPts val="1700"/>
              <a:buChar char="•"/>
              <a:defRPr/>
            </a:lvl5pPr>
            <a:lvl6pPr indent="-336550" lvl="5" marL="2743200" algn="l">
              <a:lnSpc>
                <a:spcPct val="100000"/>
              </a:lnSpc>
              <a:spcBef>
                <a:spcPts val="600"/>
              </a:spcBef>
              <a:spcAft>
                <a:spcPts val="0"/>
              </a:spcAft>
              <a:buClr>
                <a:schemeClr val="lt2"/>
              </a:buClr>
              <a:buSzPts val="1700"/>
              <a:buFont typeface="Arial"/>
              <a:buChar char="•"/>
              <a:defRPr/>
            </a:lvl6pPr>
            <a:lvl7pPr indent="-336550" lvl="6" marL="3200400" algn="l">
              <a:lnSpc>
                <a:spcPct val="100000"/>
              </a:lnSpc>
              <a:spcBef>
                <a:spcPts val="600"/>
              </a:spcBef>
              <a:spcAft>
                <a:spcPts val="0"/>
              </a:spcAft>
              <a:buClr>
                <a:schemeClr val="lt2"/>
              </a:buClr>
              <a:buSzPts val="1700"/>
              <a:buFont typeface="Arial"/>
              <a:buChar char="•"/>
              <a:defRPr/>
            </a:lvl7pPr>
            <a:lvl8pPr indent="-336550" lvl="7" marL="3657600" algn="l">
              <a:lnSpc>
                <a:spcPct val="100000"/>
              </a:lnSpc>
              <a:spcBef>
                <a:spcPts val="600"/>
              </a:spcBef>
              <a:spcAft>
                <a:spcPts val="0"/>
              </a:spcAft>
              <a:buClr>
                <a:schemeClr val="lt2"/>
              </a:buClr>
              <a:buSzPts val="1700"/>
              <a:buFont typeface="Arial"/>
              <a:buChar char="•"/>
              <a:defRPr/>
            </a:lvl8pPr>
            <a:lvl9pPr indent="-336550" lvl="8" marL="4114800" algn="l">
              <a:lnSpc>
                <a:spcPct val="100000"/>
              </a:lnSpc>
              <a:spcBef>
                <a:spcPts val="600"/>
              </a:spcBef>
              <a:spcAft>
                <a:spcPts val="600"/>
              </a:spcAft>
              <a:buClr>
                <a:schemeClr val="lt2"/>
              </a:buClr>
              <a:buSzPts val="1700"/>
              <a:buFont typeface="Arial"/>
              <a:buChar char="•"/>
              <a:defRPr/>
            </a:lvl9pPr>
          </a:lstStyle>
          <a:p/>
        </p:txBody>
      </p:sp>
      <p:sp>
        <p:nvSpPr>
          <p:cNvPr id="33" name="Google Shape;33;p5"/>
          <p:cNvSpPr txBox="1"/>
          <p:nvPr>
            <p:ph idx="2" type="body"/>
          </p:nvPr>
        </p:nvSpPr>
        <p:spPr>
          <a:xfrm>
            <a:off x="4800600" y="1600200"/>
            <a:ext cx="37338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34" name="Google Shape;34;p5"/>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6"/>
          <p:cNvSpPr txBox="1"/>
          <p:nvPr>
            <p:ph idx="1" type="body"/>
          </p:nvPr>
        </p:nvSpPr>
        <p:spPr>
          <a:xfrm>
            <a:off x="4800600" y="2209800"/>
            <a:ext cx="3733800" cy="3505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40" name="Google Shape;40;p6"/>
          <p:cNvSpPr txBox="1"/>
          <p:nvPr>
            <p:ph idx="2" type="body"/>
          </p:nvPr>
        </p:nvSpPr>
        <p:spPr>
          <a:xfrm>
            <a:off x="609600" y="2209800"/>
            <a:ext cx="3733800" cy="3505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41" name="Google Shape;41;p6"/>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3000"/>
              <a:buFont typeface="Arial Narrow"/>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3" type="body"/>
          </p:nvPr>
        </p:nvSpPr>
        <p:spPr>
          <a:xfrm>
            <a:off x="609600" y="1600199"/>
            <a:ext cx="3733800" cy="574675"/>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40"/>
              </a:spcBef>
              <a:spcAft>
                <a:spcPts val="0"/>
              </a:spcAft>
              <a:buSzPts val="1700"/>
              <a:buNone/>
              <a:defRPr b="0" i="0" sz="1700">
                <a:solidFill>
                  <a:schemeClr val="lt2"/>
                </a:solidFill>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43" name="Google Shape;43;p6"/>
          <p:cNvSpPr txBox="1"/>
          <p:nvPr>
            <p:ph idx="4" type="body"/>
          </p:nvPr>
        </p:nvSpPr>
        <p:spPr>
          <a:xfrm>
            <a:off x="4800600" y="1600199"/>
            <a:ext cx="3733800" cy="574675"/>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40"/>
              </a:spcBef>
              <a:spcAft>
                <a:spcPts val="0"/>
              </a:spcAft>
              <a:buSzPts val="1700"/>
              <a:buNone/>
              <a:defRPr b="0" i="0" sz="1700">
                <a:solidFill>
                  <a:schemeClr val="lt2"/>
                </a:solidFill>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44" name="Google Shape;44;p6"/>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7"/>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8"/>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9"/>
          <p:cNvSpPr txBox="1"/>
          <p:nvPr>
            <p:ph idx="1" type="body"/>
          </p:nvPr>
        </p:nvSpPr>
        <p:spPr>
          <a:xfrm>
            <a:off x="3962400" y="1447800"/>
            <a:ext cx="4648200" cy="426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58" name="Google Shape;58;p9"/>
          <p:cNvSpPr txBox="1"/>
          <p:nvPr>
            <p:ph type="title"/>
          </p:nvPr>
        </p:nvSpPr>
        <p:spPr>
          <a:xfrm>
            <a:off x="612648" y="1447800"/>
            <a:ext cx="2971800" cy="10972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Font typeface="Arial Narrow"/>
              <a:buNone/>
              <a:defRPr b="0" i="0" sz="18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2" type="body"/>
          </p:nvPr>
        </p:nvSpPr>
        <p:spPr>
          <a:xfrm>
            <a:off x="612648" y="2547891"/>
            <a:ext cx="2971800" cy="3167109"/>
          </a:xfrm>
          <a:prstGeom prst="rect">
            <a:avLst/>
          </a:prstGeom>
          <a:noFill/>
          <a:ln>
            <a:noFill/>
          </a:ln>
        </p:spPr>
        <p:txBody>
          <a:bodyPr anchorCtr="0" anchor="t" bIns="45700" lIns="91425" spcFirstLastPara="1" rIns="91425" wrap="square" tIns="9125">
            <a:normAutofit/>
          </a:bodyPr>
          <a:lstStyle>
            <a:lvl1pPr indent="-228600" lvl="0" marL="457200" algn="l">
              <a:lnSpc>
                <a:spcPct val="100000"/>
              </a:lnSpc>
              <a:spcBef>
                <a:spcPts val="280"/>
              </a:spcBef>
              <a:spcAft>
                <a:spcPts val="0"/>
              </a:spcAft>
              <a:buSzPts val="1400"/>
              <a:buNone/>
              <a:defRPr sz="14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900"/>
              <a:buNone/>
              <a:defRPr sz="900"/>
            </a:lvl4pPr>
            <a:lvl5pPr indent="-228600" lvl="4" marL="2286000" algn="l">
              <a:lnSpc>
                <a:spcPct val="100000"/>
              </a:lnSpc>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60" name="Google Shape;60;p9"/>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3" name="Shape 63"/>
        <p:cNvGrpSpPr/>
        <p:nvPr/>
      </p:nvGrpSpPr>
      <p:grpSpPr>
        <a:xfrm>
          <a:off x="0" y="0"/>
          <a:ext cx="0" cy="0"/>
          <a:chOff x="0" y="0"/>
          <a:chExt cx="0" cy="0"/>
        </a:xfrm>
      </p:grpSpPr>
      <p:pic>
        <p:nvPicPr>
          <p:cNvPr descr="horizon.png" id="64" name="Google Shape;64;p1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5" name="Google Shape;65;p10"/>
          <p:cNvSpPr txBox="1"/>
          <p:nvPr>
            <p:ph type="title"/>
          </p:nvPr>
        </p:nvSpPr>
        <p:spPr>
          <a:xfrm>
            <a:off x="609600" y="1447800"/>
            <a:ext cx="2971800" cy="10972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Font typeface="Arial Narrow"/>
              <a:buNone/>
              <a:defRPr b="0" i="0" sz="18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p:nvPr>
            <p:ph idx="2" type="pic"/>
          </p:nvPr>
        </p:nvSpPr>
        <p:spPr>
          <a:xfrm>
            <a:off x="4657344" y="1447800"/>
            <a:ext cx="3419856" cy="3474720"/>
          </a:xfrm>
          <a:prstGeom prst="rect">
            <a:avLst/>
          </a:prstGeom>
          <a:noFill/>
          <a:ln>
            <a:noFill/>
          </a:ln>
        </p:spPr>
      </p:sp>
      <p:sp>
        <p:nvSpPr>
          <p:cNvPr id="67" name="Google Shape;67;p10"/>
          <p:cNvSpPr txBox="1"/>
          <p:nvPr>
            <p:ph idx="1" type="body"/>
          </p:nvPr>
        </p:nvSpPr>
        <p:spPr>
          <a:xfrm>
            <a:off x="609600" y="2547890"/>
            <a:ext cx="2971800" cy="2405109"/>
          </a:xfrm>
          <a:prstGeom prst="rect">
            <a:avLst/>
          </a:prstGeom>
          <a:noFill/>
          <a:ln>
            <a:noFill/>
          </a:ln>
        </p:spPr>
        <p:txBody>
          <a:bodyPr anchorCtr="0" anchor="t" bIns="45700" lIns="91425" spcFirstLastPara="1" rIns="91425" wrap="square" tIns="9125">
            <a:normAutofit/>
          </a:bodyPr>
          <a:lstStyle>
            <a:lvl1pPr indent="-228600" lvl="0" marL="457200" algn="l">
              <a:lnSpc>
                <a:spcPct val="100000"/>
              </a:lnSpc>
              <a:spcBef>
                <a:spcPts val="280"/>
              </a:spcBef>
              <a:spcAft>
                <a:spcPts val="0"/>
              </a:spcAft>
              <a:buSzPts val="1400"/>
              <a:buNone/>
              <a:defRPr sz="14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900"/>
              <a:buNone/>
              <a:defRPr sz="900"/>
            </a:lvl4pPr>
            <a:lvl5pPr indent="-228600" lvl="4" marL="2286000" algn="l">
              <a:lnSpc>
                <a:spcPct val="100000"/>
              </a:lnSpc>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68" name="Google Shape;68;p10"/>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B3B3B"/>
            </a:gs>
            <a:gs pos="31000">
              <a:schemeClr val="dk1"/>
            </a:gs>
            <a:gs pos="100000">
              <a:schemeClr val="dk1"/>
            </a:gs>
          </a:gsLst>
          <a:lin ang="5400000" scaled="0"/>
        </a:gradFill>
      </p:bgPr>
    </p:bg>
    <p:spTree>
      <p:nvGrpSpPr>
        <p:cNvPr id="5" name="Shape 5"/>
        <p:cNvGrpSpPr/>
        <p:nvPr/>
      </p:nvGrpSpPr>
      <p:grpSpPr>
        <a:xfrm>
          <a:off x="0" y="0"/>
          <a:ext cx="0" cy="0"/>
          <a:chOff x="0" y="0"/>
          <a:chExt cx="0" cy="0"/>
        </a:xfrm>
      </p:grpSpPr>
      <p:pic>
        <p:nvPicPr>
          <p:cNvPr descr="horizon.png" id="6" name="Google Shape;6;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7" name="Google Shape;7;p1"/>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1"/>
              </a:buClr>
              <a:buSzPts val="3000"/>
              <a:buFont typeface="Arial Narrow"/>
              <a:buNone/>
              <a:defRPr b="0" i="0" sz="3000" u="none" cap="none" strike="noStrike">
                <a:solidFill>
                  <a:schemeClr val="lt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8" name="Google Shape;8;p1"/>
          <p:cNvSpPr txBox="1"/>
          <p:nvPr>
            <p:ph idx="1" type="body"/>
          </p:nvPr>
        </p:nvSpPr>
        <p:spPr>
          <a:xfrm>
            <a:off x="609600" y="1600200"/>
            <a:ext cx="7924800" cy="4525963"/>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100000"/>
              </a:lnSpc>
              <a:spcBef>
                <a:spcPts val="34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1pPr>
            <a:lvl2pPr indent="-336550" lvl="1" marL="9144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2pPr>
            <a:lvl3pPr indent="-336550" lvl="2" marL="13716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3pPr>
            <a:lvl4pPr indent="-336550" lvl="3" marL="18288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4pPr>
            <a:lvl5pPr indent="-336550" lvl="4" marL="22860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5pPr>
            <a:lvl6pPr indent="-336550" lvl="5" marL="27432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6pPr>
            <a:lvl7pPr indent="-336550" lvl="6" marL="32004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7pPr>
            <a:lvl8pPr indent="-336550" lvl="7" marL="36576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8pPr>
            <a:lvl9pPr indent="-336550" lvl="8" marL="4114800" marR="0" rtl="0" algn="l">
              <a:lnSpc>
                <a:spcPct val="100000"/>
              </a:lnSpc>
              <a:spcBef>
                <a:spcPts val="600"/>
              </a:spcBef>
              <a:spcAft>
                <a:spcPts val="60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9" name="Google Shape;9;p1"/>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9pPr>
          </a:lstStyle>
          <a:p/>
        </p:txBody>
      </p:sp>
      <p:sp>
        <p:nvSpPr>
          <p:cNvPr id="10" name="Google Shape;10;p1"/>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lt1"/>
                </a:solidFill>
                <a:latin typeface="Arial Narrow"/>
                <a:ea typeface="Arial Narrow"/>
                <a:cs typeface="Arial Narrow"/>
                <a:sym typeface="Arial Narrow"/>
              </a:defRPr>
            </a:lvl9pPr>
          </a:lstStyle>
          <a:p/>
        </p:txBody>
      </p:sp>
      <p:sp>
        <p:nvSpPr>
          <p:cNvPr id="11" name="Google Shape;11;p1"/>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11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11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11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11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11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11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11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jpg"/><Relationship Id="rId4" Type="http://schemas.openxmlformats.org/officeDocument/2006/relationships/image" Target="../media/image27.jpg"/><Relationship Id="rId5" Type="http://schemas.openxmlformats.org/officeDocument/2006/relationships/image" Target="../media/image24.jpg"/><Relationship Id="rId6"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jpg"/><Relationship Id="rId4" Type="http://schemas.openxmlformats.org/officeDocument/2006/relationships/image" Target="../media/image23.jpg"/><Relationship Id="rId5"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5.jpg"/><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5.jpg"/><Relationship Id="rId4" Type="http://schemas.openxmlformats.org/officeDocument/2006/relationships/image" Target="../media/image36.jpg"/><Relationship Id="rId5"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0.jpg"/><Relationship Id="rId4" Type="http://schemas.openxmlformats.org/officeDocument/2006/relationships/image" Target="../media/image38.jpg"/><Relationship Id="rId5" Type="http://schemas.openxmlformats.org/officeDocument/2006/relationships/image" Target="../media/image4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jpg"/><Relationship Id="rId4" Type="http://schemas.openxmlformats.org/officeDocument/2006/relationships/image" Target="../media/image46.jpg"/><Relationship Id="rId5" Type="http://schemas.openxmlformats.org/officeDocument/2006/relationships/image" Target="../media/image4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3.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3"/>
          <p:cNvSpPr txBox="1"/>
          <p:nvPr>
            <p:ph idx="1" type="subTitle"/>
          </p:nvPr>
        </p:nvSpPr>
        <p:spPr>
          <a:xfrm>
            <a:off x="539552" y="3886200"/>
            <a:ext cx="8136904" cy="2639144"/>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SzPts val="2800"/>
              <a:buNone/>
            </a:pPr>
            <a:r>
              <a:rPr lang="en-US" sz="2800">
                <a:solidFill>
                  <a:schemeClr val="lt1"/>
                </a:solidFill>
                <a:latin typeface="Comic Sans MS"/>
                <a:ea typeface="Comic Sans MS"/>
                <a:cs typeface="Comic Sans MS"/>
                <a:sym typeface="Comic Sans MS"/>
              </a:rPr>
              <a:t>PROIECT ERASMUS +</a:t>
            </a:r>
            <a:br>
              <a:rPr lang="en-US" sz="2800">
                <a:solidFill>
                  <a:schemeClr val="lt1"/>
                </a:solidFill>
                <a:latin typeface="Comic Sans MS"/>
                <a:ea typeface="Comic Sans MS"/>
                <a:cs typeface="Comic Sans MS"/>
                <a:sym typeface="Comic Sans MS"/>
              </a:rPr>
            </a:br>
            <a:r>
              <a:rPr lang="en-US" sz="2800">
                <a:solidFill>
                  <a:schemeClr val="lt1"/>
                </a:solidFill>
                <a:latin typeface="Comic Sans MS"/>
                <a:ea typeface="Comic Sans MS"/>
                <a:cs typeface="Comic Sans MS"/>
                <a:sym typeface="Comic Sans MS"/>
              </a:rPr>
              <a:t>2020-1-RO01-KA101-078991</a:t>
            </a:r>
            <a:endParaRPr sz="2400">
              <a:solidFill>
                <a:schemeClr val="lt1"/>
              </a:solidFill>
              <a:latin typeface="Comic Sans MS"/>
              <a:ea typeface="Comic Sans MS"/>
              <a:cs typeface="Comic Sans MS"/>
              <a:sym typeface="Comic Sans MS"/>
            </a:endParaRPr>
          </a:p>
          <a:p>
            <a:pPr indent="0" lvl="0" marL="0" rtl="0" algn="ctr">
              <a:lnSpc>
                <a:spcPct val="100000"/>
              </a:lnSpc>
              <a:spcBef>
                <a:spcPts val="1080"/>
              </a:spcBef>
              <a:spcAft>
                <a:spcPts val="0"/>
              </a:spcAft>
              <a:buSzPts val="2400"/>
              <a:buNone/>
            </a:pPr>
            <a:r>
              <a:t/>
            </a:r>
            <a:endParaRPr sz="2400">
              <a:solidFill>
                <a:schemeClr val="lt1"/>
              </a:solidFill>
              <a:latin typeface="Comic Sans MS"/>
              <a:ea typeface="Comic Sans MS"/>
              <a:cs typeface="Comic Sans MS"/>
              <a:sym typeface="Comic Sans MS"/>
            </a:endParaRPr>
          </a:p>
          <a:p>
            <a:pPr indent="0" lvl="0" marL="0" rtl="0" algn="ctr">
              <a:lnSpc>
                <a:spcPct val="100000"/>
              </a:lnSpc>
              <a:spcBef>
                <a:spcPts val="1080"/>
              </a:spcBef>
              <a:spcAft>
                <a:spcPts val="0"/>
              </a:spcAft>
              <a:buSzPts val="2400"/>
              <a:buNone/>
            </a:pPr>
            <a:r>
              <a:t/>
            </a:r>
            <a:endParaRPr sz="2400">
              <a:solidFill>
                <a:schemeClr val="lt1"/>
              </a:solidFill>
              <a:latin typeface="Comic Sans MS"/>
              <a:ea typeface="Comic Sans MS"/>
              <a:cs typeface="Comic Sans MS"/>
              <a:sym typeface="Comic Sans MS"/>
            </a:endParaRPr>
          </a:p>
          <a:p>
            <a:pPr indent="0" lvl="0" marL="0" rtl="0" algn="ctr">
              <a:lnSpc>
                <a:spcPct val="100000"/>
              </a:lnSpc>
              <a:spcBef>
                <a:spcPts val="1080"/>
              </a:spcBef>
              <a:spcAft>
                <a:spcPts val="0"/>
              </a:spcAft>
              <a:buSzPts val="2400"/>
              <a:buNone/>
            </a:pPr>
            <a:r>
              <a:rPr lang="en-US" sz="2400">
                <a:solidFill>
                  <a:schemeClr val="lt1"/>
                </a:solidFill>
                <a:latin typeface="Comic Sans MS"/>
                <a:ea typeface="Comic Sans MS"/>
                <a:cs typeface="Comic Sans MS"/>
                <a:sym typeface="Comic Sans MS"/>
              </a:rPr>
              <a:t>GRĂDINIȚA CU PROGRAM PRELUNGIT NR. 37  BRĂILA</a:t>
            </a:r>
            <a:endParaRPr sz="2400">
              <a:solidFill>
                <a:schemeClr val="lt1"/>
              </a:solidFill>
              <a:latin typeface="Comic Sans MS"/>
              <a:ea typeface="Comic Sans MS"/>
              <a:cs typeface="Comic Sans MS"/>
              <a:sym typeface="Comic Sans MS"/>
            </a:endParaRPr>
          </a:p>
        </p:txBody>
      </p:sp>
      <p:sp>
        <p:nvSpPr>
          <p:cNvPr id="88" name="Google Shape;88;p13"/>
          <p:cNvSpPr txBox="1"/>
          <p:nvPr>
            <p:ph type="ctrTitle"/>
          </p:nvPr>
        </p:nvSpPr>
        <p:spPr>
          <a:xfrm>
            <a:off x="685800" y="332656"/>
            <a:ext cx="7772400" cy="316835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5400"/>
              <a:buFont typeface="Comic Sans MS"/>
              <a:buNone/>
            </a:pPr>
            <a:r>
              <a:rPr lang="en-US" sz="5400">
                <a:latin typeface="Comic Sans MS"/>
                <a:ea typeface="Comic Sans MS"/>
                <a:cs typeface="Comic Sans MS"/>
                <a:sym typeface="Comic Sans MS"/>
              </a:rPr>
              <a:t>FABRICA DE FERICIRE</a:t>
            </a:r>
            <a:br>
              <a:rPr lang="en-US">
                <a:latin typeface="Comic Sans MS"/>
                <a:ea typeface="Comic Sans MS"/>
                <a:cs typeface="Comic Sans MS"/>
                <a:sym typeface="Comic Sans MS"/>
              </a:rPr>
            </a:br>
            <a:endParaRPr sz="2400">
              <a:latin typeface="Comic Sans MS"/>
              <a:ea typeface="Comic Sans MS"/>
              <a:cs typeface="Comic Sans MS"/>
              <a:sym typeface="Comic Sans MS"/>
            </a:endParaRPr>
          </a:p>
        </p:txBody>
      </p:sp>
      <p:pic>
        <p:nvPicPr>
          <p:cNvPr descr="C:\Users\TMP\Downloads\WhatsApp Image 2021-05-10 at 16.08.50.jpeg" id="89" name="Google Shape;89;p13"/>
          <p:cNvPicPr preferRelativeResize="0"/>
          <p:nvPr/>
        </p:nvPicPr>
        <p:blipFill rotWithShape="1">
          <a:blip r:embed="rId3">
            <a:alphaModFix/>
          </a:blip>
          <a:srcRect b="0" l="0" r="0" t="0"/>
          <a:stretch/>
        </p:blipFill>
        <p:spPr>
          <a:xfrm>
            <a:off x="251520" y="177309"/>
            <a:ext cx="2520280" cy="1526023"/>
          </a:xfrm>
          <a:prstGeom prst="ellipse">
            <a:avLst/>
          </a:prstGeom>
          <a:noFill/>
          <a:ln>
            <a:noFill/>
          </a:ln>
        </p:spPr>
      </p:pic>
      <p:pic>
        <p:nvPicPr>
          <p:cNvPr descr="C:\Users\TMP\Downloads\LOGO FABRICA DE FERICIRE.jpeg" id="90" name="Google Shape;90;p13"/>
          <p:cNvPicPr preferRelativeResize="0"/>
          <p:nvPr/>
        </p:nvPicPr>
        <p:blipFill rotWithShape="1">
          <a:blip r:embed="rId4">
            <a:alphaModFix/>
          </a:blip>
          <a:srcRect b="0" l="0" r="0" t="0"/>
          <a:stretch/>
        </p:blipFill>
        <p:spPr>
          <a:xfrm>
            <a:off x="7020272" y="179837"/>
            <a:ext cx="1728192" cy="1523497"/>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p:nvPr/>
        </p:nvSpPr>
        <p:spPr>
          <a:xfrm>
            <a:off x="395536" y="404664"/>
            <a:ext cx="8280920" cy="5056336"/>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209550" lvl="1" marL="114300" marR="0" rtl="0" algn="l">
              <a:lnSpc>
                <a:spcPct val="75000"/>
              </a:lnSpc>
              <a:spcBef>
                <a:spcPts val="0"/>
              </a:spcBef>
              <a:spcAft>
                <a:spcPts val="0"/>
              </a:spcAft>
              <a:buClr>
                <a:schemeClr val="lt1"/>
              </a:buClr>
              <a:buSzPts val="3300"/>
              <a:buFont typeface="Comic Sans MS"/>
              <a:buChar char="•"/>
            </a:pPr>
            <a:r>
              <a:rPr b="0" i="0" lang="en-US" sz="3300" u="none" cap="none" strike="noStrike">
                <a:solidFill>
                  <a:schemeClr val="lt1"/>
                </a:solidFill>
                <a:latin typeface="Comic Sans MS"/>
                <a:ea typeface="Comic Sans MS"/>
                <a:cs typeface="Comic Sans MS"/>
                <a:sym typeface="Comic Sans MS"/>
              </a:rPr>
              <a:t>INTELIGENȚA LOGICO-MATEMATICĂ</a:t>
            </a:r>
            <a:endParaRPr b="0" i="0" sz="3300" u="none" cap="none" strike="noStrike">
              <a:solidFill>
                <a:schemeClr val="lt1"/>
              </a:solidFill>
              <a:latin typeface="Comic Sans MS"/>
              <a:ea typeface="Comic Sans MS"/>
              <a:cs typeface="Comic Sans MS"/>
              <a:sym typeface="Comic Sans MS"/>
            </a:endParaRPr>
          </a:p>
          <a:p>
            <a:pPr indent="-114300" lvl="2" marL="228600" marR="0" rtl="0" algn="l">
              <a:lnSpc>
                <a:spcPct val="75000"/>
              </a:lnSpc>
              <a:spcBef>
                <a:spcPts val="33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      Oamenii care posedă o inteligentă logico-matematică superioară au abilităţi de recunoaștere a tiparelor, deducţie și analiză logică a problemelor. Pentru ei, numerele, relaţiile și tiparele se transformă în concepte.</a:t>
            </a:r>
            <a:endParaRPr b="0" i="0" sz="18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C:\Users\TMP\Desktop\DISEMINARE FABRICA DE FERICIRE\1.jpg" id="168" name="Google Shape;168;p23"/>
          <p:cNvPicPr preferRelativeResize="0"/>
          <p:nvPr/>
        </p:nvPicPr>
        <p:blipFill rotWithShape="1">
          <a:blip r:embed="rId3">
            <a:alphaModFix/>
          </a:blip>
          <a:srcRect b="0" l="0" r="0" t="0"/>
          <a:stretch/>
        </p:blipFill>
        <p:spPr>
          <a:xfrm>
            <a:off x="1259632" y="404664"/>
            <a:ext cx="6716216" cy="43406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p:nvPr/>
        </p:nvSpPr>
        <p:spPr>
          <a:xfrm>
            <a:off x="395536" y="404664"/>
            <a:ext cx="8280920" cy="5056336"/>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INTELIGENȚA CORPORAL - KINESTEZICĂ</a:t>
            </a:r>
            <a:endParaRPr b="0" i="0" sz="1800" u="none" cap="none" strike="noStrike">
              <a:solidFill>
                <a:schemeClr val="lt1"/>
              </a:solidFill>
              <a:latin typeface="Comic Sans MS"/>
              <a:ea typeface="Comic Sans MS"/>
              <a:cs typeface="Comic Sans MS"/>
              <a:sym typeface="Comic Sans MS"/>
            </a:endParaRPr>
          </a:p>
          <a:p>
            <a:pPr indent="-114300" lvl="2" marL="228600" marR="0" rtl="0" algn="l">
              <a:lnSpc>
                <a:spcPct val="75000"/>
              </a:lnSpc>
              <a:spcBef>
                <a:spcPts val="18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      Persoanele cu acest tip de inteligenţă au abilităţi de mişcare corporală, acţiuni interpretative şi control fizic. De asemenea, ei posedă o coordonare şi o dexteritate impresionantă.</a:t>
            </a:r>
            <a:endParaRPr b="0" i="0" sz="18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p:nvPr/>
        </p:nvSpPr>
        <p:spPr>
          <a:xfrm>
            <a:off x="395536" y="404664"/>
            <a:ext cx="8280920" cy="5056336"/>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INTELIGENȚA  MUZICALĂ</a:t>
            </a:r>
            <a:endParaRPr b="0" i="0" sz="1800" u="none" cap="none" strike="noStrike">
              <a:solidFill>
                <a:schemeClr val="lt1"/>
              </a:solidFill>
              <a:latin typeface="Comic Sans MS"/>
              <a:ea typeface="Comic Sans MS"/>
              <a:cs typeface="Comic Sans MS"/>
              <a:sym typeface="Comic Sans MS"/>
            </a:endParaRPr>
          </a:p>
          <a:p>
            <a:pPr indent="-114300" lvl="2" marL="228600" marR="0" rtl="0" algn="l">
              <a:lnSpc>
                <a:spcPct val="75000"/>
              </a:lnSpc>
              <a:spcBef>
                <a:spcPts val="18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      Cei care poseda o inteligenţă muzicală dezvoltată gândesc în tipare, ritm şi sunet. Au o apreciere şi o înţelegere crescută pentru muzică, compoziţie şi arta interpretativă.</a:t>
            </a:r>
            <a:endParaRPr b="0" i="0" sz="18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C:\Users\TMP\Desktop\DISEMINARE FABRICA DE FERICIRE\36.jpg" id="183" name="Google Shape;183;p26"/>
          <p:cNvPicPr preferRelativeResize="0"/>
          <p:nvPr/>
        </p:nvPicPr>
        <p:blipFill rotWithShape="1">
          <a:blip r:embed="rId3">
            <a:alphaModFix/>
          </a:blip>
          <a:srcRect b="0" l="0" r="0" t="0"/>
          <a:stretch/>
        </p:blipFill>
        <p:spPr>
          <a:xfrm>
            <a:off x="1600200" y="620688"/>
            <a:ext cx="5943600" cy="44634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p:nvPr/>
        </p:nvSpPr>
        <p:spPr>
          <a:xfrm>
            <a:off x="395536" y="404664"/>
            <a:ext cx="8280920" cy="5056336"/>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INTELIGENȚA INTERPERSONALĂ</a:t>
            </a:r>
            <a:endParaRPr b="0" i="0" sz="1800" u="none" cap="none" strike="noStrike">
              <a:solidFill>
                <a:schemeClr val="lt1"/>
              </a:solidFill>
              <a:latin typeface="Comic Sans MS"/>
              <a:ea typeface="Comic Sans MS"/>
              <a:cs typeface="Comic Sans MS"/>
              <a:sym typeface="Comic Sans MS"/>
            </a:endParaRPr>
          </a:p>
          <a:p>
            <a:pPr indent="-114300" lvl="2" marL="228600" marR="0" rtl="0" algn="l">
              <a:lnSpc>
                <a:spcPct val="75000"/>
              </a:lnSpc>
              <a:spcBef>
                <a:spcPts val="18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      Persoanele cu o inteligenţă interpersonală dezvoltată sunt capabile de înţelegere și interacţiune umană la un nivel superior. Sunt foarte abile la evaluarea emoţiilor, a motivaţiilor, dorinţelor și intenţiilor celor din jurul lor.</a:t>
            </a:r>
            <a:endParaRPr b="0" i="0" sz="18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p:nvPr/>
        </p:nvSpPr>
        <p:spPr>
          <a:xfrm>
            <a:off x="395536" y="404664"/>
            <a:ext cx="8280920" cy="5056336"/>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INTELIGENȚA  NATURALISTĂ</a:t>
            </a:r>
            <a:endParaRPr b="0" i="0" sz="1800" u="none" cap="none" strike="noStrike">
              <a:solidFill>
                <a:schemeClr val="lt1"/>
              </a:solidFill>
              <a:latin typeface="Comic Sans MS"/>
              <a:ea typeface="Comic Sans MS"/>
              <a:cs typeface="Comic Sans MS"/>
              <a:sym typeface="Comic Sans MS"/>
            </a:endParaRPr>
          </a:p>
          <a:p>
            <a:pPr indent="-114300" lvl="2" marL="228600" marR="0" rtl="0" algn="l">
              <a:lnSpc>
                <a:spcPct val="75000"/>
              </a:lnSpc>
              <a:spcBef>
                <a:spcPts val="18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      Persoanele cu o inteligenţă naturalistă mai dezvoltată sunt în armonie cu natura şi sunt interesate de explorarea şi protejarea mediului şi a speciilor de plante sau animale. Sunt foarte conştiente de schimbările subtile din mediul lor şi nu acceptă foarte uşor domeniile care nu au legatură cu natura.</a:t>
            </a:r>
            <a:endParaRPr b="0" i="0" sz="18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C:\Users\TMP\Desktop\DISEMINARE FABRICA DE FERICIRE\7.jpg" id="198" name="Google Shape;198;p29"/>
          <p:cNvPicPr preferRelativeResize="0"/>
          <p:nvPr/>
        </p:nvPicPr>
        <p:blipFill rotWithShape="1">
          <a:blip r:embed="rId3">
            <a:alphaModFix/>
          </a:blip>
          <a:srcRect b="0" l="0" r="0" t="0"/>
          <a:stretch/>
        </p:blipFill>
        <p:spPr>
          <a:xfrm>
            <a:off x="395536" y="404664"/>
            <a:ext cx="4483968" cy="2540496"/>
          </a:xfrm>
          <a:prstGeom prst="rect">
            <a:avLst/>
          </a:prstGeom>
          <a:noFill/>
          <a:ln>
            <a:noFill/>
          </a:ln>
        </p:spPr>
      </p:pic>
      <p:pic>
        <p:nvPicPr>
          <p:cNvPr descr="C:\Users\TMP\Desktop\DISEMINARE FABRICA DE FERICIRE\11.jpg" id="199" name="Google Shape;199;p29"/>
          <p:cNvPicPr preferRelativeResize="0"/>
          <p:nvPr/>
        </p:nvPicPr>
        <p:blipFill rotWithShape="1">
          <a:blip r:embed="rId4">
            <a:alphaModFix/>
          </a:blip>
          <a:srcRect b="0" l="0" r="0" t="0"/>
          <a:stretch/>
        </p:blipFill>
        <p:spPr>
          <a:xfrm>
            <a:off x="3923928" y="2927112"/>
            <a:ext cx="4906280" cy="25901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C:\Users\TMP\Desktop\DISEMINARE FABRICA DE FERICIRE\16.jpg" id="204" name="Google Shape;204;p30"/>
          <p:cNvPicPr preferRelativeResize="0"/>
          <p:nvPr/>
        </p:nvPicPr>
        <p:blipFill rotWithShape="1">
          <a:blip r:embed="rId3">
            <a:alphaModFix/>
          </a:blip>
          <a:srcRect b="0" l="0" r="0" t="0"/>
          <a:stretch/>
        </p:blipFill>
        <p:spPr>
          <a:xfrm>
            <a:off x="251520" y="2499645"/>
            <a:ext cx="4320480" cy="2807771"/>
          </a:xfrm>
          <a:prstGeom prst="rect">
            <a:avLst/>
          </a:prstGeom>
          <a:noFill/>
          <a:ln>
            <a:noFill/>
          </a:ln>
        </p:spPr>
      </p:pic>
      <p:pic>
        <p:nvPicPr>
          <p:cNvPr descr="C:\Users\TMP\Desktop\DISEMINARE FABRICA DE FERICIRE\15.jpg" id="205" name="Google Shape;205;p30"/>
          <p:cNvPicPr preferRelativeResize="0"/>
          <p:nvPr/>
        </p:nvPicPr>
        <p:blipFill rotWithShape="1">
          <a:blip r:embed="rId4">
            <a:alphaModFix/>
          </a:blip>
          <a:srcRect b="0" l="0" r="0" t="0"/>
          <a:stretch/>
        </p:blipFill>
        <p:spPr>
          <a:xfrm>
            <a:off x="4572000" y="188641"/>
            <a:ext cx="4411960" cy="30243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C:\Users\TMP\Desktop\DISEMINARE FABRICA DE FERICIRE\10.jpg" id="210" name="Google Shape;210;p31"/>
          <p:cNvPicPr preferRelativeResize="0"/>
          <p:nvPr/>
        </p:nvPicPr>
        <p:blipFill rotWithShape="1">
          <a:blip r:embed="rId3">
            <a:alphaModFix/>
          </a:blip>
          <a:srcRect b="0" l="0" r="0" t="0"/>
          <a:stretch/>
        </p:blipFill>
        <p:spPr>
          <a:xfrm>
            <a:off x="395536" y="404664"/>
            <a:ext cx="3835896" cy="2592288"/>
          </a:xfrm>
          <a:prstGeom prst="rect">
            <a:avLst/>
          </a:prstGeom>
          <a:noFill/>
          <a:ln>
            <a:noFill/>
          </a:ln>
        </p:spPr>
      </p:pic>
      <p:pic>
        <p:nvPicPr>
          <p:cNvPr descr="C:\Users\TMP\Desktop\DISEMINARE FABRICA DE FERICIRE\14.jpg" id="211" name="Google Shape;211;p31"/>
          <p:cNvPicPr preferRelativeResize="0"/>
          <p:nvPr/>
        </p:nvPicPr>
        <p:blipFill rotWithShape="1">
          <a:blip r:embed="rId4">
            <a:alphaModFix/>
          </a:blip>
          <a:srcRect b="0" l="0" r="0" t="0"/>
          <a:stretch/>
        </p:blipFill>
        <p:spPr>
          <a:xfrm>
            <a:off x="4355976" y="2276872"/>
            <a:ext cx="4411960" cy="29517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grpSp>
        <p:nvGrpSpPr>
          <p:cNvPr id="95" name="Google Shape;95;p14"/>
          <p:cNvGrpSpPr/>
          <p:nvPr/>
        </p:nvGrpSpPr>
        <p:grpSpPr>
          <a:xfrm>
            <a:off x="1524001" y="1398179"/>
            <a:ext cx="6095998" cy="4061640"/>
            <a:chOff x="1" y="1179"/>
            <a:chExt cx="6095998" cy="4061640"/>
          </a:xfrm>
        </p:grpSpPr>
        <p:sp>
          <p:nvSpPr>
            <p:cNvPr id="96" name="Google Shape;96;p14"/>
            <p:cNvSpPr/>
            <p:nvPr/>
          </p:nvSpPr>
          <p:spPr>
            <a:xfrm rot="5400000">
              <a:off x="-222646" y="223826"/>
              <a:ext cx="1484312" cy="1039018"/>
            </a:xfrm>
            <a:prstGeom prst="chevron">
              <a:avLst>
                <a:gd fmla="val 50000" name="adj"/>
              </a:avLst>
            </a:prstGeom>
            <a:solidFill>
              <a:srgbClr val="1D2123"/>
            </a:solidFill>
            <a:ln cap="flat" cmpd="sng" w="10775">
              <a:solidFill>
                <a:srgbClr val="1D21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txBox="1"/>
            <p:nvPr/>
          </p:nvSpPr>
          <p:spPr>
            <a:xfrm>
              <a:off x="1" y="520688"/>
              <a:ext cx="1039018" cy="445294"/>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3000" u="none" cap="none" strike="noStrike">
                <a:solidFill>
                  <a:schemeClr val="lt1"/>
                </a:solidFill>
                <a:latin typeface="Arial Narrow"/>
                <a:ea typeface="Arial Narrow"/>
                <a:cs typeface="Arial Narrow"/>
                <a:sym typeface="Arial Narrow"/>
              </a:endParaRPr>
            </a:p>
          </p:txBody>
        </p:sp>
        <p:sp>
          <p:nvSpPr>
            <p:cNvPr id="98" name="Google Shape;98;p14"/>
            <p:cNvSpPr/>
            <p:nvPr/>
          </p:nvSpPr>
          <p:spPr>
            <a:xfrm rot="5400000">
              <a:off x="3085107" y="-2044909"/>
              <a:ext cx="964803" cy="5056981"/>
            </a:xfrm>
            <a:prstGeom prst="round2SameRect">
              <a:avLst>
                <a:gd fmla="val 16667" name="adj1"/>
                <a:gd fmla="val 0" name="adj2"/>
              </a:avLst>
            </a:prstGeom>
            <a:solidFill>
              <a:srgbClr val="DC9D1C">
                <a:alpha val="89803"/>
              </a:srgbClr>
            </a:solidFill>
            <a:ln cap="flat" cmpd="sng" w="10775">
              <a:solidFill>
                <a:srgbClr val="1D21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txBox="1"/>
            <p:nvPr/>
          </p:nvSpPr>
          <p:spPr>
            <a:xfrm>
              <a:off x="1039018" y="48278"/>
              <a:ext cx="5009883" cy="870607"/>
            </a:xfrm>
            <a:prstGeom prst="rect">
              <a:avLst/>
            </a:prstGeom>
            <a:noFill/>
            <a:ln>
              <a:noFill/>
            </a:ln>
          </p:spPr>
          <p:txBody>
            <a:bodyPr anchorCtr="0" anchor="ctr" bIns="17775" lIns="199125" spcFirstLastPara="1" rIns="17775" wrap="square" tIns="17775">
              <a:noAutofit/>
            </a:bodyPr>
            <a:lstStyle/>
            <a:p>
              <a:pPr indent="-285750" lvl="1" marL="285750" marR="0" rtl="0" algn="l">
                <a:lnSpc>
                  <a:spcPct val="90000"/>
                </a:lnSpc>
                <a:spcBef>
                  <a:spcPts val="0"/>
                </a:spcBef>
                <a:spcAft>
                  <a:spcPts val="0"/>
                </a:spcAft>
                <a:buClr>
                  <a:schemeClr val="lt1"/>
                </a:buClr>
                <a:buSzPts val="2800"/>
                <a:buFont typeface="Comic Sans MS"/>
                <a:buChar char="•"/>
              </a:pPr>
              <a:r>
                <a:rPr b="0" i="0" lang="en-US" sz="2800" u="none" cap="none" strike="noStrike">
                  <a:solidFill>
                    <a:schemeClr val="lt1"/>
                  </a:solidFill>
                  <a:latin typeface="Comic Sans MS"/>
                  <a:ea typeface="Comic Sans MS"/>
                  <a:cs typeface="Comic Sans MS"/>
                  <a:sym typeface="Comic Sans MS"/>
                </a:rPr>
                <a:t>“Inteligentias mutiples”</a:t>
              </a:r>
              <a:endParaRPr b="0" i="0" sz="2800" u="none" cap="none" strike="noStrike">
                <a:solidFill>
                  <a:schemeClr val="lt1"/>
                </a:solidFill>
                <a:latin typeface="Arial Narrow"/>
                <a:ea typeface="Arial Narrow"/>
                <a:cs typeface="Arial Narrow"/>
                <a:sym typeface="Arial Narrow"/>
              </a:endParaRPr>
            </a:p>
          </p:txBody>
        </p:sp>
        <p:sp>
          <p:nvSpPr>
            <p:cNvPr id="100" name="Google Shape;100;p14"/>
            <p:cNvSpPr/>
            <p:nvPr/>
          </p:nvSpPr>
          <p:spPr>
            <a:xfrm rot="5400000">
              <a:off x="-222646" y="1512490"/>
              <a:ext cx="1484312" cy="1039018"/>
            </a:xfrm>
            <a:prstGeom prst="chevron">
              <a:avLst>
                <a:gd fmla="val 50000" name="adj"/>
              </a:avLst>
            </a:prstGeom>
            <a:solidFill>
              <a:srgbClr val="1D2123"/>
            </a:solidFill>
            <a:ln cap="flat" cmpd="sng" w="10775">
              <a:solidFill>
                <a:srgbClr val="1D21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txBox="1"/>
            <p:nvPr/>
          </p:nvSpPr>
          <p:spPr>
            <a:xfrm>
              <a:off x="1" y="1809352"/>
              <a:ext cx="1039018" cy="445294"/>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3000" u="none" cap="none" strike="noStrike">
                <a:solidFill>
                  <a:schemeClr val="lt1"/>
                </a:solidFill>
                <a:latin typeface="Arial Narrow"/>
                <a:ea typeface="Arial Narrow"/>
                <a:cs typeface="Arial Narrow"/>
                <a:sym typeface="Arial Narrow"/>
              </a:endParaRPr>
            </a:p>
          </p:txBody>
        </p:sp>
        <p:sp>
          <p:nvSpPr>
            <p:cNvPr id="102" name="Google Shape;102;p14"/>
            <p:cNvSpPr/>
            <p:nvPr/>
          </p:nvSpPr>
          <p:spPr>
            <a:xfrm rot="5400000">
              <a:off x="3085107" y="-756245"/>
              <a:ext cx="964803" cy="5056981"/>
            </a:xfrm>
            <a:prstGeom prst="round2SameRect">
              <a:avLst>
                <a:gd fmla="val 16667" name="adj1"/>
                <a:gd fmla="val 0" name="adj2"/>
              </a:avLst>
            </a:prstGeom>
            <a:solidFill>
              <a:srgbClr val="DC9D1C">
                <a:alpha val="89803"/>
              </a:srgbClr>
            </a:solidFill>
            <a:ln cap="flat" cmpd="sng" w="10775">
              <a:solidFill>
                <a:srgbClr val="1D21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txBox="1"/>
            <p:nvPr/>
          </p:nvSpPr>
          <p:spPr>
            <a:xfrm>
              <a:off x="1039018" y="1336942"/>
              <a:ext cx="5009883" cy="870607"/>
            </a:xfrm>
            <a:prstGeom prst="rect">
              <a:avLst/>
            </a:prstGeom>
            <a:noFill/>
            <a:ln>
              <a:noFill/>
            </a:ln>
          </p:spPr>
          <p:txBody>
            <a:bodyPr anchorCtr="0" anchor="ctr" bIns="17775" lIns="199125" spcFirstLastPara="1" rIns="17775" wrap="square" tIns="17775">
              <a:noAutofit/>
            </a:bodyPr>
            <a:lstStyle/>
            <a:p>
              <a:pPr indent="-285750" lvl="1" marL="285750" marR="0" rtl="0" algn="l">
                <a:lnSpc>
                  <a:spcPct val="90000"/>
                </a:lnSpc>
                <a:spcBef>
                  <a:spcPts val="0"/>
                </a:spcBef>
                <a:spcAft>
                  <a:spcPts val="0"/>
                </a:spcAft>
                <a:buClr>
                  <a:schemeClr val="lt1"/>
                </a:buClr>
                <a:buSzPts val="2800"/>
                <a:buFont typeface="Comic Sans MS"/>
                <a:buChar char="•"/>
              </a:pPr>
              <a:r>
                <a:rPr b="0" i="0" lang="en-US" sz="2800" u="none" cap="none" strike="noStrike">
                  <a:solidFill>
                    <a:schemeClr val="lt1"/>
                  </a:solidFill>
                  <a:latin typeface="Comic Sans MS"/>
                  <a:ea typeface="Comic Sans MS"/>
                  <a:cs typeface="Comic Sans MS"/>
                  <a:sym typeface="Comic Sans MS"/>
                </a:rPr>
                <a:t>Malaga, Spania</a:t>
              </a:r>
              <a:endParaRPr b="0" i="0" sz="2800" u="none" cap="none" strike="noStrike">
                <a:solidFill>
                  <a:schemeClr val="lt1"/>
                </a:solidFill>
                <a:latin typeface="Comic Sans MS"/>
                <a:ea typeface="Comic Sans MS"/>
                <a:cs typeface="Comic Sans MS"/>
                <a:sym typeface="Comic Sans MS"/>
              </a:endParaRPr>
            </a:p>
          </p:txBody>
        </p:sp>
        <p:sp>
          <p:nvSpPr>
            <p:cNvPr id="104" name="Google Shape;104;p14"/>
            <p:cNvSpPr/>
            <p:nvPr/>
          </p:nvSpPr>
          <p:spPr>
            <a:xfrm rot="5400000">
              <a:off x="-222646" y="2801154"/>
              <a:ext cx="1484312" cy="1039018"/>
            </a:xfrm>
            <a:prstGeom prst="chevron">
              <a:avLst>
                <a:gd fmla="val 50000" name="adj"/>
              </a:avLst>
            </a:prstGeom>
            <a:solidFill>
              <a:srgbClr val="1D2123"/>
            </a:solidFill>
            <a:ln cap="flat" cmpd="sng" w="10775">
              <a:solidFill>
                <a:srgbClr val="1D21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txBox="1"/>
            <p:nvPr/>
          </p:nvSpPr>
          <p:spPr>
            <a:xfrm>
              <a:off x="1" y="3098016"/>
              <a:ext cx="1039018" cy="445294"/>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3000" u="none" cap="none" strike="noStrike">
                <a:solidFill>
                  <a:schemeClr val="lt1"/>
                </a:solidFill>
                <a:latin typeface="Arial Narrow"/>
                <a:ea typeface="Arial Narrow"/>
                <a:cs typeface="Arial Narrow"/>
                <a:sym typeface="Arial Narrow"/>
              </a:endParaRPr>
            </a:p>
          </p:txBody>
        </p:sp>
        <p:sp>
          <p:nvSpPr>
            <p:cNvPr id="106" name="Google Shape;106;p14"/>
            <p:cNvSpPr/>
            <p:nvPr/>
          </p:nvSpPr>
          <p:spPr>
            <a:xfrm rot="5400000">
              <a:off x="3085107" y="532418"/>
              <a:ext cx="964803" cy="5056981"/>
            </a:xfrm>
            <a:prstGeom prst="round2SameRect">
              <a:avLst>
                <a:gd fmla="val 16667" name="adj1"/>
                <a:gd fmla="val 0" name="adj2"/>
              </a:avLst>
            </a:prstGeom>
            <a:solidFill>
              <a:srgbClr val="DC9D1C">
                <a:alpha val="89803"/>
              </a:srgbClr>
            </a:solidFill>
            <a:ln cap="flat" cmpd="sng" w="10775">
              <a:solidFill>
                <a:srgbClr val="1D21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txBox="1"/>
            <p:nvPr/>
          </p:nvSpPr>
          <p:spPr>
            <a:xfrm>
              <a:off x="1039018" y="2625605"/>
              <a:ext cx="5009883" cy="870607"/>
            </a:xfrm>
            <a:prstGeom prst="rect">
              <a:avLst/>
            </a:prstGeom>
            <a:noFill/>
            <a:ln>
              <a:noFill/>
            </a:ln>
          </p:spPr>
          <p:txBody>
            <a:bodyPr anchorCtr="0" anchor="ctr" bIns="17775" lIns="199125" spcFirstLastPara="1" rIns="17775" wrap="square" tIns="17775">
              <a:noAutofit/>
            </a:bodyPr>
            <a:lstStyle/>
            <a:p>
              <a:pPr indent="-285750" lvl="1" marL="285750" marR="0" rtl="0" algn="l">
                <a:lnSpc>
                  <a:spcPct val="90000"/>
                </a:lnSpc>
                <a:spcBef>
                  <a:spcPts val="0"/>
                </a:spcBef>
                <a:spcAft>
                  <a:spcPts val="0"/>
                </a:spcAft>
                <a:buClr>
                  <a:schemeClr val="lt1"/>
                </a:buClr>
                <a:buSzPts val="2800"/>
                <a:buFont typeface="Comic Sans MS"/>
                <a:buChar char="•"/>
              </a:pPr>
              <a:r>
                <a:rPr b="0" i="0" lang="en-US" sz="2800" u="none" cap="none" strike="noStrike">
                  <a:solidFill>
                    <a:schemeClr val="lt1"/>
                  </a:solidFill>
                  <a:latin typeface="Comic Sans MS"/>
                  <a:ea typeface="Comic Sans MS"/>
                  <a:cs typeface="Comic Sans MS"/>
                  <a:sym typeface="Comic Sans MS"/>
                </a:rPr>
                <a:t>24.04.2021 – 01.05.2021</a:t>
              </a:r>
              <a:endParaRPr b="0" i="0" sz="2800" u="none" cap="none" strike="noStrike">
                <a:solidFill>
                  <a:schemeClr val="lt1"/>
                </a:solidFill>
                <a:latin typeface="Comic Sans MS"/>
                <a:ea typeface="Comic Sans MS"/>
                <a:cs typeface="Comic Sans MS"/>
                <a:sym typeface="Comic Sans M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C:\Users\TMP\Desktop\DISEMINARE FABRICA DE FERICIRE\20.jpg" id="216" name="Google Shape;216;p32"/>
          <p:cNvPicPr preferRelativeResize="0"/>
          <p:nvPr/>
        </p:nvPicPr>
        <p:blipFill rotWithShape="1">
          <a:blip r:embed="rId3">
            <a:alphaModFix/>
          </a:blip>
          <a:srcRect b="0" l="0" r="0" t="0"/>
          <a:stretch/>
        </p:blipFill>
        <p:spPr>
          <a:xfrm>
            <a:off x="229638" y="237665"/>
            <a:ext cx="4608512" cy="2664296"/>
          </a:xfrm>
          <a:prstGeom prst="rect">
            <a:avLst/>
          </a:prstGeom>
          <a:noFill/>
          <a:ln>
            <a:noFill/>
          </a:ln>
        </p:spPr>
      </p:pic>
      <p:pic>
        <p:nvPicPr>
          <p:cNvPr descr="C:\Users\TMP\Desktop\DISEMINARE FABRICA DE FERICIRE\19.jpg" id="217" name="Google Shape;217;p32"/>
          <p:cNvPicPr preferRelativeResize="0"/>
          <p:nvPr/>
        </p:nvPicPr>
        <p:blipFill rotWithShape="1">
          <a:blip r:embed="rId4">
            <a:alphaModFix/>
          </a:blip>
          <a:srcRect b="0" l="0" r="0" t="0"/>
          <a:stretch/>
        </p:blipFill>
        <p:spPr>
          <a:xfrm>
            <a:off x="4427984" y="2780928"/>
            <a:ext cx="4339952" cy="24684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C:\Users\TMP\Desktop\DISEMINARE FABRICA DE FERICIRE\18.jpg" id="222" name="Google Shape;222;p33"/>
          <p:cNvPicPr preferRelativeResize="0"/>
          <p:nvPr/>
        </p:nvPicPr>
        <p:blipFill rotWithShape="1">
          <a:blip r:embed="rId3">
            <a:alphaModFix/>
          </a:blip>
          <a:srcRect b="0" l="0" r="0" t="0"/>
          <a:stretch/>
        </p:blipFill>
        <p:spPr>
          <a:xfrm>
            <a:off x="2627784" y="260648"/>
            <a:ext cx="3672408" cy="49685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p:nvPr/>
        </p:nvSpPr>
        <p:spPr>
          <a:xfrm>
            <a:off x="395536" y="404664"/>
            <a:ext cx="8280920" cy="5056336"/>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INTELIGENȚA INTRAPERSONALĂ</a:t>
            </a:r>
            <a:endParaRPr b="0" i="0" sz="1800" u="none" cap="none" strike="noStrike">
              <a:solidFill>
                <a:schemeClr val="lt1"/>
              </a:solidFill>
              <a:latin typeface="Comic Sans MS"/>
              <a:ea typeface="Comic Sans MS"/>
              <a:cs typeface="Comic Sans MS"/>
              <a:sym typeface="Comic Sans MS"/>
            </a:endParaRPr>
          </a:p>
          <a:p>
            <a:pPr indent="-114300" lvl="2" marL="228600" marR="0" rtl="0" algn="l">
              <a:lnSpc>
                <a:spcPct val="75000"/>
              </a:lnSpc>
              <a:spcBef>
                <a:spcPts val="18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      Persoanele care posedă o inteligenţă intrapersonală superioară sunt conştiente de stările lor emoţionale, de sentimente şi motivaţii. Au o înclinaţie către auto-reflecţie și analiză, visare, explorare a relaţiilor cu ceilalţi și evaluare a punctelor forte.</a:t>
            </a:r>
            <a:endParaRPr b="0" i="0" sz="18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C:\Users\TMP\Desktop\DISEMINARE FABRICA DE FERICIRE\30.jpg" id="232" name="Google Shape;232;p35"/>
          <p:cNvPicPr preferRelativeResize="0"/>
          <p:nvPr/>
        </p:nvPicPr>
        <p:blipFill rotWithShape="1">
          <a:blip r:embed="rId3">
            <a:alphaModFix/>
          </a:blip>
          <a:srcRect b="0" l="0" r="0" t="0"/>
          <a:stretch/>
        </p:blipFill>
        <p:spPr>
          <a:xfrm>
            <a:off x="2699792" y="188640"/>
            <a:ext cx="3331840" cy="2087691"/>
          </a:xfrm>
          <a:prstGeom prst="rect">
            <a:avLst/>
          </a:prstGeom>
          <a:noFill/>
          <a:ln>
            <a:noFill/>
          </a:ln>
        </p:spPr>
      </p:pic>
      <p:pic>
        <p:nvPicPr>
          <p:cNvPr descr="C:\Users\TMP\Desktop\DISEMINARE FABRICA DE FERICIRE\31.jpg" id="233" name="Google Shape;233;p35"/>
          <p:cNvPicPr preferRelativeResize="0"/>
          <p:nvPr/>
        </p:nvPicPr>
        <p:blipFill rotWithShape="1">
          <a:blip r:embed="rId4">
            <a:alphaModFix/>
          </a:blip>
          <a:srcRect b="0" l="0" r="0" t="0"/>
          <a:stretch/>
        </p:blipFill>
        <p:spPr>
          <a:xfrm>
            <a:off x="117444" y="2564363"/>
            <a:ext cx="2228393" cy="2234208"/>
          </a:xfrm>
          <a:prstGeom prst="rect">
            <a:avLst/>
          </a:prstGeom>
          <a:noFill/>
          <a:ln>
            <a:noFill/>
          </a:ln>
        </p:spPr>
      </p:pic>
      <p:pic>
        <p:nvPicPr>
          <p:cNvPr descr="C:\Users\TMP\Desktop\DISEMINARE FABRICA DE FERICIRE\32.jpg" id="234" name="Google Shape;234;p35"/>
          <p:cNvPicPr preferRelativeResize="0"/>
          <p:nvPr/>
        </p:nvPicPr>
        <p:blipFill rotWithShape="1">
          <a:blip r:embed="rId5">
            <a:alphaModFix/>
          </a:blip>
          <a:srcRect b="0" l="0" r="0" t="0"/>
          <a:stretch/>
        </p:blipFill>
        <p:spPr>
          <a:xfrm>
            <a:off x="7102016" y="2564363"/>
            <a:ext cx="1747664" cy="2234208"/>
          </a:xfrm>
          <a:prstGeom prst="rect">
            <a:avLst/>
          </a:prstGeom>
          <a:noFill/>
          <a:ln>
            <a:noFill/>
          </a:ln>
        </p:spPr>
      </p:pic>
      <p:pic>
        <p:nvPicPr>
          <p:cNvPr descr="C:\Users\TMP\Desktop\DISEMINARE FABRICA DE FERICIRE\33.jpg" id="235" name="Google Shape;235;p35"/>
          <p:cNvPicPr preferRelativeResize="0"/>
          <p:nvPr/>
        </p:nvPicPr>
        <p:blipFill rotWithShape="1">
          <a:blip r:embed="rId6">
            <a:alphaModFix/>
          </a:blip>
          <a:srcRect b="0" l="0" r="0" t="0"/>
          <a:stretch/>
        </p:blipFill>
        <p:spPr>
          <a:xfrm>
            <a:off x="3131840" y="2349758"/>
            <a:ext cx="2520280" cy="2951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C:\Users\TMP\Desktop\DISEMINARE FABRICA DE FERICIRE\26.jpg" id="240" name="Google Shape;240;p36"/>
          <p:cNvPicPr preferRelativeResize="0"/>
          <p:nvPr/>
        </p:nvPicPr>
        <p:blipFill rotWithShape="1">
          <a:blip r:embed="rId3">
            <a:alphaModFix/>
          </a:blip>
          <a:srcRect b="0" l="0" r="0" t="0"/>
          <a:stretch/>
        </p:blipFill>
        <p:spPr>
          <a:xfrm>
            <a:off x="1403648" y="348173"/>
            <a:ext cx="6428184" cy="48954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C:\Users\TMP\Desktop\DISEMINARE FABRICA DE FERICIRE\24.jpg" id="245" name="Google Shape;245;p37"/>
          <p:cNvPicPr preferRelativeResize="0"/>
          <p:nvPr/>
        </p:nvPicPr>
        <p:blipFill rotWithShape="1">
          <a:blip r:embed="rId3">
            <a:alphaModFix/>
          </a:blip>
          <a:srcRect b="0" l="0" r="0" t="0"/>
          <a:stretch/>
        </p:blipFill>
        <p:spPr>
          <a:xfrm>
            <a:off x="395536" y="404664"/>
            <a:ext cx="4032448" cy="2808312"/>
          </a:xfrm>
          <a:prstGeom prst="rect">
            <a:avLst/>
          </a:prstGeom>
          <a:noFill/>
          <a:ln>
            <a:noFill/>
          </a:ln>
        </p:spPr>
      </p:pic>
      <p:pic>
        <p:nvPicPr>
          <p:cNvPr descr="C:\Users\TMP\Desktop\DISEMINARE FABRICA DE FERICIRE\23.jpg" id="246" name="Google Shape;246;p37"/>
          <p:cNvPicPr preferRelativeResize="0"/>
          <p:nvPr/>
        </p:nvPicPr>
        <p:blipFill rotWithShape="1">
          <a:blip r:embed="rId4">
            <a:alphaModFix/>
          </a:blip>
          <a:srcRect b="0" l="0" r="0" t="0"/>
          <a:stretch/>
        </p:blipFill>
        <p:spPr>
          <a:xfrm>
            <a:off x="4644008" y="2708920"/>
            <a:ext cx="3997068" cy="261378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descr="C:\Users\TMP\Desktop\DISEMINARE FABRICA DE FERICIRE\22.jpg" id="251" name="Google Shape;251;p38"/>
          <p:cNvPicPr preferRelativeResize="0"/>
          <p:nvPr/>
        </p:nvPicPr>
        <p:blipFill rotWithShape="1">
          <a:blip r:embed="rId3">
            <a:alphaModFix/>
          </a:blip>
          <a:srcRect b="0" l="0" r="0" t="0"/>
          <a:stretch/>
        </p:blipFill>
        <p:spPr>
          <a:xfrm>
            <a:off x="3635896" y="1464198"/>
            <a:ext cx="2232248" cy="3098304"/>
          </a:xfrm>
          <a:prstGeom prst="rect">
            <a:avLst/>
          </a:prstGeom>
          <a:noFill/>
          <a:ln>
            <a:noFill/>
          </a:ln>
        </p:spPr>
      </p:pic>
      <p:pic>
        <p:nvPicPr>
          <p:cNvPr descr="C:\Users\TMP\Desktop\DISEMINARE FABRICA DE FERICIRE\29.jpg" id="252" name="Google Shape;252;p38"/>
          <p:cNvPicPr preferRelativeResize="0"/>
          <p:nvPr/>
        </p:nvPicPr>
        <p:blipFill rotWithShape="1">
          <a:blip r:embed="rId4">
            <a:alphaModFix/>
          </a:blip>
          <a:srcRect b="0" l="0" r="0" t="0"/>
          <a:stretch/>
        </p:blipFill>
        <p:spPr>
          <a:xfrm>
            <a:off x="179512" y="260648"/>
            <a:ext cx="3312368" cy="2160239"/>
          </a:xfrm>
          <a:prstGeom prst="rect">
            <a:avLst/>
          </a:prstGeom>
          <a:noFill/>
          <a:ln>
            <a:noFill/>
          </a:ln>
        </p:spPr>
      </p:pic>
      <p:pic>
        <p:nvPicPr>
          <p:cNvPr descr="C:\Users\TMP\Desktop\DISEMINARE FABRICA DE FERICIRE\34.jpg" id="253" name="Google Shape;253;p38"/>
          <p:cNvPicPr preferRelativeResize="0"/>
          <p:nvPr/>
        </p:nvPicPr>
        <p:blipFill rotWithShape="1">
          <a:blip r:embed="rId5">
            <a:alphaModFix/>
          </a:blip>
          <a:srcRect b="0" l="0" r="0" t="0"/>
          <a:stretch/>
        </p:blipFill>
        <p:spPr>
          <a:xfrm>
            <a:off x="6012160" y="3212976"/>
            <a:ext cx="2865082" cy="20767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C:\Users\TMP\Desktop\DISEMINARE FABRICA DE FERICIRE\index.jpg" id="258" name="Google Shape;258;p39"/>
          <p:cNvPicPr preferRelativeResize="0"/>
          <p:nvPr/>
        </p:nvPicPr>
        <p:blipFill rotWithShape="1">
          <a:blip r:embed="rId3">
            <a:alphaModFix/>
          </a:blip>
          <a:srcRect b="0" l="0" r="0" t="0"/>
          <a:stretch/>
        </p:blipFill>
        <p:spPr>
          <a:xfrm>
            <a:off x="2627784" y="188640"/>
            <a:ext cx="3600400" cy="511256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0"/>
          <p:cNvSpPr/>
          <p:nvPr/>
        </p:nvSpPr>
        <p:spPr>
          <a:xfrm>
            <a:off x="323528" y="836712"/>
            <a:ext cx="8424936" cy="464006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0" lvl="1" marL="114300" marR="0" rtl="0" algn="l">
              <a:lnSpc>
                <a:spcPct val="75000"/>
              </a:lnSpc>
              <a:spcBef>
                <a:spcPts val="0"/>
              </a:spcBef>
              <a:spcAft>
                <a:spcPts val="0"/>
              </a:spcAft>
              <a:buClr>
                <a:schemeClr val="lt1"/>
              </a:buClr>
              <a:buSzPts val="1800"/>
              <a:buFont typeface="Arial Narrow"/>
              <a:buNone/>
            </a:pPr>
            <a:r>
              <a:t/>
            </a:r>
            <a:endParaRPr b="0" i="0" sz="1800" u="none" cap="none" strike="noStrike">
              <a:solidFill>
                <a:schemeClr val="lt1"/>
              </a:solidFill>
              <a:latin typeface="Comic Sans MS"/>
              <a:ea typeface="Comic Sans MS"/>
              <a:cs typeface="Comic Sans MS"/>
              <a:sym typeface="Comic Sans MS"/>
            </a:endParaRPr>
          </a:p>
          <a:p>
            <a:pPr indent="-114300" lvl="1" marL="114300" marR="0" rtl="0" algn="l">
              <a:lnSpc>
                <a:spcPct val="75000"/>
              </a:lnSpc>
              <a:spcBef>
                <a:spcPts val="18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SISTEMUL DE ÎNVĂȚĂMÂNT DIN SPANIA</a:t>
            </a:r>
            <a:endParaRPr/>
          </a:p>
          <a:p>
            <a:pPr indent="0" lvl="1" marL="114300" marR="0" rtl="0" algn="l">
              <a:lnSpc>
                <a:spcPct val="75000"/>
              </a:lnSpc>
              <a:spcBef>
                <a:spcPts val="180"/>
              </a:spcBef>
              <a:spcAft>
                <a:spcPts val="0"/>
              </a:spcAft>
              <a:buClr>
                <a:schemeClr val="lt1"/>
              </a:buClr>
              <a:buSzPts val="1800"/>
              <a:buFont typeface="Arial Narrow"/>
              <a:buNone/>
            </a:pPr>
            <a:r>
              <a:t/>
            </a:r>
            <a:endParaRPr b="0" i="0" sz="18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1"/>
          <p:cNvSpPr/>
          <p:nvPr/>
        </p:nvSpPr>
        <p:spPr>
          <a:xfrm>
            <a:off x="395536" y="2060848"/>
            <a:ext cx="2975116" cy="1641112"/>
          </a:xfrm>
          <a:prstGeom prst="roundRect">
            <a:avLst>
              <a:gd fmla="val 16667" name="adj"/>
            </a:avLst>
          </a:prstGeom>
          <a:solidFill>
            <a:schemeClr val="dk2"/>
          </a:solidFill>
          <a:ln cap="flat" cmpd="sng" w="107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1800" u="none" cap="none" strike="noStrike">
                <a:solidFill>
                  <a:schemeClr val="lt1"/>
                </a:solidFill>
                <a:latin typeface="Comic Sans MS"/>
                <a:ea typeface="Comic Sans MS"/>
                <a:cs typeface="Comic Sans MS"/>
                <a:sym typeface="Comic Sans MS"/>
              </a:rPr>
              <a:t>CICLUL I</a:t>
            </a:r>
            <a:endParaRPr b="0" i="0" sz="1800" u="none" cap="none" strike="noStrike">
              <a:solidFill>
                <a:schemeClr val="lt1"/>
              </a:solidFill>
              <a:latin typeface="Comic Sans MS"/>
              <a:ea typeface="Comic Sans MS"/>
              <a:cs typeface="Comic Sans MS"/>
              <a:sym typeface="Comic Sans MS"/>
            </a:endParaRPr>
          </a:p>
        </p:txBody>
      </p:sp>
      <p:sp>
        <p:nvSpPr>
          <p:cNvPr id="269" name="Google Shape;269;p41"/>
          <p:cNvSpPr/>
          <p:nvPr/>
        </p:nvSpPr>
        <p:spPr>
          <a:xfrm>
            <a:off x="3370652" y="2060848"/>
            <a:ext cx="2975116" cy="1641112"/>
          </a:xfrm>
          <a:prstGeom prst="rightArrow">
            <a:avLst>
              <a:gd fmla="val 50000" name="adj1"/>
              <a:gd fmla="val 50000" name="adj2"/>
            </a:avLst>
          </a:prstGeom>
          <a:solidFill>
            <a:srgbClr val="CBCBCB">
              <a:alpha val="89803"/>
            </a:srgbClr>
          </a:solidFill>
          <a:ln cap="flat" cmpd="sng" w="10775">
            <a:solidFill>
              <a:srgbClr val="CBCBCB">
                <a:alpha val="89803"/>
              </a:srgbClr>
            </a:solidFill>
            <a:prstDash val="solid"/>
            <a:round/>
            <a:headEnd len="sm" w="sm" type="none"/>
            <a:tailEnd len="sm" w="sm" type="none"/>
          </a:ln>
        </p:spPr>
        <p:txBody>
          <a:bodyPr anchorCtr="0" anchor="t" bIns="45700" lIns="91425" spcFirstLastPara="1" rIns="91425" wrap="square" tIns="45700">
            <a:noAutofit/>
          </a:bodyPr>
          <a:lstStyle/>
          <a:p>
            <a:pPr indent="0" lvl="1" marL="114300" marR="0" rtl="0" algn="l">
              <a:lnSpc>
                <a:spcPct val="75000"/>
              </a:lnSpc>
              <a:spcBef>
                <a:spcPts val="0"/>
              </a:spcBef>
              <a:spcAft>
                <a:spcPts val="0"/>
              </a:spcAft>
              <a:buClr>
                <a:schemeClr val="lt1"/>
              </a:buClr>
              <a:buSzPts val="2400"/>
              <a:buFont typeface="Arial Narrow"/>
              <a:buNone/>
            </a:pPr>
            <a:r>
              <a:t/>
            </a:r>
            <a:endParaRPr b="0" i="0" sz="2400" u="none" cap="none" strike="noStrike">
              <a:solidFill>
                <a:schemeClr val="lt1"/>
              </a:solidFill>
              <a:latin typeface="Arial Narrow"/>
              <a:ea typeface="Arial Narrow"/>
              <a:cs typeface="Arial Narrow"/>
              <a:sym typeface="Arial Narrow"/>
            </a:endParaRPr>
          </a:p>
          <a:p>
            <a:pPr indent="-241300" lvl="1" marL="114300" marR="0" rtl="0" algn="l">
              <a:lnSpc>
                <a:spcPct val="75000"/>
              </a:lnSpc>
              <a:spcBef>
                <a:spcPts val="240"/>
              </a:spcBef>
              <a:spcAft>
                <a:spcPts val="0"/>
              </a:spcAft>
              <a:buClr>
                <a:schemeClr val="lt1"/>
              </a:buClr>
              <a:buSzPts val="3800"/>
              <a:buFont typeface="Comic Sans MS"/>
              <a:buChar char="•"/>
            </a:pPr>
            <a:r>
              <a:rPr b="0" i="0" lang="en-US" sz="3800" u="none" cap="none" strike="noStrike">
                <a:solidFill>
                  <a:schemeClr val="lt1"/>
                </a:solidFill>
                <a:latin typeface="Comic Sans MS"/>
                <a:ea typeface="Comic Sans MS"/>
                <a:cs typeface="Comic Sans MS"/>
                <a:sym typeface="Comic Sans MS"/>
              </a:rPr>
              <a:t>4 luni – 3 ani</a:t>
            </a:r>
            <a:endParaRPr b="0" i="0" sz="3800" u="none" cap="none" strike="noStrike">
              <a:solidFill>
                <a:schemeClr val="lt1"/>
              </a:solidFill>
              <a:latin typeface="Comic Sans MS"/>
              <a:ea typeface="Comic Sans MS"/>
              <a:cs typeface="Comic Sans MS"/>
              <a:sym typeface="Comic Sans MS"/>
            </a:endParaRPr>
          </a:p>
        </p:txBody>
      </p:sp>
      <p:sp>
        <p:nvSpPr>
          <p:cNvPr id="270" name="Google Shape;270;p41"/>
          <p:cNvSpPr/>
          <p:nvPr/>
        </p:nvSpPr>
        <p:spPr>
          <a:xfrm>
            <a:off x="395536" y="3948126"/>
            <a:ext cx="3263022" cy="1641112"/>
          </a:xfrm>
          <a:prstGeom prst="roundRect">
            <a:avLst>
              <a:gd fmla="val 16667" name="adj"/>
            </a:avLst>
          </a:prstGeom>
          <a:solidFill>
            <a:schemeClr val="dk2"/>
          </a:solidFill>
          <a:ln cap="flat" cmpd="sng" w="107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1800" u="none" cap="none" strike="noStrike">
                <a:solidFill>
                  <a:schemeClr val="lt1"/>
                </a:solidFill>
                <a:latin typeface="Comic Sans MS"/>
                <a:ea typeface="Comic Sans MS"/>
                <a:cs typeface="Comic Sans MS"/>
                <a:sym typeface="Comic Sans MS"/>
              </a:rPr>
              <a:t>CICLUL </a:t>
            </a:r>
            <a:endParaRPr/>
          </a:p>
          <a:p>
            <a:pPr indent="0" lvl="0" marL="0" marR="0" rtl="0" algn="ctr">
              <a:lnSpc>
                <a:spcPct val="85000"/>
              </a:lnSpc>
              <a:spcBef>
                <a:spcPts val="360"/>
              </a:spcBef>
              <a:spcAft>
                <a:spcPts val="0"/>
              </a:spcAft>
              <a:buNone/>
            </a:pPr>
            <a:r>
              <a:rPr b="0" i="0" lang="en-US" sz="1800" u="none" cap="none" strike="noStrike">
                <a:solidFill>
                  <a:schemeClr val="lt1"/>
                </a:solidFill>
                <a:latin typeface="Comic Sans MS"/>
                <a:ea typeface="Comic Sans MS"/>
                <a:cs typeface="Comic Sans MS"/>
                <a:sym typeface="Comic Sans MS"/>
              </a:rPr>
              <a:t>al II - lea</a:t>
            </a:r>
            <a:endParaRPr b="0" i="0" sz="1800" u="none" cap="none" strike="noStrike">
              <a:solidFill>
                <a:schemeClr val="lt1"/>
              </a:solidFill>
              <a:latin typeface="Comic Sans MS"/>
              <a:ea typeface="Comic Sans MS"/>
              <a:cs typeface="Comic Sans MS"/>
              <a:sym typeface="Comic Sans MS"/>
            </a:endParaRPr>
          </a:p>
        </p:txBody>
      </p:sp>
      <p:sp>
        <p:nvSpPr>
          <p:cNvPr id="271" name="Google Shape;271;p41"/>
          <p:cNvSpPr/>
          <p:nvPr/>
        </p:nvSpPr>
        <p:spPr>
          <a:xfrm>
            <a:off x="3658558" y="3948126"/>
            <a:ext cx="3263022" cy="1641112"/>
          </a:xfrm>
          <a:prstGeom prst="rightArrow">
            <a:avLst>
              <a:gd fmla="val 50000" name="adj1"/>
              <a:gd fmla="val 50000" name="adj2"/>
            </a:avLst>
          </a:prstGeom>
          <a:solidFill>
            <a:srgbClr val="CBCBCB">
              <a:alpha val="89803"/>
            </a:srgbClr>
          </a:solidFill>
          <a:ln cap="flat" cmpd="sng" w="10775">
            <a:solidFill>
              <a:srgbClr val="CBCBCB">
                <a:alpha val="89803"/>
              </a:srgbClr>
            </a:solidFill>
            <a:prstDash val="solid"/>
            <a:round/>
            <a:headEnd len="sm" w="sm" type="none"/>
            <a:tailEnd len="sm" w="sm" type="none"/>
          </a:ln>
        </p:spPr>
        <p:txBody>
          <a:bodyPr anchorCtr="0" anchor="t" bIns="45700" lIns="91425" spcFirstLastPara="1" rIns="91425" wrap="square" tIns="45700">
            <a:noAutofit/>
          </a:bodyPr>
          <a:lstStyle/>
          <a:p>
            <a:pPr indent="0" lvl="1" marL="114300" marR="0" rtl="0" algn="l">
              <a:lnSpc>
                <a:spcPct val="75000"/>
              </a:lnSpc>
              <a:spcBef>
                <a:spcPts val="0"/>
              </a:spcBef>
              <a:spcAft>
                <a:spcPts val="0"/>
              </a:spcAft>
              <a:buClr>
                <a:schemeClr val="lt1"/>
              </a:buClr>
              <a:buSzPts val="1800"/>
              <a:buFont typeface="Arial Narrow"/>
              <a:buNone/>
            </a:pPr>
            <a:r>
              <a:t/>
            </a:r>
            <a:endParaRPr b="0" i="0" sz="1800" u="none" cap="none" strike="noStrike">
              <a:solidFill>
                <a:schemeClr val="lt1"/>
              </a:solidFill>
              <a:latin typeface="Comic Sans MS"/>
              <a:ea typeface="Comic Sans MS"/>
              <a:cs typeface="Comic Sans MS"/>
              <a:sym typeface="Comic Sans MS"/>
            </a:endParaRPr>
          </a:p>
          <a:p>
            <a:pPr indent="-241300" lvl="1" marL="114300" marR="0" rtl="0" algn="l">
              <a:lnSpc>
                <a:spcPct val="75000"/>
              </a:lnSpc>
              <a:spcBef>
                <a:spcPts val="180"/>
              </a:spcBef>
              <a:spcAft>
                <a:spcPts val="0"/>
              </a:spcAft>
              <a:buClr>
                <a:schemeClr val="lt1"/>
              </a:buClr>
              <a:buSzPts val="3800"/>
              <a:buFont typeface="Comic Sans MS"/>
              <a:buChar char="•"/>
            </a:pPr>
            <a:r>
              <a:rPr b="0" i="0" lang="en-US" sz="3800" u="none" cap="none" strike="noStrike">
                <a:solidFill>
                  <a:schemeClr val="lt1"/>
                </a:solidFill>
                <a:latin typeface="Comic Sans MS"/>
                <a:ea typeface="Comic Sans MS"/>
                <a:cs typeface="Comic Sans MS"/>
                <a:sym typeface="Comic Sans MS"/>
              </a:rPr>
              <a:t>3 ani – 6 ani</a:t>
            </a:r>
            <a:endParaRPr b="0" i="0" sz="3800" u="none" cap="none" strike="noStrike">
              <a:solidFill>
                <a:schemeClr val="lt1"/>
              </a:solidFill>
              <a:latin typeface="Comic Sans MS"/>
              <a:ea typeface="Comic Sans MS"/>
              <a:cs typeface="Comic Sans MS"/>
              <a:sym typeface="Comic Sans MS"/>
            </a:endParaRPr>
          </a:p>
        </p:txBody>
      </p:sp>
      <p:grpSp>
        <p:nvGrpSpPr>
          <p:cNvPr id="272" name="Google Shape;272;p41"/>
          <p:cNvGrpSpPr/>
          <p:nvPr/>
        </p:nvGrpSpPr>
        <p:grpSpPr>
          <a:xfrm>
            <a:off x="385494" y="237056"/>
            <a:ext cx="8290962" cy="1463752"/>
            <a:chOff x="0" y="0"/>
            <a:chExt cx="2962370" cy="1735254"/>
          </a:xfrm>
        </p:grpSpPr>
        <p:sp>
          <p:nvSpPr>
            <p:cNvPr id="273" name="Google Shape;273;p41"/>
            <p:cNvSpPr/>
            <p:nvPr/>
          </p:nvSpPr>
          <p:spPr>
            <a:xfrm>
              <a:off x="0" y="0"/>
              <a:ext cx="2962370" cy="1735254"/>
            </a:xfrm>
            <a:prstGeom prst="roundRect">
              <a:avLst>
                <a:gd fmla="val 16667"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1"/>
            <p:cNvSpPr/>
            <p:nvPr/>
          </p:nvSpPr>
          <p:spPr>
            <a:xfrm>
              <a:off x="88363" y="109739"/>
              <a:ext cx="2798370" cy="1515775"/>
            </a:xfrm>
            <a:prstGeom prst="rect">
              <a:avLst/>
            </a:prstGeom>
            <a:noFill/>
            <a:ln>
              <a:noFill/>
            </a:ln>
          </p:spPr>
          <p:txBody>
            <a:bodyPr anchorCtr="0" anchor="ctr" bIns="81900" lIns="163825" spcFirstLastPara="1" rIns="163825" wrap="square" tIns="81900">
              <a:noAutofit/>
            </a:bodyPr>
            <a:lstStyle/>
            <a:p>
              <a:pPr indent="0" lvl="0" marL="0" marR="0" rtl="0" algn="ctr">
                <a:lnSpc>
                  <a:spcPct val="90000"/>
                </a:lnSpc>
                <a:spcBef>
                  <a:spcPts val="0"/>
                </a:spcBef>
                <a:spcAft>
                  <a:spcPts val="0"/>
                </a:spcAft>
                <a:buNone/>
              </a:pPr>
              <a:r>
                <a:rPr b="0" i="0" lang="en-US" sz="4300" u="none" cap="none" strike="noStrike">
                  <a:solidFill>
                    <a:schemeClr val="lt1"/>
                  </a:solidFill>
                  <a:latin typeface="Comic Sans MS"/>
                  <a:ea typeface="Comic Sans MS"/>
                  <a:cs typeface="Comic Sans MS"/>
                  <a:sym typeface="Comic Sans MS"/>
                </a:rPr>
                <a:t>EDUCAȚIA  INFANTILĂ (GRĂDINIȚA)</a:t>
              </a:r>
              <a:endParaRPr b="0" i="0" sz="4300" u="none" cap="none" strike="noStrike">
                <a:solidFill>
                  <a:schemeClr val="lt1"/>
                </a:solidFill>
                <a:latin typeface="Comic Sans MS"/>
                <a:ea typeface="Comic Sans MS"/>
                <a:cs typeface="Comic Sans MS"/>
                <a:sym typeface="Comic Sans M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pSp>
        <p:nvGrpSpPr>
          <p:cNvPr id="112" name="Google Shape;112;p15"/>
          <p:cNvGrpSpPr/>
          <p:nvPr/>
        </p:nvGrpSpPr>
        <p:grpSpPr>
          <a:xfrm>
            <a:off x="251520" y="573451"/>
            <a:ext cx="8640960" cy="4551902"/>
            <a:chOff x="0" y="312803"/>
            <a:chExt cx="8640960" cy="4551902"/>
          </a:xfrm>
        </p:grpSpPr>
        <p:sp>
          <p:nvSpPr>
            <p:cNvPr id="113" name="Google Shape;113;p15"/>
            <p:cNvSpPr/>
            <p:nvPr/>
          </p:nvSpPr>
          <p:spPr>
            <a:xfrm>
              <a:off x="0" y="312803"/>
              <a:ext cx="8640960" cy="1253768"/>
            </a:xfrm>
            <a:prstGeom prst="roundRect">
              <a:avLst>
                <a:gd fmla="val 16667"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txBox="1"/>
            <p:nvPr/>
          </p:nvSpPr>
          <p:spPr>
            <a:xfrm>
              <a:off x="61204" y="374007"/>
              <a:ext cx="8518552" cy="113136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None/>
              </a:pPr>
              <a:r>
                <a:rPr b="0" i="0" lang="en-US" sz="1900" u="none" cap="none" strike="noStrike">
                  <a:solidFill>
                    <a:schemeClr val="lt1"/>
                  </a:solidFill>
                  <a:latin typeface="Comic Sans MS"/>
                  <a:ea typeface="Comic Sans MS"/>
                  <a:cs typeface="Comic Sans MS"/>
                  <a:sym typeface="Comic Sans MS"/>
                </a:rPr>
                <a:t>     </a:t>
              </a:r>
              <a:r>
                <a:rPr b="1" i="0" lang="en-US" sz="1900" u="none" cap="none" strike="noStrike">
                  <a:solidFill>
                    <a:schemeClr val="lt1"/>
                  </a:solidFill>
                  <a:latin typeface="Comic Sans MS"/>
                  <a:ea typeface="Comic Sans MS"/>
                  <a:cs typeface="Comic Sans MS"/>
                  <a:sym typeface="Comic Sans MS"/>
                </a:rPr>
                <a:t>Inteligența</a:t>
              </a:r>
              <a:r>
                <a:rPr b="0" i="0" lang="en-US" sz="1900" u="none" cap="none" strike="noStrike">
                  <a:solidFill>
                    <a:schemeClr val="lt1"/>
                  </a:solidFill>
                  <a:latin typeface="Comic Sans MS"/>
                  <a:ea typeface="Comic Sans MS"/>
                  <a:cs typeface="Comic Sans MS"/>
                  <a:sym typeface="Comic Sans MS"/>
                </a:rPr>
                <a:t> este dimensiunea personalității ce favorizează adaptarea conduitei intelectuale, practice sau sociale la situații noi.</a:t>
              </a:r>
              <a:endParaRPr b="0" i="0" sz="1900" u="none" cap="none" strike="noStrike">
                <a:solidFill>
                  <a:schemeClr val="lt1"/>
                </a:solidFill>
                <a:latin typeface="Comic Sans MS"/>
                <a:ea typeface="Comic Sans MS"/>
                <a:cs typeface="Comic Sans MS"/>
                <a:sym typeface="Comic Sans MS"/>
              </a:endParaRPr>
            </a:p>
          </p:txBody>
        </p:sp>
        <p:sp>
          <p:nvSpPr>
            <p:cNvPr id="115" name="Google Shape;115;p15"/>
            <p:cNvSpPr/>
            <p:nvPr/>
          </p:nvSpPr>
          <p:spPr>
            <a:xfrm>
              <a:off x="0" y="1644134"/>
              <a:ext cx="8640960" cy="3220571"/>
            </a:xfrm>
            <a:prstGeom prst="roundRect">
              <a:avLst>
                <a:gd fmla="val 16667"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txBox="1"/>
            <p:nvPr/>
          </p:nvSpPr>
          <p:spPr>
            <a:xfrm>
              <a:off x="157215" y="1801349"/>
              <a:ext cx="8326530" cy="2906141"/>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None/>
              </a:pPr>
              <a:r>
                <a:rPr b="0" i="0" lang="en-US" sz="1900" u="none" cap="none" strike="noStrike">
                  <a:solidFill>
                    <a:schemeClr val="lt1"/>
                  </a:solidFill>
                  <a:latin typeface="Comic Sans MS"/>
                  <a:ea typeface="Comic Sans MS"/>
                  <a:cs typeface="Comic Sans MS"/>
                  <a:sym typeface="Comic Sans MS"/>
                </a:rPr>
                <a:t>      Conceptul de inteligență nu este deloc un concept ușor de definit și de înțeles. Dictionarul de cerebrologie (1998) de Leonard Gavriliu, definește inteligența ca fiind </a:t>
              </a:r>
              <a:r>
                <a:rPr b="1" i="0" lang="en-US" sz="1900" u="none" cap="none" strike="noStrike">
                  <a:solidFill>
                    <a:schemeClr val="lt1"/>
                  </a:solidFill>
                  <a:latin typeface="Comic Sans MS"/>
                  <a:ea typeface="Comic Sans MS"/>
                  <a:cs typeface="Comic Sans MS"/>
                  <a:sym typeface="Comic Sans MS"/>
                </a:rPr>
                <a:t>“Capacitatea de mobilizare și de exercitare selectivă spontană sau reflexivă întotdeauna intențională și previzională, a resurselor multiple ale persoanelor, esențialmente a gândirii și a imaginației, în funcție de natura situațiilor, mai mult sau mai puțin dificile (inedite), cărora individul este obligat să le facă față în procesul complex și variabil de adaptare la mediul de viață, asigurându-și necesarul, imediat sau în perspectivă.”</a:t>
              </a:r>
              <a:endParaRPr b="1" i="0" sz="1900" u="none" cap="none" strike="noStrike">
                <a:solidFill>
                  <a:schemeClr val="lt1"/>
                </a:solidFill>
                <a:latin typeface="Comic Sans MS"/>
                <a:ea typeface="Comic Sans MS"/>
                <a:cs typeface="Comic Sans MS"/>
                <a:sym typeface="Comic Sans MS"/>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2"/>
          <p:cNvSpPr/>
          <p:nvPr/>
        </p:nvSpPr>
        <p:spPr>
          <a:xfrm>
            <a:off x="318507" y="1844824"/>
            <a:ext cx="2246517" cy="1239207"/>
          </a:xfrm>
          <a:prstGeom prst="roundRect">
            <a:avLst>
              <a:gd fmla="val 16667" name="adj"/>
            </a:avLst>
          </a:prstGeom>
          <a:solidFill>
            <a:schemeClr val="dk2"/>
          </a:solidFill>
          <a:ln cap="flat" cmpd="sng" w="107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1800" u="none" cap="none" strike="noStrike">
                <a:solidFill>
                  <a:schemeClr val="lt1"/>
                </a:solidFill>
                <a:latin typeface="Comic Sans MS"/>
                <a:ea typeface="Comic Sans MS"/>
                <a:cs typeface="Comic Sans MS"/>
                <a:sym typeface="Comic Sans MS"/>
              </a:rPr>
              <a:t>CICLUL I</a:t>
            </a:r>
            <a:endParaRPr b="0" i="0" sz="1800" u="none" cap="none" strike="noStrike">
              <a:solidFill>
                <a:schemeClr val="lt1"/>
              </a:solidFill>
              <a:latin typeface="Comic Sans MS"/>
              <a:ea typeface="Comic Sans MS"/>
              <a:cs typeface="Comic Sans MS"/>
              <a:sym typeface="Comic Sans MS"/>
            </a:endParaRPr>
          </a:p>
        </p:txBody>
      </p:sp>
      <p:sp>
        <p:nvSpPr>
          <p:cNvPr id="280" name="Google Shape;280;p42"/>
          <p:cNvSpPr/>
          <p:nvPr/>
        </p:nvSpPr>
        <p:spPr>
          <a:xfrm>
            <a:off x="2565024" y="1844824"/>
            <a:ext cx="2246517" cy="1239207"/>
          </a:xfrm>
          <a:prstGeom prst="rightArrow">
            <a:avLst>
              <a:gd fmla="val 50000" name="adj1"/>
              <a:gd fmla="val 50000" name="adj2"/>
            </a:avLst>
          </a:prstGeom>
          <a:solidFill>
            <a:srgbClr val="CBCBCB">
              <a:alpha val="89803"/>
            </a:srgbClr>
          </a:solidFill>
          <a:ln cap="flat" cmpd="sng" w="10775">
            <a:solidFill>
              <a:srgbClr val="CBCBCB">
                <a:alpha val="89803"/>
              </a:srgbClr>
            </a:solidFill>
            <a:prstDash val="solid"/>
            <a:round/>
            <a:headEnd len="sm" w="sm" type="none"/>
            <a:tailEnd len="sm" w="sm" type="none"/>
          </a:ln>
        </p:spPr>
        <p:txBody>
          <a:bodyPr anchorCtr="0" anchor="t" bIns="45700" lIns="91425" spcFirstLastPara="1" rIns="91425" wrap="square" tIns="45700">
            <a:noAutofit/>
          </a:bodyPr>
          <a:lstStyle/>
          <a:p>
            <a:pPr indent="-38100" lvl="1" marL="114300" marR="0" rtl="0" algn="l">
              <a:lnSpc>
                <a:spcPct val="75000"/>
              </a:lnSpc>
              <a:spcBef>
                <a:spcPts val="0"/>
              </a:spcBef>
              <a:spcAft>
                <a:spcPts val="0"/>
              </a:spcAft>
              <a:buClr>
                <a:schemeClr val="lt1"/>
              </a:buClr>
              <a:buSzPts val="1200"/>
              <a:buFont typeface="Arial Narrow"/>
              <a:buNone/>
            </a:pPr>
            <a:r>
              <a:t/>
            </a:r>
            <a:endParaRPr b="0" i="0" sz="1200" u="none" cap="none" strike="noStrike">
              <a:solidFill>
                <a:schemeClr val="lt1"/>
              </a:solidFill>
              <a:latin typeface="Arial Narrow"/>
              <a:ea typeface="Arial Narrow"/>
              <a:cs typeface="Arial Narrow"/>
              <a:sym typeface="Arial Narrow"/>
            </a:endParaRPr>
          </a:p>
          <a:p>
            <a:pPr indent="-241300" lvl="1" marL="114300" marR="0" rtl="0" algn="l">
              <a:lnSpc>
                <a:spcPct val="75000"/>
              </a:lnSpc>
              <a:spcBef>
                <a:spcPts val="120"/>
              </a:spcBef>
              <a:spcAft>
                <a:spcPts val="0"/>
              </a:spcAft>
              <a:buClr>
                <a:schemeClr val="lt1"/>
              </a:buClr>
              <a:buSzPts val="3800"/>
              <a:buFont typeface="Comic Sans MS"/>
              <a:buChar char="•"/>
            </a:pPr>
            <a:r>
              <a:rPr b="0" i="0" lang="en-US" sz="3800" u="none" cap="none" strike="noStrike">
                <a:solidFill>
                  <a:schemeClr val="lt1"/>
                </a:solidFill>
                <a:latin typeface="Comic Sans MS"/>
                <a:ea typeface="Comic Sans MS"/>
                <a:cs typeface="Comic Sans MS"/>
                <a:sym typeface="Comic Sans MS"/>
              </a:rPr>
              <a:t>6 ani – 8 ani</a:t>
            </a:r>
            <a:endParaRPr b="0" i="0" sz="2400" u="none" cap="none" strike="noStrike">
              <a:solidFill>
                <a:schemeClr val="lt1"/>
              </a:solidFill>
              <a:latin typeface="Arial Narrow"/>
              <a:ea typeface="Arial Narrow"/>
              <a:cs typeface="Arial Narrow"/>
              <a:sym typeface="Arial Narrow"/>
            </a:endParaRPr>
          </a:p>
          <a:p>
            <a:pPr indent="0" lvl="1" marL="114300" marR="0" rtl="0" algn="l">
              <a:lnSpc>
                <a:spcPct val="75000"/>
              </a:lnSpc>
              <a:spcBef>
                <a:spcPts val="380"/>
              </a:spcBef>
              <a:spcAft>
                <a:spcPts val="0"/>
              </a:spcAft>
              <a:buClr>
                <a:schemeClr val="lt1"/>
              </a:buClr>
              <a:buSzPts val="3800"/>
              <a:buFont typeface="Arial Narrow"/>
              <a:buNone/>
            </a:pPr>
            <a:r>
              <a:t/>
            </a:r>
            <a:endParaRPr b="0" i="0" sz="3800" u="none" cap="none" strike="noStrike">
              <a:solidFill>
                <a:schemeClr val="lt1"/>
              </a:solidFill>
              <a:latin typeface="Comic Sans MS"/>
              <a:ea typeface="Comic Sans MS"/>
              <a:cs typeface="Comic Sans MS"/>
              <a:sym typeface="Comic Sans MS"/>
            </a:endParaRPr>
          </a:p>
          <a:p>
            <a:pPr indent="0" lvl="1" marL="114300" marR="0" rtl="0" algn="l">
              <a:lnSpc>
                <a:spcPct val="75000"/>
              </a:lnSpc>
              <a:spcBef>
                <a:spcPts val="380"/>
              </a:spcBef>
              <a:spcAft>
                <a:spcPts val="0"/>
              </a:spcAft>
              <a:buClr>
                <a:schemeClr val="lt1"/>
              </a:buClr>
              <a:buSzPts val="3800"/>
              <a:buFont typeface="Arial Narrow"/>
              <a:buNone/>
            </a:pPr>
            <a:r>
              <a:t/>
            </a:r>
            <a:endParaRPr b="0" i="0" sz="3800" u="none" cap="none" strike="noStrike">
              <a:solidFill>
                <a:schemeClr val="lt1"/>
              </a:solidFill>
              <a:latin typeface="Comic Sans MS"/>
              <a:ea typeface="Comic Sans MS"/>
              <a:cs typeface="Comic Sans MS"/>
              <a:sym typeface="Comic Sans MS"/>
            </a:endParaRPr>
          </a:p>
        </p:txBody>
      </p:sp>
      <p:sp>
        <p:nvSpPr>
          <p:cNvPr id="281" name="Google Shape;281;p42"/>
          <p:cNvSpPr/>
          <p:nvPr/>
        </p:nvSpPr>
        <p:spPr>
          <a:xfrm>
            <a:off x="318507" y="3269912"/>
            <a:ext cx="2463915" cy="1239207"/>
          </a:xfrm>
          <a:prstGeom prst="roundRect">
            <a:avLst>
              <a:gd fmla="val 16667" name="adj"/>
            </a:avLst>
          </a:prstGeom>
          <a:solidFill>
            <a:schemeClr val="dk2"/>
          </a:solidFill>
          <a:ln cap="flat" cmpd="sng" w="107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1800" u="none" cap="none" strike="noStrike">
                <a:solidFill>
                  <a:schemeClr val="lt1"/>
                </a:solidFill>
                <a:latin typeface="Comic Sans MS"/>
                <a:ea typeface="Comic Sans MS"/>
                <a:cs typeface="Comic Sans MS"/>
                <a:sym typeface="Comic Sans MS"/>
              </a:rPr>
              <a:t>CICLUL </a:t>
            </a:r>
            <a:endParaRPr/>
          </a:p>
          <a:p>
            <a:pPr indent="0" lvl="0" marL="0" marR="0" rtl="0" algn="ctr">
              <a:lnSpc>
                <a:spcPct val="85000"/>
              </a:lnSpc>
              <a:spcBef>
                <a:spcPts val="360"/>
              </a:spcBef>
              <a:spcAft>
                <a:spcPts val="0"/>
              </a:spcAft>
              <a:buNone/>
            </a:pPr>
            <a:r>
              <a:rPr b="0" i="0" lang="en-US" sz="1800" u="none" cap="none" strike="noStrike">
                <a:solidFill>
                  <a:schemeClr val="lt1"/>
                </a:solidFill>
                <a:latin typeface="Comic Sans MS"/>
                <a:ea typeface="Comic Sans MS"/>
                <a:cs typeface="Comic Sans MS"/>
                <a:sym typeface="Comic Sans MS"/>
              </a:rPr>
              <a:t>al II - lea</a:t>
            </a:r>
            <a:endParaRPr b="0" i="0" sz="1800" u="none" cap="none" strike="noStrike">
              <a:solidFill>
                <a:schemeClr val="lt1"/>
              </a:solidFill>
              <a:latin typeface="Comic Sans MS"/>
              <a:ea typeface="Comic Sans MS"/>
              <a:cs typeface="Comic Sans MS"/>
              <a:sym typeface="Comic Sans MS"/>
            </a:endParaRPr>
          </a:p>
        </p:txBody>
      </p:sp>
      <p:sp>
        <p:nvSpPr>
          <p:cNvPr id="282" name="Google Shape;282;p42"/>
          <p:cNvSpPr/>
          <p:nvPr/>
        </p:nvSpPr>
        <p:spPr>
          <a:xfrm>
            <a:off x="2782422" y="3269912"/>
            <a:ext cx="2463915" cy="1239207"/>
          </a:xfrm>
          <a:prstGeom prst="rightArrow">
            <a:avLst>
              <a:gd fmla="val 50000" name="adj1"/>
              <a:gd fmla="val 50000" name="adj2"/>
            </a:avLst>
          </a:prstGeom>
          <a:solidFill>
            <a:srgbClr val="CBCBCB">
              <a:alpha val="89803"/>
            </a:srgbClr>
          </a:solidFill>
          <a:ln cap="flat" cmpd="sng" w="10775">
            <a:solidFill>
              <a:srgbClr val="CBCBCB">
                <a:alpha val="89803"/>
              </a:srgbClr>
            </a:solidFill>
            <a:prstDash val="solid"/>
            <a:round/>
            <a:headEnd len="sm" w="sm" type="none"/>
            <a:tailEnd len="sm" w="sm" type="none"/>
          </a:ln>
        </p:spPr>
        <p:txBody>
          <a:bodyPr anchorCtr="0" anchor="t" bIns="45700" lIns="91425" spcFirstLastPara="1" rIns="91425" wrap="square" tIns="45700">
            <a:noAutofit/>
          </a:bodyPr>
          <a:lstStyle/>
          <a:p>
            <a:pPr indent="-47625" lvl="1" marL="114300" marR="0" rtl="0" algn="l">
              <a:lnSpc>
                <a:spcPct val="75000"/>
              </a:lnSpc>
              <a:spcBef>
                <a:spcPts val="0"/>
              </a:spcBef>
              <a:spcAft>
                <a:spcPts val="0"/>
              </a:spcAft>
              <a:buClr>
                <a:schemeClr val="lt1"/>
              </a:buClr>
              <a:buSzPts val="1050"/>
              <a:buFont typeface="Arial Narrow"/>
              <a:buNone/>
            </a:pPr>
            <a:r>
              <a:t/>
            </a:r>
            <a:endParaRPr b="0" i="0" sz="1050" u="none" cap="none" strike="noStrike">
              <a:solidFill>
                <a:schemeClr val="lt1"/>
              </a:solidFill>
              <a:latin typeface="Comic Sans MS"/>
              <a:ea typeface="Comic Sans MS"/>
              <a:cs typeface="Comic Sans MS"/>
              <a:sym typeface="Comic Sans MS"/>
            </a:endParaRPr>
          </a:p>
          <a:p>
            <a:pPr indent="-241300" lvl="1" marL="114300" marR="0" rtl="0" algn="l">
              <a:lnSpc>
                <a:spcPct val="75000"/>
              </a:lnSpc>
              <a:spcBef>
                <a:spcPts val="105"/>
              </a:spcBef>
              <a:spcAft>
                <a:spcPts val="0"/>
              </a:spcAft>
              <a:buClr>
                <a:schemeClr val="lt1"/>
              </a:buClr>
              <a:buSzPts val="3800"/>
              <a:buFont typeface="Comic Sans MS"/>
              <a:buChar char="•"/>
            </a:pPr>
            <a:r>
              <a:rPr b="0" i="0" lang="en-US" sz="3800" u="none" cap="none" strike="noStrike">
                <a:solidFill>
                  <a:schemeClr val="lt1"/>
                </a:solidFill>
                <a:latin typeface="Comic Sans MS"/>
                <a:ea typeface="Comic Sans MS"/>
                <a:cs typeface="Comic Sans MS"/>
                <a:sym typeface="Comic Sans MS"/>
              </a:rPr>
              <a:t>8 ani – 10 ani</a:t>
            </a:r>
            <a:endParaRPr b="0" i="0" sz="3800" u="none" cap="none" strike="noStrike">
              <a:solidFill>
                <a:schemeClr val="lt1"/>
              </a:solidFill>
              <a:latin typeface="Comic Sans MS"/>
              <a:ea typeface="Comic Sans MS"/>
              <a:cs typeface="Comic Sans MS"/>
              <a:sym typeface="Comic Sans MS"/>
            </a:endParaRPr>
          </a:p>
        </p:txBody>
      </p:sp>
      <p:grpSp>
        <p:nvGrpSpPr>
          <p:cNvPr id="283" name="Google Shape;283;p42"/>
          <p:cNvGrpSpPr/>
          <p:nvPr/>
        </p:nvGrpSpPr>
        <p:grpSpPr>
          <a:xfrm>
            <a:off x="385494" y="237056"/>
            <a:ext cx="8290962" cy="1463752"/>
            <a:chOff x="0" y="0"/>
            <a:chExt cx="2962370" cy="1679776"/>
          </a:xfrm>
        </p:grpSpPr>
        <p:sp>
          <p:nvSpPr>
            <p:cNvPr id="284" name="Google Shape;284;p42"/>
            <p:cNvSpPr/>
            <p:nvPr/>
          </p:nvSpPr>
          <p:spPr>
            <a:xfrm>
              <a:off x="0" y="0"/>
              <a:ext cx="2962370" cy="1679776"/>
            </a:xfrm>
            <a:prstGeom prst="roundRect">
              <a:avLst>
                <a:gd fmla="val 16667"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2"/>
            <p:cNvSpPr/>
            <p:nvPr/>
          </p:nvSpPr>
          <p:spPr>
            <a:xfrm>
              <a:off x="82000" y="164000"/>
              <a:ext cx="2798370" cy="1515776"/>
            </a:xfrm>
            <a:prstGeom prst="rect">
              <a:avLst/>
            </a:prstGeom>
            <a:noFill/>
            <a:ln>
              <a:noFill/>
            </a:ln>
          </p:spPr>
          <p:txBody>
            <a:bodyPr anchorCtr="0" anchor="ctr" bIns="81900" lIns="163825" spcFirstLastPara="1" rIns="163825" wrap="square" tIns="81900">
              <a:noAutofit/>
            </a:bodyPr>
            <a:lstStyle/>
            <a:p>
              <a:pPr indent="0" lvl="0" marL="0" marR="0" rtl="0" algn="ctr">
                <a:lnSpc>
                  <a:spcPct val="90000"/>
                </a:lnSpc>
                <a:spcBef>
                  <a:spcPts val="0"/>
                </a:spcBef>
                <a:spcAft>
                  <a:spcPts val="0"/>
                </a:spcAft>
                <a:buNone/>
              </a:pPr>
              <a:r>
                <a:rPr b="0" i="0" lang="en-US" sz="4300" u="none" cap="none" strike="noStrike">
                  <a:solidFill>
                    <a:schemeClr val="lt1"/>
                  </a:solidFill>
                  <a:latin typeface="Comic Sans MS"/>
                  <a:ea typeface="Comic Sans MS"/>
                  <a:cs typeface="Comic Sans MS"/>
                  <a:sym typeface="Comic Sans MS"/>
                </a:rPr>
                <a:t>EDUCAȚIA  PRIMARĂ (ȘCOALA  PRIMARĂ)</a:t>
              </a:r>
              <a:endParaRPr b="0" i="0" sz="4300" u="none" cap="none" strike="noStrike">
                <a:solidFill>
                  <a:schemeClr val="lt1"/>
                </a:solidFill>
                <a:latin typeface="Comic Sans MS"/>
                <a:ea typeface="Comic Sans MS"/>
                <a:cs typeface="Comic Sans MS"/>
                <a:sym typeface="Comic Sans MS"/>
              </a:endParaRPr>
            </a:p>
          </p:txBody>
        </p:sp>
      </p:grpSp>
      <p:grpSp>
        <p:nvGrpSpPr>
          <p:cNvPr id="286" name="Google Shape;286;p42"/>
          <p:cNvGrpSpPr/>
          <p:nvPr/>
        </p:nvGrpSpPr>
        <p:grpSpPr>
          <a:xfrm>
            <a:off x="3341414" y="4643046"/>
            <a:ext cx="5400331" cy="1268402"/>
            <a:chOff x="3021221" y="1395568"/>
            <a:chExt cx="5400331" cy="1268402"/>
          </a:xfrm>
        </p:grpSpPr>
        <p:sp>
          <p:nvSpPr>
            <p:cNvPr id="287" name="Google Shape;287;p42"/>
            <p:cNvSpPr/>
            <p:nvPr/>
          </p:nvSpPr>
          <p:spPr>
            <a:xfrm>
              <a:off x="3021221" y="1395568"/>
              <a:ext cx="5400331" cy="1268402"/>
            </a:xfrm>
            <a:prstGeom prst="rightArrow">
              <a:avLst>
                <a:gd fmla="val 75000" name="adj1"/>
                <a:gd fmla="val 50000" name="adj2"/>
              </a:avLst>
            </a:prstGeom>
            <a:solidFill>
              <a:srgbClr val="CBCBCB">
                <a:alpha val="89803"/>
              </a:srgbClr>
            </a:solidFill>
            <a:ln cap="flat" cmpd="sng" w="10775">
              <a:solidFill>
                <a:srgbClr val="CBCB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2"/>
            <p:cNvSpPr/>
            <p:nvPr/>
          </p:nvSpPr>
          <p:spPr>
            <a:xfrm>
              <a:off x="3021221" y="1554118"/>
              <a:ext cx="4924680" cy="951302"/>
            </a:xfrm>
            <a:prstGeom prst="rect">
              <a:avLst/>
            </a:prstGeom>
            <a:noFill/>
            <a:ln>
              <a:noFill/>
            </a:ln>
          </p:spPr>
          <p:txBody>
            <a:bodyPr anchorCtr="0" anchor="t" bIns="11425" lIns="11425" spcFirstLastPara="1" rIns="11425" wrap="square" tIns="11425">
              <a:noAutofit/>
            </a:bodyPr>
            <a:lstStyle/>
            <a:p>
              <a:pPr indent="-57150" lvl="1" marL="171450" marR="0" rtl="0" algn="l">
                <a:lnSpc>
                  <a:spcPct val="90000"/>
                </a:lnSpc>
                <a:spcBef>
                  <a:spcPts val="0"/>
                </a:spcBef>
                <a:spcAft>
                  <a:spcPts val="0"/>
                </a:spcAft>
                <a:buClr>
                  <a:schemeClr val="lt1"/>
                </a:buClr>
                <a:buSzPts val="1800"/>
                <a:buFont typeface="Arial Narrow"/>
                <a:buNone/>
              </a:pPr>
              <a:r>
                <a:t/>
              </a:r>
              <a:endParaRPr b="0" i="0" sz="1800" u="none" cap="none" strike="noStrike">
                <a:solidFill>
                  <a:schemeClr val="dk1"/>
                </a:solidFill>
                <a:latin typeface="Comic Sans MS"/>
                <a:ea typeface="Comic Sans MS"/>
                <a:cs typeface="Comic Sans MS"/>
                <a:sym typeface="Comic Sans MS"/>
              </a:endParaRPr>
            </a:p>
            <a:p>
              <a:pPr indent="-285750" lvl="1" marL="285750" marR="0" rtl="0" algn="l">
                <a:lnSpc>
                  <a:spcPct val="90000"/>
                </a:lnSpc>
                <a:spcBef>
                  <a:spcPts val="270"/>
                </a:spcBef>
                <a:spcAft>
                  <a:spcPts val="0"/>
                </a:spcAft>
                <a:buClr>
                  <a:schemeClr val="dk1"/>
                </a:buClr>
                <a:buSzPts val="3800"/>
                <a:buFont typeface="Comic Sans MS"/>
                <a:buChar char="•"/>
              </a:pPr>
              <a:r>
                <a:rPr b="0" i="0" lang="en-US" sz="3800" u="none" cap="none" strike="noStrike">
                  <a:solidFill>
                    <a:schemeClr val="dk1"/>
                  </a:solidFill>
                  <a:latin typeface="Comic Sans MS"/>
                  <a:ea typeface="Comic Sans MS"/>
                  <a:cs typeface="Comic Sans MS"/>
                  <a:sym typeface="Comic Sans MS"/>
                </a:rPr>
                <a:t>10 ani – 12 ani</a:t>
              </a:r>
              <a:endParaRPr b="0" i="0" sz="3800" u="none" cap="none" strike="noStrike">
                <a:solidFill>
                  <a:schemeClr val="dk1"/>
                </a:solidFill>
                <a:latin typeface="Comic Sans MS"/>
                <a:ea typeface="Comic Sans MS"/>
                <a:cs typeface="Comic Sans MS"/>
                <a:sym typeface="Comic Sans MS"/>
              </a:endParaRPr>
            </a:p>
          </p:txBody>
        </p:sp>
      </p:grpSp>
      <p:grpSp>
        <p:nvGrpSpPr>
          <p:cNvPr id="289" name="Google Shape;289;p42"/>
          <p:cNvGrpSpPr/>
          <p:nvPr/>
        </p:nvGrpSpPr>
        <p:grpSpPr>
          <a:xfrm>
            <a:off x="385494" y="4643046"/>
            <a:ext cx="3017838" cy="1268402"/>
            <a:chOff x="3383" y="1395568"/>
            <a:chExt cx="3017838" cy="1268402"/>
          </a:xfrm>
        </p:grpSpPr>
        <p:sp>
          <p:nvSpPr>
            <p:cNvPr id="290" name="Google Shape;290;p42"/>
            <p:cNvSpPr/>
            <p:nvPr/>
          </p:nvSpPr>
          <p:spPr>
            <a:xfrm>
              <a:off x="3383" y="1395568"/>
              <a:ext cx="3017838" cy="1268402"/>
            </a:xfrm>
            <a:prstGeom prst="roundRect">
              <a:avLst>
                <a:gd fmla="val 16667"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2"/>
            <p:cNvSpPr/>
            <p:nvPr/>
          </p:nvSpPr>
          <p:spPr>
            <a:xfrm>
              <a:off x="65301" y="1457486"/>
              <a:ext cx="2894002" cy="1144566"/>
            </a:xfrm>
            <a:prstGeom prst="rect">
              <a:avLst/>
            </a:prstGeom>
            <a:noFill/>
            <a:ln>
              <a:noFill/>
            </a:ln>
          </p:spPr>
          <p:txBody>
            <a:bodyPr anchorCtr="0" anchor="ctr" bIns="51425" lIns="102850" spcFirstLastPara="1" rIns="102850" wrap="square" tIns="51425">
              <a:noAutofit/>
            </a:bodyPr>
            <a:lstStyle/>
            <a:p>
              <a:pPr indent="0" lvl="0" marL="0" marR="0" rtl="0" algn="ctr">
                <a:lnSpc>
                  <a:spcPct val="90000"/>
                </a:lnSpc>
                <a:spcBef>
                  <a:spcPts val="0"/>
                </a:spcBef>
                <a:spcAft>
                  <a:spcPts val="0"/>
                </a:spcAft>
                <a:buNone/>
              </a:pPr>
              <a:r>
                <a:rPr b="0" i="0" lang="en-US" sz="2700" u="none" cap="none" strike="noStrike">
                  <a:solidFill>
                    <a:schemeClr val="lt1"/>
                  </a:solidFill>
                  <a:latin typeface="Comic Sans MS"/>
                  <a:ea typeface="Comic Sans MS"/>
                  <a:cs typeface="Comic Sans MS"/>
                  <a:sym typeface="Comic Sans MS"/>
                </a:rPr>
                <a:t>CICLUL </a:t>
              </a:r>
              <a:endParaRPr/>
            </a:p>
            <a:p>
              <a:pPr indent="0" lvl="0" marL="0" marR="0" rtl="0" algn="ctr">
                <a:lnSpc>
                  <a:spcPct val="90000"/>
                </a:lnSpc>
                <a:spcBef>
                  <a:spcPts val="945"/>
                </a:spcBef>
                <a:spcAft>
                  <a:spcPts val="0"/>
                </a:spcAft>
                <a:buNone/>
              </a:pPr>
              <a:r>
                <a:rPr b="0" i="0" lang="en-US" sz="2700" u="none" cap="none" strike="noStrike">
                  <a:solidFill>
                    <a:schemeClr val="lt1"/>
                  </a:solidFill>
                  <a:latin typeface="Comic Sans MS"/>
                  <a:ea typeface="Comic Sans MS"/>
                  <a:cs typeface="Comic Sans MS"/>
                  <a:sym typeface="Comic Sans MS"/>
                </a:rPr>
                <a:t>al III - lea</a:t>
              </a:r>
              <a:endParaRPr b="0" i="0" sz="2700" u="none" cap="none" strike="noStrike">
                <a:solidFill>
                  <a:schemeClr val="lt1"/>
                </a:solidFill>
                <a:latin typeface="Comic Sans MS"/>
                <a:ea typeface="Comic Sans MS"/>
                <a:cs typeface="Comic Sans MS"/>
                <a:sym typeface="Comic Sans MS"/>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3"/>
          <p:cNvSpPr/>
          <p:nvPr/>
        </p:nvSpPr>
        <p:spPr>
          <a:xfrm>
            <a:off x="318507" y="1772816"/>
            <a:ext cx="1700066" cy="937778"/>
          </a:xfrm>
          <a:prstGeom prst="roundRect">
            <a:avLst>
              <a:gd fmla="val 16667" name="adj"/>
            </a:avLst>
          </a:prstGeom>
          <a:solidFill>
            <a:schemeClr val="dk2"/>
          </a:solidFill>
          <a:ln cap="flat" cmpd="sng" w="107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1800" u="none" cap="none" strike="noStrike">
                <a:solidFill>
                  <a:schemeClr val="lt1"/>
                </a:solidFill>
                <a:latin typeface="Comic Sans MS"/>
                <a:ea typeface="Comic Sans MS"/>
                <a:cs typeface="Comic Sans MS"/>
                <a:sym typeface="Comic Sans MS"/>
              </a:rPr>
              <a:t>CICLUL I</a:t>
            </a:r>
            <a:endParaRPr b="0" i="0" sz="1800" u="none" cap="none" strike="noStrike">
              <a:solidFill>
                <a:schemeClr val="lt1"/>
              </a:solidFill>
              <a:latin typeface="Comic Sans MS"/>
              <a:ea typeface="Comic Sans MS"/>
              <a:cs typeface="Comic Sans MS"/>
              <a:sym typeface="Comic Sans MS"/>
            </a:endParaRPr>
          </a:p>
        </p:txBody>
      </p:sp>
      <p:sp>
        <p:nvSpPr>
          <p:cNvPr id="297" name="Google Shape;297;p43"/>
          <p:cNvSpPr/>
          <p:nvPr/>
        </p:nvSpPr>
        <p:spPr>
          <a:xfrm>
            <a:off x="2018573" y="1772816"/>
            <a:ext cx="1700066" cy="937778"/>
          </a:xfrm>
          <a:prstGeom prst="rightArrow">
            <a:avLst>
              <a:gd fmla="val 50000" name="adj1"/>
              <a:gd fmla="val 50000" name="adj2"/>
            </a:avLst>
          </a:prstGeom>
          <a:solidFill>
            <a:srgbClr val="CBCBCB">
              <a:alpha val="89803"/>
            </a:srgbClr>
          </a:solidFill>
          <a:ln cap="flat" cmpd="sng" w="10775">
            <a:solidFill>
              <a:srgbClr val="CBCBCB">
                <a:alpha val="89803"/>
              </a:srgbClr>
            </a:solidFill>
            <a:prstDash val="solid"/>
            <a:round/>
            <a:headEnd len="sm" w="sm" type="none"/>
            <a:tailEnd len="sm" w="sm" type="none"/>
          </a:ln>
        </p:spPr>
        <p:txBody>
          <a:bodyPr anchorCtr="0" anchor="t" bIns="45700" lIns="91425" spcFirstLastPara="1" rIns="91425" wrap="square" tIns="45700">
            <a:noAutofit/>
          </a:bodyPr>
          <a:lstStyle/>
          <a:p>
            <a:pPr indent="-76200" lvl="1" marL="114300" marR="0" rtl="0" algn="l">
              <a:lnSpc>
                <a:spcPct val="75000"/>
              </a:lnSpc>
              <a:spcBef>
                <a:spcPts val="0"/>
              </a:spcBef>
              <a:spcAft>
                <a:spcPts val="0"/>
              </a:spcAft>
              <a:buClr>
                <a:schemeClr val="lt1"/>
              </a:buClr>
              <a:buSzPts val="600"/>
              <a:buFont typeface="Arial Narrow"/>
              <a:buNone/>
            </a:pPr>
            <a:r>
              <a:t/>
            </a:r>
            <a:endParaRPr b="0" i="0" sz="600" u="none" cap="none" strike="noStrike">
              <a:solidFill>
                <a:schemeClr val="lt1"/>
              </a:solidFill>
              <a:latin typeface="Arial Narrow"/>
              <a:ea typeface="Arial Narrow"/>
              <a:cs typeface="Arial Narrow"/>
              <a:sym typeface="Arial Narrow"/>
            </a:endParaRPr>
          </a:p>
          <a:p>
            <a:pPr indent="-241300" lvl="1" marL="114300" marR="0" rtl="0" algn="l">
              <a:lnSpc>
                <a:spcPct val="75000"/>
              </a:lnSpc>
              <a:spcBef>
                <a:spcPts val="60"/>
              </a:spcBef>
              <a:spcAft>
                <a:spcPts val="0"/>
              </a:spcAft>
              <a:buClr>
                <a:schemeClr val="lt1"/>
              </a:buClr>
              <a:buSzPts val="3800"/>
              <a:buFont typeface="Comic Sans MS"/>
              <a:buChar char="•"/>
            </a:pPr>
            <a:r>
              <a:rPr b="0" i="0" lang="en-US" sz="3800" u="none" cap="none" strike="noStrike">
                <a:solidFill>
                  <a:schemeClr val="lt1"/>
                </a:solidFill>
                <a:latin typeface="Comic Sans MS"/>
                <a:ea typeface="Comic Sans MS"/>
                <a:cs typeface="Comic Sans MS"/>
                <a:sym typeface="Comic Sans MS"/>
              </a:rPr>
              <a:t>12 ani – 13 ani</a:t>
            </a:r>
            <a:endParaRPr b="0" i="0" sz="2400" u="none" cap="none" strike="noStrike">
              <a:solidFill>
                <a:schemeClr val="lt1"/>
              </a:solidFill>
              <a:latin typeface="Arial Narrow"/>
              <a:ea typeface="Arial Narrow"/>
              <a:cs typeface="Arial Narrow"/>
              <a:sym typeface="Arial Narrow"/>
            </a:endParaRPr>
          </a:p>
          <a:p>
            <a:pPr indent="0" lvl="1" marL="114300" marR="0" rtl="0" algn="l">
              <a:lnSpc>
                <a:spcPct val="75000"/>
              </a:lnSpc>
              <a:spcBef>
                <a:spcPts val="380"/>
              </a:spcBef>
              <a:spcAft>
                <a:spcPts val="0"/>
              </a:spcAft>
              <a:buClr>
                <a:schemeClr val="lt1"/>
              </a:buClr>
              <a:buSzPts val="3800"/>
              <a:buFont typeface="Arial Narrow"/>
              <a:buNone/>
            </a:pPr>
            <a:r>
              <a:t/>
            </a:r>
            <a:endParaRPr b="0" i="0" sz="3800" u="none" cap="none" strike="noStrike">
              <a:solidFill>
                <a:schemeClr val="lt1"/>
              </a:solidFill>
              <a:latin typeface="Comic Sans MS"/>
              <a:ea typeface="Comic Sans MS"/>
              <a:cs typeface="Comic Sans MS"/>
              <a:sym typeface="Comic Sans MS"/>
            </a:endParaRPr>
          </a:p>
          <a:p>
            <a:pPr indent="0" lvl="1" marL="114300" marR="0" rtl="0" algn="l">
              <a:lnSpc>
                <a:spcPct val="75000"/>
              </a:lnSpc>
              <a:spcBef>
                <a:spcPts val="380"/>
              </a:spcBef>
              <a:spcAft>
                <a:spcPts val="0"/>
              </a:spcAft>
              <a:buClr>
                <a:schemeClr val="lt1"/>
              </a:buClr>
              <a:buSzPts val="3800"/>
              <a:buFont typeface="Arial Narrow"/>
              <a:buNone/>
            </a:pPr>
            <a:r>
              <a:t/>
            </a:r>
            <a:endParaRPr b="0" i="0" sz="3800" u="none" cap="none" strike="noStrike">
              <a:solidFill>
                <a:schemeClr val="lt1"/>
              </a:solidFill>
              <a:latin typeface="Comic Sans MS"/>
              <a:ea typeface="Comic Sans MS"/>
              <a:cs typeface="Comic Sans MS"/>
              <a:sym typeface="Comic Sans MS"/>
            </a:endParaRPr>
          </a:p>
        </p:txBody>
      </p:sp>
      <p:sp>
        <p:nvSpPr>
          <p:cNvPr id="298" name="Google Shape;298;p43"/>
          <p:cNvSpPr/>
          <p:nvPr/>
        </p:nvSpPr>
        <p:spPr>
          <a:xfrm>
            <a:off x="318507" y="2851260"/>
            <a:ext cx="1864583" cy="937778"/>
          </a:xfrm>
          <a:prstGeom prst="roundRect">
            <a:avLst>
              <a:gd fmla="val 16667" name="adj"/>
            </a:avLst>
          </a:prstGeom>
          <a:solidFill>
            <a:schemeClr val="dk2"/>
          </a:solidFill>
          <a:ln cap="flat" cmpd="sng" w="107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1800" u="none" cap="none" strike="noStrike">
                <a:solidFill>
                  <a:schemeClr val="lt1"/>
                </a:solidFill>
                <a:latin typeface="Comic Sans MS"/>
                <a:ea typeface="Comic Sans MS"/>
                <a:cs typeface="Comic Sans MS"/>
                <a:sym typeface="Comic Sans MS"/>
              </a:rPr>
              <a:t>CICLUL </a:t>
            </a:r>
            <a:endParaRPr/>
          </a:p>
          <a:p>
            <a:pPr indent="0" lvl="0" marL="0" marR="0" rtl="0" algn="ctr">
              <a:lnSpc>
                <a:spcPct val="85000"/>
              </a:lnSpc>
              <a:spcBef>
                <a:spcPts val="360"/>
              </a:spcBef>
              <a:spcAft>
                <a:spcPts val="0"/>
              </a:spcAft>
              <a:buNone/>
            </a:pPr>
            <a:r>
              <a:rPr b="0" i="0" lang="en-US" sz="1800" u="none" cap="none" strike="noStrike">
                <a:solidFill>
                  <a:schemeClr val="lt1"/>
                </a:solidFill>
                <a:latin typeface="Comic Sans MS"/>
                <a:ea typeface="Comic Sans MS"/>
                <a:cs typeface="Comic Sans MS"/>
                <a:sym typeface="Comic Sans MS"/>
              </a:rPr>
              <a:t>al II - lea</a:t>
            </a:r>
            <a:endParaRPr b="0" i="0" sz="1800" u="none" cap="none" strike="noStrike">
              <a:solidFill>
                <a:schemeClr val="lt1"/>
              </a:solidFill>
              <a:latin typeface="Comic Sans MS"/>
              <a:ea typeface="Comic Sans MS"/>
              <a:cs typeface="Comic Sans MS"/>
              <a:sym typeface="Comic Sans MS"/>
            </a:endParaRPr>
          </a:p>
        </p:txBody>
      </p:sp>
      <p:sp>
        <p:nvSpPr>
          <p:cNvPr id="299" name="Google Shape;299;p43"/>
          <p:cNvSpPr/>
          <p:nvPr/>
        </p:nvSpPr>
        <p:spPr>
          <a:xfrm>
            <a:off x="2183090" y="2851260"/>
            <a:ext cx="1864583" cy="937778"/>
          </a:xfrm>
          <a:prstGeom prst="rightArrow">
            <a:avLst>
              <a:gd fmla="val 50000" name="adj1"/>
              <a:gd fmla="val 50000" name="adj2"/>
            </a:avLst>
          </a:prstGeom>
          <a:solidFill>
            <a:srgbClr val="CBCBCB">
              <a:alpha val="89803"/>
            </a:srgbClr>
          </a:solidFill>
          <a:ln cap="flat" cmpd="sng" w="10775">
            <a:solidFill>
              <a:srgbClr val="CBCBCB">
                <a:alpha val="89803"/>
              </a:srgbClr>
            </a:solidFill>
            <a:prstDash val="solid"/>
            <a:round/>
            <a:headEnd len="sm" w="sm" type="none"/>
            <a:tailEnd len="sm" w="sm" type="none"/>
          </a:ln>
        </p:spPr>
        <p:txBody>
          <a:bodyPr anchorCtr="0" anchor="t" bIns="45700" lIns="91425" spcFirstLastPara="1" rIns="91425" wrap="square" tIns="45700">
            <a:noAutofit/>
          </a:bodyPr>
          <a:lstStyle/>
          <a:p>
            <a:pPr indent="-82550" lvl="1" marL="114300" marR="0" rtl="0" algn="l">
              <a:lnSpc>
                <a:spcPct val="75000"/>
              </a:lnSpc>
              <a:spcBef>
                <a:spcPts val="0"/>
              </a:spcBef>
              <a:spcAft>
                <a:spcPts val="0"/>
              </a:spcAft>
              <a:buClr>
                <a:schemeClr val="lt1"/>
              </a:buClr>
              <a:buSzPts val="500"/>
              <a:buFont typeface="Arial Narrow"/>
              <a:buNone/>
            </a:pPr>
            <a:r>
              <a:t/>
            </a:r>
            <a:endParaRPr b="0" i="0" sz="500" u="none" cap="none" strike="noStrike">
              <a:solidFill>
                <a:schemeClr val="lt1"/>
              </a:solidFill>
              <a:latin typeface="Comic Sans MS"/>
              <a:ea typeface="Comic Sans MS"/>
              <a:cs typeface="Comic Sans MS"/>
              <a:sym typeface="Comic Sans MS"/>
            </a:endParaRPr>
          </a:p>
          <a:p>
            <a:pPr indent="-241300" lvl="1" marL="114300" marR="0" rtl="0" algn="l">
              <a:lnSpc>
                <a:spcPct val="75000"/>
              </a:lnSpc>
              <a:spcBef>
                <a:spcPts val="50"/>
              </a:spcBef>
              <a:spcAft>
                <a:spcPts val="0"/>
              </a:spcAft>
              <a:buClr>
                <a:schemeClr val="lt1"/>
              </a:buClr>
              <a:buSzPts val="3800"/>
              <a:buFont typeface="Comic Sans MS"/>
              <a:buChar char="•"/>
            </a:pPr>
            <a:r>
              <a:rPr b="0" i="0" lang="en-US" sz="3800" u="none" cap="none" strike="noStrike">
                <a:solidFill>
                  <a:schemeClr val="lt1"/>
                </a:solidFill>
                <a:latin typeface="Comic Sans MS"/>
                <a:ea typeface="Comic Sans MS"/>
                <a:cs typeface="Comic Sans MS"/>
                <a:sym typeface="Comic Sans MS"/>
              </a:rPr>
              <a:t>13 ani – 14 ani</a:t>
            </a:r>
            <a:endParaRPr b="0" i="0" sz="3800" u="none" cap="none" strike="noStrike">
              <a:solidFill>
                <a:schemeClr val="lt1"/>
              </a:solidFill>
              <a:latin typeface="Comic Sans MS"/>
              <a:ea typeface="Comic Sans MS"/>
              <a:cs typeface="Comic Sans MS"/>
              <a:sym typeface="Comic Sans MS"/>
            </a:endParaRPr>
          </a:p>
        </p:txBody>
      </p:sp>
      <p:grpSp>
        <p:nvGrpSpPr>
          <p:cNvPr id="300" name="Google Shape;300;p43"/>
          <p:cNvGrpSpPr/>
          <p:nvPr/>
        </p:nvGrpSpPr>
        <p:grpSpPr>
          <a:xfrm>
            <a:off x="385494" y="237056"/>
            <a:ext cx="8290962" cy="1463752"/>
            <a:chOff x="0" y="0"/>
            <a:chExt cx="2962370" cy="1679776"/>
          </a:xfrm>
        </p:grpSpPr>
        <p:sp>
          <p:nvSpPr>
            <p:cNvPr id="301" name="Google Shape;301;p43"/>
            <p:cNvSpPr/>
            <p:nvPr/>
          </p:nvSpPr>
          <p:spPr>
            <a:xfrm>
              <a:off x="0" y="0"/>
              <a:ext cx="2962370" cy="1679776"/>
            </a:xfrm>
            <a:prstGeom prst="roundRect">
              <a:avLst>
                <a:gd fmla="val 16667"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3"/>
            <p:cNvSpPr/>
            <p:nvPr/>
          </p:nvSpPr>
          <p:spPr>
            <a:xfrm>
              <a:off x="82000" y="82000"/>
              <a:ext cx="2798370" cy="1515776"/>
            </a:xfrm>
            <a:prstGeom prst="rect">
              <a:avLst/>
            </a:prstGeom>
            <a:noFill/>
            <a:ln>
              <a:noFill/>
            </a:ln>
          </p:spPr>
          <p:txBody>
            <a:bodyPr anchorCtr="0" anchor="ctr" bIns="81900" lIns="163825" spcFirstLastPara="1" rIns="163825" wrap="square" tIns="81900">
              <a:noAutofit/>
            </a:bodyPr>
            <a:lstStyle/>
            <a:p>
              <a:pPr indent="0" lvl="0" marL="0" marR="0" rtl="0" algn="ctr">
                <a:lnSpc>
                  <a:spcPct val="90000"/>
                </a:lnSpc>
                <a:spcBef>
                  <a:spcPts val="0"/>
                </a:spcBef>
                <a:spcAft>
                  <a:spcPts val="0"/>
                </a:spcAft>
                <a:buNone/>
              </a:pPr>
              <a:r>
                <a:rPr b="0" i="0" lang="en-US" sz="4300" u="none" cap="none" strike="noStrike">
                  <a:solidFill>
                    <a:schemeClr val="lt1"/>
                  </a:solidFill>
                  <a:latin typeface="Comic Sans MS"/>
                  <a:ea typeface="Comic Sans MS"/>
                  <a:cs typeface="Comic Sans MS"/>
                  <a:sym typeface="Comic Sans MS"/>
                </a:rPr>
                <a:t>EDUCAȚIA SECUNDARĂ (OBLIGATORIE) </a:t>
              </a:r>
              <a:endParaRPr b="0" i="0" sz="4300" u="none" cap="none" strike="noStrike">
                <a:solidFill>
                  <a:schemeClr val="lt1"/>
                </a:solidFill>
                <a:latin typeface="Comic Sans MS"/>
                <a:ea typeface="Comic Sans MS"/>
                <a:cs typeface="Comic Sans MS"/>
                <a:sym typeface="Comic Sans MS"/>
              </a:endParaRPr>
            </a:p>
          </p:txBody>
        </p:sp>
      </p:grpSp>
      <p:sp>
        <p:nvSpPr>
          <p:cNvPr id="303" name="Google Shape;303;p43"/>
          <p:cNvSpPr/>
          <p:nvPr/>
        </p:nvSpPr>
        <p:spPr>
          <a:xfrm>
            <a:off x="323528" y="3789040"/>
            <a:ext cx="1700066" cy="937778"/>
          </a:xfrm>
          <a:prstGeom prst="roundRect">
            <a:avLst>
              <a:gd fmla="val 16667" name="adj"/>
            </a:avLst>
          </a:prstGeom>
          <a:solidFill>
            <a:schemeClr val="dk2"/>
          </a:solidFill>
          <a:ln cap="flat" cmpd="sng" w="107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1800" u="none" cap="none" strike="noStrike">
                <a:solidFill>
                  <a:schemeClr val="lt1"/>
                </a:solidFill>
                <a:latin typeface="Comic Sans MS"/>
                <a:ea typeface="Comic Sans MS"/>
                <a:cs typeface="Comic Sans MS"/>
                <a:sym typeface="Comic Sans MS"/>
              </a:rPr>
              <a:t>CICLUL al III - lea</a:t>
            </a:r>
            <a:endParaRPr b="0" i="0" sz="1800" u="none" cap="none" strike="noStrike">
              <a:solidFill>
                <a:schemeClr val="lt1"/>
              </a:solidFill>
              <a:latin typeface="Comic Sans MS"/>
              <a:ea typeface="Comic Sans MS"/>
              <a:cs typeface="Comic Sans MS"/>
              <a:sym typeface="Comic Sans MS"/>
            </a:endParaRPr>
          </a:p>
        </p:txBody>
      </p:sp>
      <p:sp>
        <p:nvSpPr>
          <p:cNvPr id="304" name="Google Shape;304;p43"/>
          <p:cNvSpPr/>
          <p:nvPr/>
        </p:nvSpPr>
        <p:spPr>
          <a:xfrm>
            <a:off x="2023594" y="3789040"/>
            <a:ext cx="1700066" cy="937778"/>
          </a:xfrm>
          <a:prstGeom prst="rightArrow">
            <a:avLst>
              <a:gd fmla="val 50000" name="adj1"/>
              <a:gd fmla="val 50000" name="adj2"/>
            </a:avLst>
          </a:prstGeom>
          <a:solidFill>
            <a:srgbClr val="CBCBCB">
              <a:alpha val="89803"/>
            </a:srgbClr>
          </a:solidFill>
          <a:ln cap="flat" cmpd="sng" w="10775">
            <a:solidFill>
              <a:srgbClr val="CBCBCB">
                <a:alpha val="89803"/>
              </a:srgbClr>
            </a:solidFill>
            <a:prstDash val="solid"/>
            <a:round/>
            <a:headEnd len="sm" w="sm" type="none"/>
            <a:tailEnd len="sm" w="sm" type="none"/>
          </a:ln>
        </p:spPr>
        <p:txBody>
          <a:bodyPr anchorCtr="0" anchor="t" bIns="45700" lIns="91425" spcFirstLastPara="1" rIns="91425" wrap="square" tIns="45700">
            <a:noAutofit/>
          </a:bodyPr>
          <a:lstStyle/>
          <a:p>
            <a:pPr indent="-69850" lvl="1" marL="114300" marR="0" rtl="0" algn="l">
              <a:lnSpc>
                <a:spcPct val="75000"/>
              </a:lnSpc>
              <a:spcBef>
                <a:spcPts val="0"/>
              </a:spcBef>
              <a:spcAft>
                <a:spcPts val="0"/>
              </a:spcAft>
              <a:buClr>
                <a:schemeClr val="lt1"/>
              </a:buClr>
              <a:buSzPts val="700"/>
              <a:buFont typeface="Arial Narrow"/>
              <a:buNone/>
            </a:pPr>
            <a:r>
              <a:t/>
            </a:r>
            <a:endParaRPr b="0" i="0" sz="700" u="none" cap="none" strike="noStrike">
              <a:solidFill>
                <a:schemeClr val="lt1"/>
              </a:solidFill>
              <a:latin typeface="Arial Narrow"/>
              <a:ea typeface="Arial Narrow"/>
              <a:cs typeface="Arial Narrow"/>
              <a:sym typeface="Arial Narrow"/>
            </a:endParaRPr>
          </a:p>
          <a:p>
            <a:pPr indent="-241300" lvl="1" marL="114300" marR="0" rtl="0" algn="l">
              <a:lnSpc>
                <a:spcPct val="75000"/>
              </a:lnSpc>
              <a:spcBef>
                <a:spcPts val="70"/>
              </a:spcBef>
              <a:spcAft>
                <a:spcPts val="0"/>
              </a:spcAft>
              <a:buClr>
                <a:schemeClr val="lt1"/>
              </a:buClr>
              <a:buSzPts val="3800"/>
              <a:buFont typeface="Comic Sans MS"/>
              <a:buChar char="•"/>
            </a:pPr>
            <a:r>
              <a:rPr b="0" i="0" lang="en-US" sz="3800" u="none" cap="none" strike="noStrike">
                <a:solidFill>
                  <a:schemeClr val="lt1"/>
                </a:solidFill>
                <a:latin typeface="Comic Sans MS"/>
                <a:ea typeface="Comic Sans MS"/>
                <a:cs typeface="Comic Sans MS"/>
                <a:sym typeface="Comic Sans MS"/>
              </a:rPr>
              <a:t>14 ani – 15 ani</a:t>
            </a:r>
            <a:endParaRPr b="0" i="0" sz="2400" u="none" cap="none" strike="noStrike">
              <a:solidFill>
                <a:schemeClr val="lt1"/>
              </a:solidFill>
              <a:latin typeface="Arial Narrow"/>
              <a:ea typeface="Arial Narrow"/>
              <a:cs typeface="Arial Narrow"/>
              <a:sym typeface="Arial Narrow"/>
            </a:endParaRPr>
          </a:p>
          <a:p>
            <a:pPr indent="0" lvl="1" marL="114300" marR="0" rtl="0" algn="l">
              <a:lnSpc>
                <a:spcPct val="75000"/>
              </a:lnSpc>
              <a:spcBef>
                <a:spcPts val="380"/>
              </a:spcBef>
              <a:spcAft>
                <a:spcPts val="0"/>
              </a:spcAft>
              <a:buClr>
                <a:schemeClr val="lt1"/>
              </a:buClr>
              <a:buSzPts val="3800"/>
              <a:buFont typeface="Arial Narrow"/>
              <a:buNone/>
            </a:pPr>
            <a:r>
              <a:t/>
            </a:r>
            <a:endParaRPr b="0" i="0" sz="3800" u="none" cap="none" strike="noStrike">
              <a:solidFill>
                <a:schemeClr val="lt1"/>
              </a:solidFill>
              <a:latin typeface="Comic Sans MS"/>
              <a:ea typeface="Comic Sans MS"/>
              <a:cs typeface="Comic Sans MS"/>
              <a:sym typeface="Comic Sans MS"/>
            </a:endParaRPr>
          </a:p>
          <a:p>
            <a:pPr indent="0" lvl="1" marL="114300" marR="0" rtl="0" algn="l">
              <a:lnSpc>
                <a:spcPct val="75000"/>
              </a:lnSpc>
              <a:spcBef>
                <a:spcPts val="380"/>
              </a:spcBef>
              <a:spcAft>
                <a:spcPts val="0"/>
              </a:spcAft>
              <a:buClr>
                <a:schemeClr val="lt1"/>
              </a:buClr>
              <a:buSzPts val="3800"/>
              <a:buFont typeface="Arial Narrow"/>
              <a:buNone/>
            </a:pPr>
            <a:r>
              <a:t/>
            </a:r>
            <a:endParaRPr b="0" i="0" sz="3800" u="none" cap="none" strike="noStrike">
              <a:solidFill>
                <a:schemeClr val="lt1"/>
              </a:solidFill>
              <a:latin typeface="Comic Sans MS"/>
              <a:ea typeface="Comic Sans MS"/>
              <a:cs typeface="Comic Sans MS"/>
              <a:sym typeface="Comic Sans MS"/>
            </a:endParaRPr>
          </a:p>
        </p:txBody>
      </p:sp>
      <p:sp>
        <p:nvSpPr>
          <p:cNvPr id="305" name="Google Shape;305;p43"/>
          <p:cNvSpPr/>
          <p:nvPr/>
        </p:nvSpPr>
        <p:spPr>
          <a:xfrm>
            <a:off x="323528" y="4867484"/>
            <a:ext cx="1864583" cy="937778"/>
          </a:xfrm>
          <a:prstGeom prst="roundRect">
            <a:avLst>
              <a:gd fmla="val 16667" name="adj"/>
            </a:avLst>
          </a:prstGeom>
          <a:solidFill>
            <a:schemeClr val="dk2"/>
          </a:solidFill>
          <a:ln cap="flat" cmpd="sng" w="107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1800" u="none" cap="none" strike="noStrike">
                <a:solidFill>
                  <a:schemeClr val="lt1"/>
                </a:solidFill>
                <a:latin typeface="Comic Sans MS"/>
                <a:ea typeface="Comic Sans MS"/>
                <a:cs typeface="Comic Sans MS"/>
                <a:sym typeface="Comic Sans MS"/>
              </a:rPr>
              <a:t>CICLUL </a:t>
            </a:r>
            <a:endParaRPr/>
          </a:p>
          <a:p>
            <a:pPr indent="0" lvl="0" marL="0" marR="0" rtl="0" algn="ctr">
              <a:lnSpc>
                <a:spcPct val="85000"/>
              </a:lnSpc>
              <a:spcBef>
                <a:spcPts val="360"/>
              </a:spcBef>
              <a:spcAft>
                <a:spcPts val="0"/>
              </a:spcAft>
              <a:buNone/>
            </a:pPr>
            <a:r>
              <a:rPr b="0" i="0" lang="en-US" sz="1800" u="none" cap="none" strike="noStrike">
                <a:solidFill>
                  <a:schemeClr val="lt1"/>
                </a:solidFill>
                <a:latin typeface="Comic Sans MS"/>
                <a:ea typeface="Comic Sans MS"/>
                <a:cs typeface="Comic Sans MS"/>
                <a:sym typeface="Comic Sans MS"/>
              </a:rPr>
              <a:t>al IV - lea</a:t>
            </a:r>
            <a:endParaRPr b="0" i="0" sz="1800" u="none" cap="none" strike="noStrike">
              <a:solidFill>
                <a:schemeClr val="lt1"/>
              </a:solidFill>
              <a:latin typeface="Comic Sans MS"/>
              <a:ea typeface="Comic Sans MS"/>
              <a:cs typeface="Comic Sans MS"/>
              <a:sym typeface="Comic Sans MS"/>
            </a:endParaRPr>
          </a:p>
        </p:txBody>
      </p:sp>
      <p:sp>
        <p:nvSpPr>
          <p:cNvPr id="306" name="Google Shape;306;p43"/>
          <p:cNvSpPr/>
          <p:nvPr/>
        </p:nvSpPr>
        <p:spPr>
          <a:xfrm>
            <a:off x="2188111" y="4867484"/>
            <a:ext cx="1864583" cy="937778"/>
          </a:xfrm>
          <a:prstGeom prst="rightArrow">
            <a:avLst>
              <a:gd fmla="val 50000" name="adj1"/>
              <a:gd fmla="val 50000" name="adj2"/>
            </a:avLst>
          </a:prstGeom>
          <a:solidFill>
            <a:srgbClr val="CBCBCB">
              <a:alpha val="89803"/>
            </a:srgbClr>
          </a:solidFill>
          <a:ln cap="flat" cmpd="sng" w="10775">
            <a:solidFill>
              <a:srgbClr val="CBCBCB">
                <a:alpha val="89803"/>
              </a:srgbClr>
            </a:solidFill>
            <a:prstDash val="solid"/>
            <a:round/>
            <a:headEnd len="sm" w="sm" type="none"/>
            <a:tailEnd len="sm" w="sm" type="none"/>
          </a:ln>
        </p:spPr>
        <p:txBody>
          <a:bodyPr anchorCtr="0" anchor="t" bIns="45700" lIns="91425" spcFirstLastPara="1" rIns="91425" wrap="square" tIns="45700">
            <a:noAutofit/>
          </a:bodyPr>
          <a:lstStyle/>
          <a:p>
            <a:pPr indent="-76200" lvl="1" marL="114300" marR="0" rtl="0" algn="l">
              <a:lnSpc>
                <a:spcPct val="75000"/>
              </a:lnSpc>
              <a:spcBef>
                <a:spcPts val="0"/>
              </a:spcBef>
              <a:spcAft>
                <a:spcPts val="0"/>
              </a:spcAft>
              <a:buClr>
                <a:schemeClr val="lt1"/>
              </a:buClr>
              <a:buSzPts val="600"/>
              <a:buFont typeface="Arial Narrow"/>
              <a:buNone/>
            </a:pPr>
            <a:r>
              <a:t/>
            </a:r>
            <a:endParaRPr b="0" i="0" sz="600" u="none" cap="none" strike="noStrike">
              <a:solidFill>
                <a:schemeClr val="lt1"/>
              </a:solidFill>
              <a:latin typeface="Comic Sans MS"/>
              <a:ea typeface="Comic Sans MS"/>
              <a:cs typeface="Comic Sans MS"/>
              <a:sym typeface="Comic Sans MS"/>
            </a:endParaRPr>
          </a:p>
          <a:p>
            <a:pPr indent="-241300" lvl="1" marL="114300" marR="0" rtl="0" algn="l">
              <a:lnSpc>
                <a:spcPct val="75000"/>
              </a:lnSpc>
              <a:spcBef>
                <a:spcPts val="60"/>
              </a:spcBef>
              <a:spcAft>
                <a:spcPts val="0"/>
              </a:spcAft>
              <a:buClr>
                <a:schemeClr val="lt1"/>
              </a:buClr>
              <a:buSzPts val="3800"/>
              <a:buFont typeface="Comic Sans MS"/>
              <a:buChar char="•"/>
            </a:pPr>
            <a:r>
              <a:rPr b="0" i="0" lang="en-US" sz="3800" u="none" cap="none" strike="noStrike">
                <a:solidFill>
                  <a:schemeClr val="lt1"/>
                </a:solidFill>
                <a:latin typeface="Comic Sans MS"/>
                <a:ea typeface="Comic Sans MS"/>
                <a:cs typeface="Comic Sans MS"/>
                <a:sym typeface="Comic Sans MS"/>
              </a:rPr>
              <a:t>15 ani – 16 ani</a:t>
            </a:r>
            <a:endParaRPr b="0" i="0" sz="38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4"/>
          <p:cNvSpPr/>
          <p:nvPr/>
        </p:nvSpPr>
        <p:spPr>
          <a:xfrm>
            <a:off x="318507" y="2447195"/>
            <a:ext cx="4212467" cy="2323650"/>
          </a:xfrm>
          <a:prstGeom prst="roundRect">
            <a:avLst>
              <a:gd fmla="val 16667" name="adj"/>
            </a:avLst>
          </a:prstGeom>
          <a:solidFill>
            <a:schemeClr val="dk2"/>
          </a:solidFill>
          <a:ln cap="flat" cmpd="sng" w="107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1800" u="none" cap="none" strike="noStrike">
                <a:solidFill>
                  <a:schemeClr val="lt1"/>
                </a:solidFill>
                <a:latin typeface="Comic Sans MS"/>
                <a:ea typeface="Comic Sans MS"/>
                <a:cs typeface="Comic Sans MS"/>
                <a:sym typeface="Comic Sans MS"/>
              </a:rPr>
              <a:t>ARTĂ</a:t>
            </a:r>
            <a:endParaRPr/>
          </a:p>
          <a:p>
            <a:pPr indent="0" lvl="0" marL="0" marR="0" rtl="0" algn="ctr">
              <a:lnSpc>
                <a:spcPct val="85000"/>
              </a:lnSpc>
              <a:spcBef>
                <a:spcPts val="360"/>
              </a:spcBef>
              <a:spcAft>
                <a:spcPts val="0"/>
              </a:spcAft>
              <a:buNone/>
            </a:pPr>
            <a:r>
              <a:t/>
            </a:r>
            <a:endParaRPr b="0" i="0" sz="1800" u="none" cap="none" strike="noStrike">
              <a:solidFill>
                <a:schemeClr val="lt1"/>
              </a:solidFill>
              <a:latin typeface="Comic Sans MS"/>
              <a:ea typeface="Comic Sans MS"/>
              <a:cs typeface="Comic Sans MS"/>
              <a:sym typeface="Comic Sans MS"/>
            </a:endParaRPr>
          </a:p>
          <a:p>
            <a:pPr indent="0" lvl="0" marL="0" marR="0" rtl="0" algn="ctr">
              <a:lnSpc>
                <a:spcPct val="85000"/>
              </a:lnSpc>
              <a:spcBef>
                <a:spcPts val="360"/>
              </a:spcBef>
              <a:spcAft>
                <a:spcPts val="0"/>
              </a:spcAft>
              <a:buNone/>
            </a:pPr>
            <a:r>
              <a:rPr b="0" i="0" lang="en-US" sz="1800" u="none" cap="none" strike="noStrike">
                <a:solidFill>
                  <a:schemeClr val="lt1"/>
                </a:solidFill>
                <a:latin typeface="Comic Sans MS"/>
                <a:ea typeface="Comic Sans MS"/>
                <a:cs typeface="Comic Sans MS"/>
                <a:sym typeface="Comic Sans MS"/>
              </a:rPr>
              <a:t>ȘTIINȚĂ ȘI TEHNOLOGIE</a:t>
            </a:r>
            <a:endParaRPr/>
          </a:p>
          <a:p>
            <a:pPr indent="0" lvl="0" marL="0" marR="0" rtl="0" algn="ctr">
              <a:lnSpc>
                <a:spcPct val="85000"/>
              </a:lnSpc>
              <a:spcBef>
                <a:spcPts val="360"/>
              </a:spcBef>
              <a:spcAft>
                <a:spcPts val="0"/>
              </a:spcAft>
              <a:buNone/>
            </a:pPr>
            <a:r>
              <a:t/>
            </a:r>
            <a:endParaRPr b="0" i="0" sz="1800" u="none" cap="none" strike="noStrike">
              <a:solidFill>
                <a:schemeClr val="lt1"/>
              </a:solidFill>
              <a:latin typeface="Comic Sans MS"/>
              <a:ea typeface="Comic Sans MS"/>
              <a:cs typeface="Comic Sans MS"/>
              <a:sym typeface="Comic Sans MS"/>
            </a:endParaRPr>
          </a:p>
          <a:p>
            <a:pPr indent="0" lvl="0" marL="0" marR="0" rtl="0" algn="ctr">
              <a:lnSpc>
                <a:spcPct val="85000"/>
              </a:lnSpc>
              <a:spcBef>
                <a:spcPts val="360"/>
              </a:spcBef>
              <a:spcAft>
                <a:spcPts val="0"/>
              </a:spcAft>
              <a:buNone/>
            </a:pPr>
            <a:r>
              <a:rPr b="0" i="0" lang="en-US" sz="1800" u="none" cap="none" strike="noStrike">
                <a:solidFill>
                  <a:schemeClr val="lt1"/>
                </a:solidFill>
                <a:latin typeface="Comic Sans MS"/>
                <a:ea typeface="Comic Sans MS"/>
                <a:cs typeface="Comic Sans MS"/>
                <a:sym typeface="Comic Sans MS"/>
              </a:rPr>
              <a:t>ȘTIINȚE UMANE ȘI SOCIALE</a:t>
            </a:r>
            <a:endParaRPr/>
          </a:p>
          <a:p>
            <a:pPr indent="0" lvl="0" marL="0" marR="0" rtl="0" algn="ctr">
              <a:lnSpc>
                <a:spcPct val="85000"/>
              </a:lnSpc>
              <a:spcBef>
                <a:spcPts val="360"/>
              </a:spcBef>
              <a:spcAft>
                <a:spcPts val="0"/>
              </a:spcAft>
              <a:buNone/>
            </a:pPr>
            <a:r>
              <a:t/>
            </a:r>
            <a:endParaRPr b="0" i="0" sz="1800" u="none" cap="none" strike="noStrike">
              <a:solidFill>
                <a:schemeClr val="lt1"/>
              </a:solidFill>
              <a:latin typeface="Comic Sans MS"/>
              <a:ea typeface="Comic Sans MS"/>
              <a:cs typeface="Comic Sans MS"/>
              <a:sym typeface="Comic Sans MS"/>
            </a:endParaRPr>
          </a:p>
        </p:txBody>
      </p:sp>
      <p:sp>
        <p:nvSpPr>
          <p:cNvPr id="312" name="Google Shape;312;p44"/>
          <p:cNvSpPr/>
          <p:nvPr/>
        </p:nvSpPr>
        <p:spPr>
          <a:xfrm>
            <a:off x="4530974" y="2447195"/>
            <a:ext cx="4212467" cy="2323650"/>
          </a:xfrm>
          <a:prstGeom prst="rightArrow">
            <a:avLst>
              <a:gd fmla="val 50000" name="adj1"/>
              <a:gd fmla="val 50000" name="adj2"/>
            </a:avLst>
          </a:prstGeom>
          <a:solidFill>
            <a:srgbClr val="CBCBCB">
              <a:alpha val="89803"/>
            </a:srgbClr>
          </a:solidFill>
          <a:ln cap="flat" cmpd="sng" w="10775">
            <a:solidFill>
              <a:srgbClr val="CBCBCB">
                <a:alpha val="89803"/>
              </a:srgbClr>
            </a:solidFill>
            <a:prstDash val="solid"/>
            <a:round/>
            <a:headEnd len="sm" w="sm" type="none"/>
            <a:tailEnd len="sm" w="sm" type="none"/>
          </a:ln>
        </p:spPr>
        <p:txBody>
          <a:bodyPr anchorCtr="0" anchor="t" bIns="45700" lIns="91425" spcFirstLastPara="1" rIns="91425" wrap="square" tIns="45700">
            <a:noAutofit/>
          </a:bodyPr>
          <a:lstStyle/>
          <a:p>
            <a:pPr indent="-38100" lvl="1" marL="114300" marR="0" rtl="0" algn="l">
              <a:lnSpc>
                <a:spcPct val="75000"/>
              </a:lnSpc>
              <a:spcBef>
                <a:spcPts val="0"/>
              </a:spcBef>
              <a:spcAft>
                <a:spcPts val="0"/>
              </a:spcAft>
              <a:buClr>
                <a:schemeClr val="lt1"/>
              </a:buClr>
              <a:buSzPts val="1200"/>
              <a:buFont typeface="Arial Narrow"/>
              <a:buNone/>
            </a:pPr>
            <a:r>
              <a:t/>
            </a:r>
            <a:endParaRPr b="0" i="0" sz="1200" u="none" cap="none" strike="noStrike">
              <a:solidFill>
                <a:schemeClr val="lt1"/>
              </a:solidFill>
              <a:latin typeface="Arial Narrow"/>
              <a:ea typeface="Arial Narrow"/>
              <a:cs typeface="Arial Narrow"/>
              <a:sym typeface="Arial Narrow"/>
            </a:endParaRPr>
          </a:p>
          <a:p>
            <a:pPr indent="0" lvl="1" marL="114300" marR="0" rtl="0" algn="l">
              <a:lnSpc>
                <a:spcPct val="75000"/>
              </a:lnSpc>
              <a:spcBef>
                <a:spcPts val="120"/>
              </a:spcBef>
              <a:spcAft>
                <a:spcPts val="0"/>
              </a:spcAft>
              <a:buClr>
                <a:schemeClr val="lt1"/>
              </a:buClr>
              <a:buSzPts val="2800"/>
              <a:buFont typeface="Arial Narrow"/>
              <a:buNone/>
            </a:pPr>
            <a:r>
              <a:t/>
            </a:r>
            <a:endParaRPr b="0" i="0" sz="2800" u="none" cap="none" strike="noStrike">
              <a:solidFill>
                <a:schemeClr val="lt1"/>
              </a:solidFill>
              <a:latin typeface="Arial Narrow"/>
              <a:ea typeface="Arial Narrow"/>
              <a:cs typeface="Arial Narrow"/>
              <a:sym typeface="Arial Narrow"/>
            </a:endParaRPr>
          </a:p>
          <a:p>
            <a:pPr indent="0" lvl="1" marL="114300" marR="0" rtl="0" algn="l">
              <a:lnSpc>
                <a:spcPct val="75000"/>
              </a:lnSpc>
              <a:spcBef>
                <a:spcPts val="280"/>
              </a:spcBef>
              <a:spcAft>
                <a:spcPts val="0"/>
              </a:spcAft>
              <a:buClr>
                <a:schemeClr val="lt1"/>
              </a:buClr>
              <a:buSzPts val="2400"/>
              <a:buFont typeface="Arial Narrow"/>
              <a:buNone/>
            </a:pPr>
            <a:r>
              <a:t/>
            </a:r>
            <a:endParaRPr b="0" i="0" sz="2400" u="none" cap="none" strike="noStrike">
              <a:solidFill>
                <a:schemeClr val="lt1"/>
              </a:solidFill>
              <a:latin typeface="Arial Narrow"/>
              <a:ea typeface="Arial Narrow"/>
              <a:cs typeface="Arial Narrow"/>
              <a:sym typeface="Arial Narrow"/>
            </a:endParaRPr>
          </a:p>
          <a:p>
            <a:pPr indent="-241300" lvl="1" marL="114300" marR="0" rtl="0" algn="l">
              <a:lnSpc>
                <a:spcPct val="75000"/>
              </a:lnSpc>
              <a:spcBef>
                <a:spcPts val="240"/>
              </a:spcBef>
              <a:spcAft>
                <a:spcPts val="0"/>
              </a:spcAft>
              <a:buClr>
                <a:schemeClr val="lt1"/>
              </a:buClr>
              <a:buSzPts val="3800"/>
              <a:buFont typeface="Comic Sans MS"/>
              <a:buChar char="•"/>
            </a:pPr>
            <a:r>
              <a:rPr b="0" i="0" lang="en-US" sz="3800" u="none" cap="none" strike="noStrike">
                <a:solidFill>
                  <a:schemeClr val="lt1"/>
                </a:solidFill>
                <a:latin typeface="Comic Sans MS"/>
                <a:ea typeface="Comic Sans MS"/>
                <a:cs typeface="Comic Sans MS"/>
                <a:sym typeface="Comic Sans MS"/>
              </a:rPr>
              <a:t>16 ani – 18 ani</a:t>
            </a:r>
            <a:endParaRPr b="0" i="0" sz="2400" u="none" cap="none" strike="noStrike">
              <a:solidFill>
                <a:schemeClr val="lt1"/>
              </a:solidFill>
              <a:latin typeface="Arial Narrow"/>
              <a:ea typeface="Arial Narrow"/>
              <a:cs typeface="Arial Narrow"/>
              <a:sym typeface="Arial Narrow"/>
            </a:endParaRPr>
          </a:p>
          <a:p>
            <a:pPr indent="0" lvl="1" marL="114300" marR="0" rtl="0" algn="l">
              <a:lnSpc>
                <a:spcPct val="75000"/>
              </a:lnSpc>
              <a:spcBef>
                <a:spcPts val="380"/>
              </a:spcBef>
              <a:spcAft>
                <a:spcPts val="0"/>
              </a:spcAft>
              <a:buClr>
                <a:schemeClr val="lt1"/>
              </a:buClr>
              <a:buSzPts val="3800"/>
              <a:buFont typeface="Arial Narrow"/>
              <a:buNone/>
            </a:pPr>
            <a:r>
              <a:t/>
            </a:r>
            <a:endParaRPr b="0" i="0" sz="3800" u="none" cap="none" strike="noStrike">
              <a:solidFill>
                <a:schemeClr val="lt1"/>
              </a:solidFill>
              <a:latin typeface="Comic Sans MS"/>
              <a:ea typeface="Comic Sans MS"/>
              <a:cs typeface="Comic Sans MS"/>
              <a:sym typeface="Comic Sans MS"/>
            </a:endParaRPr>
          </a:p>
          <a:p>
            <a:pPr indent="0" lvl="1" marL="114300" marR="0" rtl="0" algn="l">
              <a:lnSpc>
                <a:spcPct val="75000"/>
              </a:lnSpc>
              <a:spcBef>
                <a:spcPts val="380"/>
              </a:spcBef>
              <a:spcAft>
                <a:spcPts val="0"/>
              </a:spcAft>
              <a:buClr>
                <a:schemeClr val="lt1"/>
              </a:buClr>
              <a:buSzPts val="3800"/>
              <a:buFont typeface="Arial Narrow"/>
              <a:buNone/>
            </a:pPr>
            <a:r>
              <a:t/>
            </a:r>
            <a:endParaRPr b="0" i="0" sz="3800" u="none" cap="none" strike="noStrike">
              <a:solidFill>
                <a:schemeClr val="lt1"/>
              </a:solidFill>
              <a:latin typeface="Comic Sans MS"/>
              <a:ea typeface="Comic Sans MS"/>
              <a:cs typeface="Comic Sans MS"/>
              <a:sym typeface="Comic Sans MS"/>
            </a:endParaRPr>
          </a:p>
        </p:txBody>
      </p:sp>
      <p:grpSp>
        <p:nvGrpSpPr>
          <p:cNvPr id="313" name="Google Shape;313;p44"/>
          <p:cNvGrpSpPr/>
          <p:nvPr/>
        </p:nvGrpSpPr>
        <p:grpSpPr>
          <a:xfrm>
            <a:off x="385494" y="237056"/>
            <a:ext cx="8290962" cy="1535760"/>
            <a:chOff x="0" y="0"/>
            <a:chExt cx="2962370" cy="1679776"/>
          </a:xfrm>
        </p:grpSpPr>
        <p:sp>
          <p:nvSpPr>
            <p:cNvPr id="314" name="Google Shape;314;p44"/>
            <p:cNvSpPr/>
            <p:nvPr/>
          </p:nvSpPr>
          <p:spPr>
            <a:xfrm>
              <a:off x="0" y="0"/>
              <a:ext cx="2962370" cy="1679776"/>
            </a:xfrm>
            <a:prstGeom prst="roundRect">
              <a:avLst>
                <a:gd fmla="val 16667"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4"/>
            <p:cNvSpPr/>
            <p:nvPr/>
          </p:nvSpPr>
          <p:spPr>
            <a:xfrm>
              <a:off x="82000" y="82000"/>
              <a:ext cx="2798370" cy="1515776"/>
            </a:xfrm>
            <a:prstGeom prst="rect">
              <a:avLst/>
            </a:prstGeom>
            <a:noFill/>
            <a:ln>
              <a:noFill/>
            </a:ln>
          </p:spPr>
          <p:txBody>
            <a:bodyPr anchorCtr="0" anchor="ctr" bIns="81900" lIns="163825" spcFirstLastPara="1" rIns="163825" wrap="square" tIns="81900">
              <a:noAutofit/>
            </a:bodyPr>
            <a:lstStyle/>
            <a:p>
              <a:pPr indent="0" lvl="0" marL="0" marR="0" rtl="0" algn="ctr">
                <a:lnSpc>
                  <a:spcPct val="90000"/>
                </a:lnSpc>
                <a:spcBef>
                  <a:spcPts val="0"/>
                </a:spcBef>
                <a:spcAft>
                  <a:spcPts val="0"/>
                </a:spcAft>
                <a:buNone/>
              </a:pPr>
              <a:r>
                <a:rPr b="0" i="0" lang="en-US" sz="4300" u="none" cap="none" strike="noStrike">
                  <a:solidFill>
                    <a:schemeClr val="lt1"/>
                  </a:solidFill>
                  <a:latin typeface="Comic Sans MS"/>
                  <a:ea typeface="Comic Sans MS"/>
                  <a:cs typeface="Comic Sans MS"/>
                  <a:sym typeface="Comic Sans MS"/>
                </a:rPr>
                <a:t>EDUCAȚIA SECUNDARĂ (BACHILLERATO) </a:t>
              </a:r>
              <a:endParaRPr b="0" i="0" sz="4300" u="none" cap="none" strike="noStrike">
                <a:solidFill>
                  <a:schemeClr val="lt1"/>
                </a:solidFill>
                <a:latin typeface="Comic Sans MS"/>
                <a:ea typeface="Comic Sans MS"/>
                <a:cs typeface="Comic Sans MS"/>
                <a:sym typeface="Comic Sans M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45"/>
          <p:cNvPicPr preferRelativeResize="0"/>
          <p:nvPr>
            <p:ph idx="1" type="body"/>
          </p:nvPr>
        </p:nvPicPr>
        <p:blipFill rotWithShape="1">
          <a:blip r:embed="rId3">
            <a:alphaModFix/>
          </a:blip>
          <a:srcRect b="0" l="0" r="0" t="0"/>
          <a:stretch/>
        </p:blipFill>
        <p:spPr>
          <a:xfrm>
            <a:off x="2187377" y="188640"/>
            <a:ext cx="4519080" cy="511256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6"/>
          <p:cNvSpPr/>
          <p:nvPr/>
        </p:nvSpPr>
        <p:spPr>
          <a:xfrm>
            <a:off x="251520" y="476672"/>
            <a:ext cx="8640960" cy="1036915"/>
          </a:xfrm>
          <a:prstGeom prst="roundRect">
            <a:avLst>
              <a:gd fmla="val 16667" name="adj"/>
            </a:avLst>
          </a:prstGeom>
          <a:solidFill>
            <a:schemeClr val="dk2"/>
          </a:solidFill>
          <a:ln cap="flat" cmpd="sng" w="107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i="0" lang="en-US" sz="2400" u="none" cap="none" strike="noStrike">
                <a:solidFill>
                  <a:schemeClr val="lt1"/>
                </a:solidFill>
                <a:latin typeface="Comic Sans MS"/>
                <a:ea typeface="Comic Sans MS"/>
                <a:cs typeface="Comic Sans MS"/>
                <a:sym typeface="Comic Sans MS"/>
              </a:rPr>
              <a:t>EDUCAȚIA INFANTILĂ (GRĂDINIȚA)</a:t>
            </a:r>
            <a:endParaRPr/>
          </a:p>
          <a:p>
            <a:pPr indent="0" lvl="0" marL="0" marR="0" rtl="0" algn="l">
              <a:lnSpc>
                <a:spcPct val="85000"/>
              </a:lnSpc>
              <a:spcBef>
                <a:spcPts val="480"/>
              </a:spcBef>
              <a:spcAft>
                <a:spcPts val="0"/>
              </a:spcAft>
              <a:buNone/>
            </a:pPr>
            <a:r>
              <a:rPr b="1" i="0" lang="en-US" sz="2400" u="none" cap="none" strike="noStrike">
                <a:solidFill>
                  <a:schemeClr val="lt1"/>
                </a:solidFill>
                <a:latin typeface="Comic Sans MS"/>
                <a:ea typeface="Comic Sans MS"/>
                <a:cs typeface="Comic Sans MS"/>
                <a:sym typeface="Comic Sans MS"/>
              </a:rPr>
              <a:t>CICLUL I</a:t>
            </a:r>
            <a:endParaRPr b="1" i="0" sz="2400" u="none" cap="none" strike="noStrike">
              <a:solidFill>
                <a:schemeClr val="lt1"/>
              </a:solidFill>
              <a:latin typeface="Comic Sans MS"/>
              <a:ea typeface="Comic Sans MS"/>
              <a:cs typeface="Comic Sans MS"/>
              <a:sym typeface="Comic Sans MS"/>
            </a:endParaRPr>
          </a:p>
        </p:txBody>
      </p:sp>
      <p:sp>
        <p:nvSpPr>
          <p:cNvPr id="326" name="Google Shape;326;p46"/>
          <p:cNvSpPr/>
          <p:nvPr/>
        </p:nvSpPr>
        <p:spPr>
          <a:xfrm>
            <a:off x="251520" y="1669124"/>
            <a:ext cx="8640960" cy="1036915"/>
          </a:xfrm>
          <a:prstGeom prst="rect">
            <a:avLst/>
          </a:prstGeom>
          <a:noFill/>
          <a:ln>
            <a:noFill/>
          </a:ln>
        </p:spPr>
        <p:txBody>
          <a:bodyPr anchorCtr="0" anchor="t" bIns="45700" lIns="91425" spcFirstLastPara="1" rIns="91425" wrap="square" tIns="45700">
            <a:noAutofit/>
          </a:bodyPr>
          <a:lstStyle/>
          <a:p>
            <a:pPr indent="-12700" lvl="1" marL="114300" marR="0" rtl="0" algn="l">
              <a:lnSpc>
                <a:spcPct val="75000"/>
              </a:lnSpc>
              <a:spcBef>
                <a:spcPts val="0"/>
              </a:spcBef>
              <a:spcAft>
                <a:spcPts val="0"/>
              </a:spcAft>
              <a:buClr>
                <a:schemeClr val="lt1"/>
              </a:buClr>
              <a:buSzPts val="1600"/>
              <a:buFont typeface="Arial Narrow"/>
              <a:buNone/>
            </a:pPr>
            <a:r>
              <a:t/>
            </a:r>
            <a:endParaRPr b="0" i="0" sz="1600" u="none" cap="none" strike="noStrike">
              <a:solidFill>
                <a:schemeClr val="lt1"/>
              </a:solidFill>
              <a:latin typeface="Comic Sans MS"/>
              <a:ea typeface="Comic Sans MS"/>
              <a:cs typeface="Comic Sans MS"/>
              <a:sym typeface="Comic Sans MS"/>
            </a:endParaRPr>
          </a:p>
          <a:p>
            <a:pPr indent="-114300" lvl="1" marL="114300" marR="0" rtl="0" algn="l">
              <a:lnSpc>
                <a:spcPct val="75000"/>
              </a:lnSpc>
              <a:spcBef>
                <a:spcPts val="32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De la 4 luni la 3 ani, antepreșcolarii pot merge la creșă.</a:t>
            </a:r>
            <a:endParaRPr b="0" i="0" sz="1800" u="none" cap="none" strike="noStrike">
              <a:solidFill>
                <a:schemeClr val="lt1"/>
              </a:solidFill>
              <a:latin typeface="Comic Sans MS"/>
              <a:ea typeface="Comic Sans MS"/>
              <a:cs typeface="Comic Sans MS"/>
              <a:sym typeface="Comic Sans MS"/>
            </a:endParaRPr>
          </a:p>
          <a:p>
            <a:pPr indent="-114300" lvl="1" marL="114300" marR="0" rtl="0" algn="l">
              <a:lnSpc>
                <a:spcPct val="75000"/>
              </a:lnSpc>
              <a:spcBef>
                <a:spcPts val="36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În ocuparea unui loc, prioritate au antepreșcolarii cu domiciliul în apropierea creșei. Sunt admiși și cei care nu cunosc limba spaniolă.</a:t>
            </a:r>
            <a:endParaRPr b="0" i="0" sz="1800" u="none" cap="none" strike="noStrike">
              <a:solidFill>
                <a:schemeClr val="lt1"/>
              </a:solidFill>
              <a:latin typeface="Comic Sans MS"/>
              <a:ea typeface="Comic Sans MS"/>
              <a:cs typeface="Comic Sans MS"/>
              <a:sym typeface="Comic Sans MS"/>
            </a:endParaRPr>
          </a:p>
          <a:p>
            <a:pPr indent="-114300" lvl="1" marL="114300" marR="0" rtl="0" algn="l">
              <a:lnSpc>
                <a:spcPct val="75000"/>
              </a:lnSpc>
              <a:spcBef>
                <a:spcPts val="36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Creșele publice sau private, trebuie să îndeplinească cerințele stabilite de lege și să respecte programul educațional stabilit de Ministerul Educației. Materialele de lucru sunt subvenționate de stat, părinții plătind doar activitățile extracurriculare.</a:t>
            </a:r>
            <a:endParaRPr b="0" i="0" sz="1800" u="none" cap="none" strike="noStrike">
              <a:solidFill>
                <a:schemeClr val="lt1"/>
              </a:solidFill>
              <a:latin typeface="Comic Sans MS"/>
              <a:ea typeface="Comic Sans MS"/>
              <a:cs typeface="Comic Sans MS"/>
              <a:sym typeface="Comic Sans MS"/>
            </a:endParaRPr>
          </a:p>
          <a:p>
            <a:pPr indent="-114300" lvl="1" marL="114300" marR="0" rtl="0" algn="l">
              <a:lnSpc>
                <a:spcPct val="75000"/>
              </a:lnSpc>
              <a:spcBef>
                <a:spcPts val="36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Antepreșcolarii beneficiază de două mese pe zi, subvenționate de stat și de program de odihnă.</a:t>
            </a:r>
            <a:endParaRPr b="0" i="0" sz="1800" u="none" cap="none" strike="noStrike">
              <a:solidFill>
                <a:schemeClr val="lt1"/>
              </a:solidFill>
              <a:latin typeface="Comic Sans MS"/>
              <a:ea typeface="Comic Sans MS"/>
              <a:cs typeface="Comic Sans MS"/>
              <a:sym typeface="Comic Sans MS"/>
            </a:endParaRPr>
          </a:p>
          <a:p>
            <a:pPr indent="-114300" lvl="1" marL="114300" marR="0" rtl="0" algn="l">
              <a:lnSpc>
                <a:spcPct val="75000"/>
              </a:lnSpc>
              <a:spcBef>
                <a:spcPts val="36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În timpul petrecut la creșă, antepreșcolarii se joacă, ascultă cântece, se uită la desene animate și participă la tot felul de jocuri de dezvoltare a motricității și deprinderilor.</a:t>
            </a:r>
            <a:endParaRPr b="0" i="0" sz="18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idx="1" type="body"/>
          </p:nvPr>
        </p:nvSpPr>
        <p:spPr>
          <a:xfrm>
            <a:off x="611560" y="980728"/>
            <a:ext cx="7924800" cy="4258816"/>
          </a:xfrm>
          <a:prstGeom prst="rect">
            <a:avLst/>
          </a:prstGeom>
          <a:noFill/>
          <a:ln>
            <a:noFill/>
          </a:ln>
        </p:spPr>
        <p:txBody>
          <a:bodyPr anchorCtr="0" anchor="t" bIns="45700" lIns="91425" spcFirstLastPara="1" rIns="91425" wrap="square" tIns="45700">
            <a:normAutofit fontScale="85000" lnSpcReduction="20000"/>
          </a:bodyPr>
          <a:lstStyle/>
          <a:p>
            <a:pPr indent="-251142" lvl="0" marL="342900" rtl="0" algn="l">
              <a:lnSpc>
                <a:spcPct val="100000"/>
              </a:lnSpc>
              <a:spcBef>
                <a:spcPts val="0"/>
              </a:spcBef>
              <a:spcAft>
                <a:spcPts val="0"/>
              </a:spcAft>
              <a:buSzPct val="100000"/>
              <a:buNone/>
            </a:pPr>
            <a:r>
              <a:t/>
            </a:r>
            <a:endParaRPr>
              <a:latin typeface="Comic Sans MS"/>
              <a:ea typeface="Comic Sans MS"/>
              <a:cs typeface="Comic Sans MS"/>
              <a:sym typeface="Comic Sans MS"/>
            </a:endParaRPr>
          </a:p>
          <a:p>
            <a:pPr indent="-342900" lvl="0" marL="342900" rtl="0" algn="l">
              <a:lnSpc>
                <a:spcPct val="100000"/>
              </a:lnSpc>
              <a:spcBef>
                <a:spcPts val="957"/>
              </a:spcBef>
              <a:spcAft>
                <a:spcPts val="0"/>
              </a:spcAft>
              <a:buSzPct val="100000"/>
              <a:buChar char="•"/>
            </a:pPr>
            <a:r>
              <a:rPr lang="en-US" sz="2100">
                <a:latin typeface="Comic Sans MS"/>
                <a:ea typeface="Comic Sans MS"/>
                <a:cs typeface="Comic Sans MS"/>
                <a:sym typeface="Comic Sans MS"/>
              </a:rPr>
              <a:t>Programul de funcționare este de la ora 6:00 la 17:00.</a:t>
            </a:r>
            <a:endParaRPr sz="2100">
              <a:latin typeface="Comic Sans MS"/>
              <a:ea typeface="Comic Sans MS"/>
              <a:cs typeface="Comic Sans MS"/>
              <a:sym typeface="Comic Sans MS"/>
            </a:endParaRPr>
          </a:p>
          <a:p>
            <a:pPr indent="-342900" lvl="0" marL="342900" rtl="0" algn="l">
              <a:lnSpc>
                <a:spcPct val="100000"/>
              </a:lnSpc>
              <a:spcBef>
                <a:spcPts val="957"/>
              </a:spcBef>
              <a:spcAft>
                <a:spcPts val="0"/>
              </a:spcAft>
              <a:buSzPct val="100000"/>
              <a:buChar char="•"/>
            </a:pPr>
            <a:r>
              <a:rPr lang="en-US" sz="2100">
                <a:latin typeface="Comic Sans MS"/>
                <a:ea typeface="Comic Sans MS"/>
                <a:cs typeface="Comic Sans MS"/>
                <a:sym typeface="Comic Sans MS"/>
              </a:rPr>
              <a:t>Numărul de antepreșcolari la grupa diferă în funcție de vârstă:</a:t>
            </a:r>
            <a:endParaRPr/>
          </a:p>
          <a:p>
            <a:pPr indent="-342900" lvl="0" marL="342900" rtl="0" algn="l">
              <a:lnSpc>
                <a:spcPct val="100000"/>
              </a:lnSpc>
              <a:spcBef>
                <a:spcPts val="957"/>
              </a:spcBef>
              <a:spcAft>
                <a:spcPts val="0"/>
              </a:spcAft>
              <a:buSzPct val="100000"/>
              <a:buChar char="•"/>
            </a:pPr>
            <a:r>
              <a:rPr lang="en-US" sz="2100">
                <a:latin typeface="Comic Sans MS"/>
                <a:ea typeface="Comic Sans MS"/>
                <a:cs typeface="Comic Sans MS"/>
                <a:sym typeface="Comic Sans MS"/>
              </a:rPr>
              <a:t>----- 4 luni – 1 an: 8 antepreșcolari;</a:t>
            </a:r>
            <a:endParaRPr/>
          </a:p>
          <a:p>
            <a:pPr indent="-342900" lvl="0" marL="342900" rtl="0" algn="l">
              <a:lnSpc>
                <a:spcPct val="100000"/>
              </a:lnSpc>
              <a:spcBef>
                <a:spcPts val="957"/>
              </a:spcBef>
              <a:spcAft>
                <a:spcPts val="0"/>
              </a:spcAft>
              <a:buSzPct val="100000"/>
              <a:buChar char="•"/>
            </a:pPr>
            <a:r>
              <a:rPr lang="en-US" sz="2100">
                <a:latin typeface="Comic Sans MS"/>
                <a:ea typeface="Comic Sans MS"/>
                <a:cs typeface="Comic Sans MS"/>
                <a:sym typeface="Comic Sans MS"/>
              </a:rPr>
              <a:t>----- 1 an – 2 ani: 13 antepreșcolari;</a:t>
            </a:r>
            <a:endParaRPr/>
          </a:p>
          <a:p>
            <a:pPr indent="-342900" lvl="0" marL="342900" rtl="0" algn="l">
              <a:lnSpc>
                <a:spcPct val="100000"/>
              </a:lnSpc>
              <a:spcBef>
                <a:spcPts val="957"/>
              </a:spcBef>
              <a:spcAft>
                <a:spcPts val="0"/>
              </a:spcAft>
              <a:buSzPct val="100000"/>
              <a:buChar char="•"/>
            </a:pPr>
            <a:r>
              <a:rPr lang="en-US" sz="2100">
                <a:latin typeface="Comic Sans MS"/>
                <a:ea typeface="Comic Sans MS"/>
                <a:cs typeface="Comic Sans MS"/>
                <a:sym typeface="Comic Sans MS"/>
              </a:rPr>
              <a:t>----- 2 ani – 3 ani: 20 antepreșcolari.</a:t>
            </a:r>
            <a:endParaRPr sz="2100">
              <a:latin typeface="Comic Sans MS"/>
              <a:ea typeface="Comic Sans MS"/>
              <a:cs typeface="Comic Sans MS"/>
              <a:sym typeface="Comic Sans MS"/>
            </a:endParaRPr>
          </a:p>
          <a:p>
            <a:pPr indent="-342900" lvl="0" marL="342900" rtl="0" algn="l">
              <a:lnSpc>
                <a:spcPct val="100000"/>
              </a:lnSpc>
              <a:spcBef>
                <a:spcPts val="957"/>
              </a:spcBef>
              <a:spcAft>
                <a:spcPts val="0"/>
              </a:spcAft>
              <a:buSzPct val="100000"/>
              <a:buChar char="•"/>
            </a:pPr>
            <a:r>
              <a:rPr lang="en-US" sz="2100">
                <a:latin typeface="Comic Sans MS"/>
                <a:ea typeface="Comic Sans MS"/>
                <a:cs typeface="Comic Sans MS"/>
                <a:sym typeface="Comic Sans MS"/>
              </a:rPr>
              <a:t>Numărul de cadre didactice care se ocupă de îngrijirea și educarea antepreșcolarilor diferă în funcție de vârstă:</a:t>
            </a:r>
            <a:endParaRPr/>
          </a:p>
          <a:p>
            <a:pPr indent="-342900" lvl="0" marL="342900" rtl="0" algn="l">
              <a:lnSpc>
                <a:spcPct val="100000"/>
              </a:lnSpc>
              <a:spcBef>
                <a:spcPts val="957"/>
              </a:spcBef>
              <a:spcAft>
                <a:spcPts val="0"/>
              </a:spcAft>
              <a:buSzPct val="100000"/>
              <a:buChar char="•"/>
            </a:pPr>
            <a:r>
              <a:rPr lang="en-US" sz="2100">
                <a:latin typeface="Comic Sans MS"/>
                <a:ea typeface="Comic Sans MS"/>
                <a:cs typeface="Comic Sans MS"/>
                <a:sym typeface="Comic Sans MS"/>
              </a:rPr>
              <a:t>----- 4 luni – 1 an: 1 cadru didactic la 4 de antepreșcolari;</a:t>
            </a:r>
            <a:endParaRPr/>
          </a:p>
          <a:p>
            <a:pPr indent="-342900" lvl="0" marL="342900" rtl="0" algn="l">
              <a:lnSpc>
                <a:spcPct val="100000"/>
              </a:lnSpc>
              <a:spcBef>
                <a:spcPts val="957"/>
              </a:spcBef>
              <a:spcAft>
                <a:spcPts val="0"/>
              </a:spcAft>
              <a:buSzPct val="100000"/>
              <a:buChar char="•"/>
            </a:pPr>
            <a:r>
              <a:rPr lang="en-US" sz="2100">
                <a:latin typeface="Comic Sans MS"/>
                <a:ea typeface="Comic Sans MS"/>
                <a:cs typeface="Comic Sans MS"/>
                <a:sym typeface="Comic Sans MS"/>
              </a:rPr>
              <a:t>----- 1 an – 2 ani:  2 cadre didactice la 13 de antepreșcolari;</a:t>
            </a:r>
            <a:endParaRPr/>
          </a:p>
          <a:p>
            <a:pPr indent="-342900" lvl="0" marL="342900" rtl="0" algn="l">
              <a:lnSpc>
                <a:spcPct val="100000"/>
              </a:lnSpc>
              <a:spcBef>
                <a:spcPts val="957"/>
              </a:spcBef>
              <a:spcAft>
                <a:spcPts val="0"/>
              </a:spcAft>
              <a:buSzPct val="100000"/>
              <a:buChar char="•"/>
            </a:pPr>
            <a:r>
              <a:rPr lang="en-US" sz="2100">
                <a:latin typeface="Comic Sans MS"/>
                <a:ea typeface="Comic Sans MS"/>
                <a:cs typeface="Comic Sans MS"/>
                <a:sym typeface="Comic Sans MS"/>
              </a:rPr>
              <a:t>----- 2 ani – 3 ani: 2 cadre didactice la 20 de antepreșcolari.</a:t>
            </a:r>
            <a:endParaRPr/>
          </a:p>
          <a:p>
            <a:pPr indent="-342900" lvl="0" marL="342900" rtl="0" algn="l">
              <a:lnSpc>
                <a:spcPct val="100000"/>
              </a:lnSpc>
              <a:spcBef>
                <a:spcPts val="957"/>
              </a:spcBef>
              <a:spcAft>
                <a:spcPts val="0"/>
              </a:spcAft>
              <a:buSzPct val="100000"/>
              <a:buChar char="•"/>
            </a:pPr>
            <a:r>
              <a:rPr lang="en-US" sz="2100">
                <a:latin typeface="Comic Sans MS"/>
                <a:ea typeface="Comic Sans MS"/>
                <a:cs typeface="Comic Sans MS"/>
                <a:sym typeface="Comic Sans MS"/>
              </a:rPr>
              <a:t>În sala de grupă, cadrele didactice sunt permanent alaturi de ei.</a:t>
            </a:r>
            <a:endParaRPr sz="2100">
              <a:latin typeface="Comic Sans MS"/>
              <a:ea typeface="Comic Sans MS"/>
              <a:cs typeface="Comic Sans MS"/>
              <a:sym typeface="Comic Sans MS"/>
            </a:endParaRPr>
          </a:p>
          <a:p>
            <a:pPr indent="-251142" lvl="0" marL="342900" rtl="0" algn="l">
              <a:lnSpc>
                <a:spcPct val="100000"/>
              </a:lnSpc>
              <a:spcBef>
                <a:spcPts val="889"/>
              </a:spcBef>
              <a:spcAft>
                <a:spcPts val="0"/>
              </a:spcAft>
              <a:buSzPct val="100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C:\Users\TMP\Desktop\gradinita malaga interior 2.jpg" id="336" name="Google Shape;336;p48"/>
          <p:cNvPicPr preferRelativeResize="0"/>
          <p:nvPr/>
        </p:nvPicPr>
        <p:blipFill rotWithShape="1">
          <a:blip r:embed="rId3">
            <a:alphaModFix/>
          </a:blip>
          <a:srcRect b="0" l="0" r="0" t="0"/>
          <a:stretch/>
        </p:blipFill>
        <p:spPr>
          <a:xfrm>
            <a:off x="160264" y="251892"/>
            <a:ext cx="4176464" cy="4176464"/>
          </a:xfrm>
          <a:prstGeom prst="rect">
            <a:avLst/>
          </a:prstGeom>
          <a:noFill/>
          <a:ln>
            <a:noFill/>
          </a:ln>
        </p:spPr>
      </p:pic>
      <p:pic>
        <p:nvPicPr>
          <p:cNvPr descr="C:\Users\TMP\Desktop\gradinita ,malaga bebelusi.jpg" id="337" name="Google Shape;337;p48"/>
          <p:cNvPicPr preferRelativeResize="0"/>
          <p:nvPr/>
        </p:nvPicPr>
        <p:blipFill rotWithShape="1">
          <a:blip r:embed="rId4">
            <a:alphaModFix/>
          </a:blip>
          <a:srcRect b="0" l="0" r="0" t="0"/>
          <a:stretch/>
        </p:blipFill>
        <p:spPr>
          <a:xfrm>
            <a:off x="4788024" y="1485776"/>
            <a:ext cx="4176464" cy="417646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9"/>
          <p:cNvSpPr/>
          <p:nvPr/>
        </p:nvSpPr>
        <p:spPr>
          <a:xfrm>
            <a:off x="251520" y="476672"/>
            <a:ext cx="8640960" cy="1036915"/>
          </a:xfrm>
          <a:prstGeom prst="roundRect">
            <a:avLst>
              <a:gd fmla="val 16667" name="adj"/>
            </a:avLst>
          </a:prstGeom>
          <a:solidFill>
            <a:schemeClr val="dk2"/>
          </a:solidFill>
          <a:ln cap="flat" cmpd="sng" w="107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1" i="0" lang="en-US" sz="1800" u="none" cap="none" strike="noStrike">
                <a:solidFill>
                  <a:schemeClr val="lt1"/>
                </a:solidFill>
                <a:latin typeface="Comic Sans MS"/>
                <a:ea typeface="Comic Sans MS"/>
                <a:cs typeface="Comic Sans MS"/>
                <a:sym typeface="Comic Sans MS"/>
              </a:rPr>
              <a:t>EDUCAȚIA INFANTILĂ (GRĂDINIȚA)</a:t>
            </a:r>
            <a:endParaRPr/>
          </a:p>
          <a:p>
            <a:pPr indent="0" lvl="0" marL="0" marR="0" rtl="0" algn="l">
              <a:lnSpc>
                <a:spcPct val="85000"/>
              </a:lnSpc>
              <a:spcBef>
                <a:spcPts val="360"/>
              </a:spcBef>
              <a:spcAft>
                <a:spcPts val="0"/>
              </a:spcAft>
              <a:buNone/>
            </a:pPr>
            <a:r>
              <a:rPr b="1" i="0" lang="en-US" sz="1800" u="none" cap="none" strike="noStrike">
                <a:solidFill>
                  <a:schemeClr val="lt1"/>
                </a:solidFill>
                <a:latin typeface="Comic Sans MS"/>
                <a:ea typeface="Comic Sans MS"/>
                <a:cs typeface="Comic Sans MS"/>
                <a:sym typeface="Comic Sans MS"/>
              </a:rPr>
              <a:t>CICLUL al II - lea</a:t>
            </a:r>
            <a:endParaRPr b="1" i="0" sz="1800" u="none" cap="none" strike="noStrike">
              <a:solidFill>
                <a:schemeClr val="lt1"/>
              </a:solidFill>
              <a:latin typeface="Comic Sans MS"/>
              <a:ea typeface="Comic Sans MS"/>
              <a:cs typeface="Comic Sans MS"/>
              <a:sym typeface="Comic Sans MS"/>
            </a:endParaRPr>
          </a:p>
        </p:txBody>
      </p:sp>
      <p:sp>
        <p:nvSpPr>
          <p:cNvPr id="343" name="Google Shape;343;p49"/>
          <p:cNvSpPr/>
          <p:nvPr/>
        </p:nvSpPr>
        <p:spPr>
          <a:xfrm>
            <a:off x="251520" y="1669124"/>
            <a:ext cx="8640960" cy="1036915"/>
          </a:xfrm>
          <a:prstGeom prst="rect">
            <a:avLst/>
          </a:prstGeom>
          <a:noFill/>
          <a:ln>
            <a:noFill/>
          </a:ln>
        </p:spPr>
        <p:txBody>
          <a:bodyPr anchorCtr="0" anchor="t" bIns="45700" lIns="91425" spcFirstLastPara="1" rIns="91425" wrap="square" tIns="45700">
            <a:noAutofit/>
          </a:bodyPr>
          <a:lstStyle/>
          <a:p>
            <a:pPr indent="0" lvl="1" marL="114300" marR="0" rtl="0" algn="l">
              <a:lnSpc>
                <a:spcPct val="75000"/>
              </a:lnSpc>
              <a:spcBef>
                <a:spcPts val="0"/>
              </a:spcBef>
              <a:spcAft>
                <a:spcPts val="0"/>
              </a:spcAft>
              <a:buClr>
                <a:schemeClr val="lt1"/>
              </a:buClr>
              <a:buSzPts val="1800"/>
              <a:buFont typeface="Arial Narrow"/>
              <a:buNone/>
            </a:pPr>
            <a:r>
              <a:t/>
            </a:r>
            <a:endParaRPr b="0" i="0" sz="1800" u="none" cap="none" strike="noStrike">
              <a:solidFill>
                <a:schemeClr val="lt1"/>
              </a:solidFill>
              <a:latin typeface="Comic Sans MS"/>
              <a:ea typeface="Comic Sans MS"/>
              <a:cs typeface="Comic Sans MS"/>
              <a:sym typeface="Comic Sans MS"/>
            </a:endParaRPr>
          </a:p>
          <a:p>
            <a:pPr indent="-114300" lvl="1" marL="114300" marR="0" rtl="0" algn="l">
              <a:lnSpc>
                <a:spcPct val="75000"/>
              </a:lnSpc>
              <a:spcBef>
                <a:spcPts val="36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De la 3 ani la 6 ani, preșcolarii merg la grădiniță.</a:t>
            </a:r>
            <a:endParaRPr b="0" i="0" sz="1800" u="none" cap="none" strike="noStrike">
              <a:solidFill>
                <a:schemeClr val="lt1"/>
              </a:solidFill>
              <a:latin typeface="Comic Sans MS"/>
              <a:ea typeface="Comic Sans MS"/>
              <a:cs typeface="Comic Sans MS"/>
              <a:sym typeface="Comic Sans MS"/>
            </a:endParaRPr>
          </a:p>
          <a:p>
            <a:pPr indent="-114300" lvl="1" marL="114300" marR="0" rtl="0" algn="l">
              <a:lnSpc>
                <a:spcPct val="75000"/>
              </a:lnSpc>
              <a:spcBef>
                <a:spcPts val="36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În ocuparea unui loc, prioritate au preșcolarii cu domiciliul în apropierea grădiniței. Sunt admiși și cei care nu cunosc limba spaniolă.</a:t>
            </a:r>
            <a:endParaRPr b="0" i="0" sz="1800" u="none" cap="none" strike="noStrike">
              <a:solidFill>
                <a:schemeClr val="lt1"/>
              </a:solidFill>
              <a:latin typeface="Comic Sans MS"/>
              <a:ea typeface="Comic Sans MS"/>
              <a:cs typeface="Comic Sans MS"/>
              <a:sym typeface="Comic Sans MS"/>
            </a:endParaRPr>
          </a:p>
          <a:p>
            <a:pPr indent="-114300" lvl="1" marL="114300" marR="0" rtl="0" algn="l">
              <a:lnSpc>
                <a:spcPct val="75000"/>
              </a:lnSpc>
              <a:spcBef>
                <a:spcPts val="36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Grădinițele publice sau private, trebuie să îndeplinească cerințele stabilite de lege și să respecte programul educațional stabilit de Ministerul Educației. Materialele de lucru sunt subvenționate de stat, părinții plătind doar activitățile extracurriculare.</a:t>
            </a:r>
            <a:endParaRPr b="0" i="0" sz="1800" u="none" cap="none" strike="noStrike">
              <a:solidFill>
                <a:schemeClr val="lt1"/>
              </a:solidFill>
              <a:latin typeface="Comic Sans MS"/>
              <a:ea typeface="Comic Sans MS"/>
              <a:cs typeface="Comic Sans MS"/>
              <a:sym typeface="Comic Sans MS"/>
            </a:endParaRPr>
          </a:p>
          <a:p>
            <a:pPr indent="-114300" lvl="1" marL="114300" marR="0" rtl="0" algn="l">
              <a:lnSpc>
                <a:spcPct val="75000"/>
              </a:lnSpc>
              <a:spcBef>
                <a:spcPts val="360"/>
              </a:spcBef>
              <a:spcAft>
                <a:spcPts val="0"/>
              </a:spcAft>
              <a:buClr>
                <a:schemeClr val="lt1"/>
              </a:buClr>
              <a:buSzPts val="1800"/>
              <a:buFont typeface="Comic Sans MS"/>
              <a:buChar char="•"/>
            </a:pPr>
            <a:r>
              <a:rPr b="0" i="0" lang="en-US" sz="1800" u="none" cap="none" strike="noStrike">
                <a:solidFill>
                  <a:schemeClr val="lt1"/>
                </a:solidFill>
                <a:latin typeface="Comic Sans MS"/>
                <a:ea typeface="Comic Sans MS"/>
                <a:cs typeface="Comic Sans MS"/>
                <a:sym typeface="Comic Sans MS"/>
              </a:rPr>
              <a:t>Preșcolarii beneficiază de două mese pe zi, subvenționate de stat și de program de odihnă.</a:t>
            </a:r>
            <a:endParaRPr b="0" i="0" sz="1800" u="none" cap="none" strike="noStrike">
              <a:solidFill>
                <a:schemeClr val="lt1"/>
              </a:solidFill>
              <a:latin typeface="Comic Sans MS"/>
              <a:ea typeface="Comic Sans MS"/>
              <a:cs typeface="Comic Sans MS"/>
              <a:sym typeface="Comic Sans MS"/>
            </a:endParaRPr>
          </a:p>
          <a:p>
            <a:pPr indent="0" lvl="1" marL="114300" marR="0" rtl="0" algn="l">
              <a:lnSpc>
                <a:spcPct val="75000"/>
              </a:lnSpc>
              <a:spcBef>
                <a:spcPts val="360"/>
              </a:spcBef>
              <a:spcAft>
                <a:spcPts val="0"/>
              </a:spcAft>
              <a:buClr>
                <a:schemeClr val="lt1"/>
              </a:buClr>
              <a:buSzPts val="1800"/>
              <a:buFont typeface="Arial Narrow"/>
              <a:buNone/>
            </a:pPr>
            <a:r>
              <a:t/>
            </a:r>
            <a:endParaRPr b="0" i="0" sz="1800" u="none" cap="none" strike="noStrike">
              <a:solidFill>
                <a:schemeClr val="lt1"/>
              </a:solidFill>
              <a:latin typeface="Comic Sans MS"/>
              <a:ea typeface="Comic Sans MS"/>
              <a:cs typeface="Comic Sans MS"/>
              <a:sym typeface="Comic Sans M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0"/>
          <p:cNvSpPr txBox="1"/>
          <p:nvPr>
            <p:ph idx="1" type="body"/>
          </p:nvPr>
        </p:nvSpPr>
        <p:spPr>
          <a:xfrm>
            <a:off x="609600" y="2204864"/>
            <a:ext cx="7924800" cy="3510136"/>
          </a:xfrm>
          <a:prstGeom prst="rect">
            <a:avLst/>
          </a:prstGeom>
          <a:noFill/>
          <a:ln>
            <a:noFill/>
          </a:ln>
        </p:spPr>
        <p:txBody>
          <a:bodyPr anchorCtr="0" anchor="t" bIns="45700" lIns="91425" spcFirstLastPara="1" rIns="91425" wrap="square" tIns="45700">
            <a:normAutofit/>
          </a:bodyPr>
          <a:lstStyle/>
          <a:p>
            <a:pPr indent="-285750" lvl="0" marL="457200" rtl="0" algn="l">
              <a:lnSpc>
                <a:spcPct val="90000"/>
              </a:lnSpc>
              <a:spcBef>
                <a:spcPts val="0"/>
              </a:spcBef>
              <a:spcAft>
                <a:spcPts val="0"/>
              </a:spcAft>
              <a:buSzPts val="2000"/>
              <a:buChar char="•"/>
            </a:pPr>
            <a:r>
              <a:rPr lang="en-US" sz="2000">
                <a:latin typeface="Comic Sans MS"/>
                <a:ea typeface="Comic Sans MS"/>
                <a:cs typeface="Comic Sans MS"/>
                <a:sym typeface="Comic Sans MS"/>
              </a:rPr>
              <a:t>În timpul petrecut la grădiniță, preșcolarii se pregătesc pentru învățământul primar.</a:t>
            </a:r>
            <a:endParaRPr sz="2000">
              <a:latin typeface="Comic Sans MS"/>
              <a:ea typeface="Comic Sans MS"/>
              <a:cs typeface="Comic Sans MS"/>
              <a:sym typeface="Comic Sans MS"/>
            </a:endParaRPr>
          </a:p>
          <a:p>
            <a:pPr indent="-285750" lvl="0" marL="457200" rtl="0" algn="l">
              <a:lnSpc>
                <a:spcPct val="90000"/>
              </a:lnSpc>
              <a:spcBef>
                <a:spcPts val="400"/>
              </a:spcBef>
              <a:spcAft>
                <a:spcPts val="0"/>
              </a:spcAft>
              <a:buSzPts val="2000"/>
              <a:buChar char="•"/>
            </a:pPr>
            <a:r>
              <a:rPr lang="en-US" sz="2000">
                <a:latin typeface="Comic Sans MS"/>
                <a:ea typeface="Comic Sans MS"/>
                <a:cs typeface="Comic Sans MS"/>
                <a:sym typeface="Comic Sans MS"/>
              </a:rPr>
              <a:t>Programul de funcționare este de la ora 6:00 la 17:00.</a:t>
            </a:r>
            <a:endParaRPr sz="2000">
              <a:latin typeface="Comic Sans MS"/>
              <a:ea typeface="Comic Sans MS"/>
              <a:cs typeface="Comic Sans MS"/>
              <a:sym typeface="Comic Sans MS"/>
            </a:endParaRPr>
          </a:p>
          <a:p>
            <a:pPr indent="-285750" lvl="0" marL="457200" rtl="0" algn="l">
              <a:lnSpc>
                <a:spcPct val="90000"/>
              </a:lnSpc>
              <a:spcBef>
                <a:spcPts val="400"/>
              </a:spcBef>
              <a:spcAft>
                <a:spcPts val="0"/>
              </a:spcAft>
              <a:buSzPts val="2000"/>
              <a:buChar char="•"/>
            </a:pPr>
            <a:r>
              <a:rPr lang="en-US" sz="2000">
                <a:latin typeface="Comic Sans MS"/>
                <a:ea typeface="Comic Sans MS"/>
                <a:cs typeface="Comic Sans MS"/>
                <a:sym typeface="Comic Sans MS"/>
              </a:rPr>
              <a:t>Numărul de preșcolari la grupa este de 25.</a:t>
            </a:r>
            <a:endParaRPr sz="2000">
              <a:latin typeface="Comic Sans MS"/>
              <a:ea typeface="Comic Sans MS"/>
              <a:cs typeface="Comic Sans MS"/>
              <a:sym typeface="Comic Sans MS"/>
            </a:endParaRPr>
          </a:p>
          <a:p>
            <a:pPr indent="-285750" lvl="0" marL="457200" rtl="0" algn="l">
              <a:lnSpc>
                <a:spcPct val="90000"/>
              </a:lnSpc>
              <a:spcBef>
                <a:spcPts val="400"/>
              </a:spcBef>
              <a:spcAft>
                <a:spcPts val="0"/>
              </a:spcAft>
              <a:buSzPts val="2000"/>
              <a:buChar char="•"/>
            </a:pPr>
            <a:r>
              <a:rPr lang="en-US" sz="2000">
                <a:latin typeface="Comic Sans MS"/>
                <a:ea typeface="Comic Sans MS"/>
                <a:cs typeface="Comic Sans MS"/>
                <a:sym typeface="Comic Sans MS"/>
              </a:rPr>
              <a:t>De îngrijirea și educarea preșcolarilor de la o grupă se ocupă două cadre didactice. Ele sunt permanent în sala de grupă.</a:t>
            </a:r>
            <a:endParaRPr sz="2000">
              <a:latin typeface="Comic Sans MS"/>
              <a:ea typeface="Comic Sans MS"/>
              <a:cs typeface="Comic Sans MS"/>
              <a:sym typeface="Comic Sans MS"/>
            </a:endParaRPr>
          </a:p>
          <a:p>
            <a:pPr indent="-215900" lvl="0" marL="342900" rtl="0" algn="l">
              <a:lnSpc>
                <a:spcPct val="100000"/>
              </a:lnSpc>
              <a:spcBef>
                <a:spcPts val="800"/>
              </a:spcBef>
              <a:spcAft>
                <a:spcPts val="0"/>
              </a:spcAft>
              <a:buSzPts val="2000"/>
              <a:buNone/>
            </a:pPr>
            <a:r>
              <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51"/>
          <p:cNvPicPr preferRelativeResize="0"/>
          <p:nvPr/>
        </p:nvPicPr>
        <p:blipFill rotWithShape="1">
          <a:blip r:embed="rId3">
            <a:alphaModFix/>
          </a:blip>
          <a:srcRect b="0" l="0" r="0" t="0"/>
          <a:stretch/>
        </p:blipFill>
        <p:spPr>
          <a:xfrm>
            <a:off x="3084389" y="2060848"/>
            <a:ext cx="2944464" cy="1963935"/>
          </a:xfrm>
          <a:prstGeom prst="rect">
            <a:avLst/>
          </a:prstGeom>
          <a:noFill/>
          <a:ln>
            <a:noFill/>
          </a:ln>
        </p:spPr>
      </p:pic>
      <p:pic>
        <p:nvPicPr>
          <p:cNvPr id="354" name="Google Shape;354;p51"/>
          <p:cNvPicPr preferRelativeResize="0"/>
          <p:nvPr/>
        </p:nvPicPr>
        <p:blipFill rotWithShape="1">
          <a:blip r:embed="rId4">
            <a:alphaModFix/>
          </a:blip>
          <a:srcRect b="0" l="0" r="0" t="0"/>
          <a:stretch/>
        </p:blipFill>
        <p:spPr>
          <a:xfrm>
            <a:off x="5940152" y="3789040"/>
            <a:ext cx="2944465" cy="1963935"/>
          </a:xfrm>
          <a:prstGeom prst="rect">
            <a:avLst/>
          </a:prstGeom>
          <a:noFill/>
          <a:ln>
            <a:noFill/>
          </a:ln>
        </p:spPr>
      </p:pic>
      <p:pic>
        <p:nvPicPr>
          <p:cNvPr descr="C:\Users\TMP\Desktop\gradinita malaga 1.jpg" id="355" name="Google Shape;355;p51"/>
          <p:cNvPicPr preferRelativeResize="0"/>
          <p:nvPr/>
        </p:nvPicPr>
        <p:blipFill rotWithShape="1">
          <a:blip r:embed="rId5">
            <a:alphaModFix/>
          </a:blip>
          <a:srcRect b="0" l="0" r="0" t="0"/>
          <a:stretch/>
        </p:blipFill>
        <p:spPr>
          <a:xfrm>
            <a:off x="179512" y="260647"/>
            <a:ext cx="2934841" cy="19726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C:\Users\TMP\Downloads\teoria-inteligentelor-multiple-729x1024 imagine.jpg" id="121" name="Google Shape;121;p16"/>
          <p:cNvPicPr preferRelativeResize="0"/>
          <p:nvPr/>
        </p:nvPicPr>
        <p:blipFill rotWithShape="1">
          <a:blip r:embed="rId3">
            <a:alphaModFix/>
          </a:blip>
          <a:srcRect b="0" l="0" r="0" t="0"/>
          <a:stretch/>
        </p:blipFill>
        <p:spPr>
          <a:xfrm>
            <a:off x="2483768" y="116633"/>
            <a:ext cx="3816424" cy="525658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descr="C:\Users\TMP\Desktop\gradinita malaga interior 1.jpg" id="360" name="Google Shape;360;p52"/>
          <p:cNvPicPr preferRelativeResize="0"/>
          <p:nvPr/>
        </p:nvPicPr>
        <p:blipFill rotWithShape="1">
          <a:blip r:embed="rId3">
            <a:alphaModFix/>
          </a:blip>
          <a:srcRect b="0" l="0" r="0" t="0"/>
          <a:stretch/>
        </p:blipFill>
        <p:spPr>
          <a:xfrm>
            <a:off x="6067772" y="116632"/>
            <a:ext cx="2952328" cy="2472575"/>
          </a:xfrm>
          <a:prstGeom prst="rect">
            <a:avLst/>
          </a:prstGeom>
          <a:noFill/>
          <a:ln>
            <a:noFill/>
          </a:ln>
        </p:spPr>
      </p:pic>
      <p:pic>
        <p:nvPicPr>
          <p:cNvPr descr="C:\Users\TMP\Desktop\gradinita m,alaga interior 2.jpg" id="361" name="Google Shape;361;p52"/>
          <p:cNvPicPr preferRelativeResize="0"/>
          <p:nvPr/>
        </p:nvPicPr>
        <p:blipFill rotWithShape="1">
          <a:blip r:embed="rId4">
            <a:alphaModFix/>
          </a:blip>
          <a:srcRect b="0" l="0" r="0" t="0"/>
          <a:stretch/>
        </p:blipFill>
        <p:spPr>
          <a:xfrm>
            <a:off x="3115444" y="1772180"/>
            <a:ext cx="2952328" cy="2472575"/>
          </a:xfrm>
          <a:prstGeom prst="rect">
            <a:avLst/>
          </a:prstGeom>
          <a:noFill/>
          <a:ln>
            <a:noFill/>
          </a:ln>
        </p:spPr>
      </p:pic>
      <p:pic>
        <p:nvPicPr>
          <p:cNvPr descr="C:\Users\TMP\Desktop\gradinita malaga.png" id="362" name="Google Shape;362;p52"/>
          <p:cNvPicPr preferRelativeResize="0"/>
          <p:nvPr/>
        </p:nvPicPr>
        <p:blipFill rotWithShape="1">
          <a:blip r:embed="rId5">
            <a:alphaModFix/>
          </a:blip>
          <a:srcRect b="0" l="0" r="0" t="0"/>
          <a:stretch/>
        </p:blipFill>
        <p:spPr>
          <a:xfrm>
            <a:off x="179512" y="3323828"/>
            <a:ext cx="2960396" cy="24725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grpSp>
        <p:nvGrpSpPr>
          <p:cNvPr id="367" name="Google Shape;367;p53"/>
          <p:cNvGrpSpPr/>
          <p:nvPr/>
        </p:nvGrpSpPr>
        <p:grpSpPr>
          <a:xfrm>
            <a:off x="212056" y="1988840"/>
            <a:ext cx="8640960" cy="1982652"/>
            <a:chOff x="0" y="72027"/>
            <a:chExt cx="8640960" cy="2196724"/>
          </a:xfrm>
        </p:grpSpPr>
        <p:sp>
          <p:nvSpPr>
            <p:cNvPr id="368" name="Google Shape;368;p53"/>
            <p:cNvSpPr/>
            <p:nvPr/>
          </p:nvSpPr>
          <p:spPr>
            <a:xfrm>
              <a:off x="0" y="72027"/>
              <a:ext cx="8640960" cy="2196724"/>
            </a:xfrm>
            <a:prstGeom prst="roundRect">
              <a:avLst>
                <a:gd fmla="val 16667"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3"/>
            <p:cNvSpPr/>
            <p:nvPr/>
          </p:nvSpPr>
          <p:spPr>
            <a:xfrm>
              <a:off x="52774" y="311376"/>
              <a:ext cx="8588186" cy="1957375"/>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1" i="0" lang="en-US" sz="4800" u="none" cap="none" strike="noStrike">
                  <a:solidFill>
                    <a:schemeClr val="lt1"/>
                  </a:solidFill>
                  <a:latin typeface="Comic Sans MS"/>
                  <a:ea typeface="Comic Sans MS"/>
                  <a:cs typeface="Comic Sans MS"/>
                  <a:sym typeface="Comic Sans MS"/>
                </a:rPr>
                <a:t>EDUCAȚIA  ÎN  PANDEMIE</a:t>
              </a:r>
              <a:endParaRPr b="1" i="0" sz="4800" u="none" cap="none" strike="noStrike">
                <a:solidFill>
                  <a:schemeClr val="lt1"/>
                </a:solidFill>
                <a:latin typeface="Comic Sans MS"/>
                <a:ea typeface="Comic Sans MS"/>
                <a:cs typeface="Comic Sans MS"/>
                <a:sym typeface="Comic Sans MS"/>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54"/>
          <p:cNvPicPr preferRelativeResize="0"/>
          <p:nvPr/>
        </p:nvPicPr>
        <p:blipFill rotWithShape="1">
          <a:blip r:embed="rId3">
            <a:alphaModFix/>
          </a:blip>
          <a:srcRect b="0" l="0" r="0" t="0"/>
          <a:stretch/>
        </p:blipFill>
        <p:spPr>
          <a:xfrm>
            <a:off x="107504" y="116632"/>
            <a:ext cx="3456384" cy="2520280"/>
          </a:xfrm>
          <a:prstGeom prst="rect">
            <a:avLst/>
          </a:prstGeom>
          <a:noFill/>
          <a:ln>
            <a:noFill/>
          </a:ln>
        </p:spPr>
      </p:pic>
      <p:pic>
        <p:nvPicPr>
          <p:cNvPr id="375" name="Google Shape;375;p54"/>
          <p:cNvPicPr preferRelativeResize="0"/>
          <p:nvPr/>
        </p:nvPicPr>
        <p:blipFill rotWithShape="1">
          <a:blip r:embed="rId4">
            <a:alphaModFix/>
          </a:blip>
          <a:srcRect b="0" l="0" r="0" t="0"/>
          <a:stretch/>
        </p:blipFill>
        <p:spPr>
          <a:xfrm>
            <a:off x="5364088" y="3212976"/>
            <a:ext cx="3456384" cy="2520280"/>
          </a:xfrm>
          <a:prstGeom prst="rect">
            <a:avLst/>
          </a:prstGeom>
          <a:noFill/>
          <a:ln>
            <a:noFill/>
          </a:ln>
        </p:spPr>
      </p:pic>
      <p:pic>
        <p:nvPicPr>
          <p:cNvPr id="376" name="Google Shape;376;p54"/>
          <p:cNvPicPr preferRelativeResize="0"/>
          <p:nvPr/>
        </p:nvPicPr>
        <p:blipFill rotWithShape="1">
          <a:blip r:embed="rId5">
            <a:alphaModFix/>
          </a:blip>
          <a:srcRect b="0" l="0" r="0" t="0"/>
          <a:stretch/>
        </p:blipFill>
        <p:spPr>
          <a:xfrm>
            <a:off x="2699792" y="1878484"/>
            <a:ext cx="3456384" cy="252028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55"/>
          <p:cNvPicPr preferRelativeResize="0"/>
          <p:nvPr/>
        </p:nvPicPr>
        <p:blipFill rotWithShape="1">
          <a:blip r:embed="rId3">
            <a:alphaModFix/>
          </a:blip>
          <a:srcRect b="0" l="0" r="0" t="0"/>
          <a:stretch/>
        </p:blipFill>
        <p:spPr>
          <a:xfrm>
            <a:off x="4581524" y="2359856"/>
            <a:ext cx="4427984" cy="3240360"/>
          </a:xfrm>
          <a:prstGeom prst="rect">
            <a:avLst/>
          </a:prstGeom>
          <a:noFill/>
          <a:ln>
            <a:noFill/>
          </a:ln>
        </p:spPr>
      </p:pic>
      <p:pic>
        <p:nvPicPr>
          <p:cNvPr id="382" name="Google Shape;382;p55"/>
          <p:cNvPicPr preferRelativeResize="0"/>
          <p:nvPr/>
        </p:nvPicPr>
        <p:blipFill rotWithShape="1">
          <a:blip r:embed="rId4">
            <a:alphaModFix/>
          </a:blip>
          <a:srcRect b="0" l="0" r="0" t="0"/>
          <a:stretch/>
        </p:blipFill>
        <p:spPr>
          <a:xfrm>
            <a:off x="153540" y="199616"/>
            <a:ext cx="4427984" cy="32403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pSp>
        <p:nvGrpSpPr>
          <p:cNvPr id="126" name="Google Shape;126;p17"/>
          <p:cNvGrpSpPr/>
          <p:nvPr/>
        </p:nvGrpSpPr>
        <p:grpSpPr>
          <a:xfrm>
            <a:off x="456187" y="708491"/>
            <a:ext cx="8159617" cy="4160668"/>
            <a:chOff x="60651" y="303827"/>
            <a:chExt cx="8159617" cy="4160668"/>
          </a:xfrm>
        </p:grpSpPr>
        <p:sp>
          <p:nvSpPr>
            <p:cNvPr id="127" name="Google Shape;127;p17"/>
            <p:cNvSpPr/>
            <p:nvPr/>
          </p:nvSpPr>
          <p:spPr>
            <a:xfrm>
              <a:off x="60651" y="303827"/>
              <a:ext cx="8159617" cy="741124"/>
            </a:xfrm>
            <a:prstGeom prst="roundRect">
              <a:avLst>
                <a:gd fmla="val 10000"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a:off x="82358" y="325534"/>
              <a:ext cx="8116203" cy="697710"/>
            </a:xfrm>
            <a:prstGeom prst="rect">
              <a:avLst/>
            </a:prstGeom>
            <a:noFill/>
            <a:ln>
              <a:noFill/>
            </a:ln>
          </p:spPr>
          <p:txBody>
            <a:bodyPr anchorCtr="0" anchor="ctr" bIns="45700" lIns="68575" spcFirstLastPara="1" rIns="68575" wrap="square" tIns="45700">
              <a:noAutofit/>
            </a:bodyPr>
            <a:lstStyle/>
            <a:p>
              <a:pPr indent="0" lvl="0" marL="0" marR="0" rtl="0" algn="ctr">
                <a:lnSpc>
                  <a:spcPct val="90000"/>
                </a:lnSpc>
                <a:spcBef>
                  <a:spcPts val="0"/>
                </a:spcBef>
                <a:spcAft>
                  <a:spcPts val="0"/>
                </a:spcAft>
                <a:buNone/>
              </a:pPr>
              <a:r>
                <a:rPr b="0" i="0" lang="en-US" sz="3600" u="none" cap="none" strike="noStrike">
                  <a:solidFill>
                    <a:schemeClr val="lt1"/>
                  </a:solidFill>
                  <a:latin typeface="Comic Sans MS"/>
                  <a:ea typeface="Comic Sans MS"/>
                  <a:cs typeface="Comic Sans MS"/>
                  <a:sym typeface="Comic Sans MS"/>
                </a:rPr>
                <a:t>INTELIGENȚA VIZUAL-SPAȚIALĂ</a:t>
              </a:r>
              <a:endParaRPr/>
            </a:p>
          </p:txBody>
        </p:sp>
        <p:sp>
          <p:nvSpPr>
            <p:cNvPr id="129" name="Google Shape;129;p17"/>
            <p:cNvSpPr/>
            <p:nvPr/>
          </p:nvSpPr>
          <p:spPr>
            <a:xfrm>
              <a:off x="1587135" y="2894738"/>
              <a:ext cx="489395" cy="457309"/>
            </a:xfrm>
            <a:prstGeom prst="roundRect">
              <a:avLst>
                <a:gd fmla="val 16670"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a:off x="216041" y="1569224"/>
              <a:ext cx="7828691" cy="2895271"/>
            </a:xfrm>
            <a:prstGeom prst="roundRect">
              <a:avLst>
                <a:gd fmla="val 16670"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txBox="1"/>
            <p:nvPr/>
          </p:nvSpPr>
          <p:spPr>
            <a:xfrm>
              <a:off x="357402" y="1710585"/>
              <a:ext cx="7545969" cy="2612549"/>
            </a:xfrm>
            <a:prstGeom prst="rect">
              <a:avLst/>
            </a:prstGeom>
            <a:noFill/>
            <a:ln>
              <a:noFill/>
            </a:ln>
          </p:spPr>
          <p:txBody>
            <a:bodyPr anchorCtr="0" anchor="ctr" bIns="163575" lIns="163575" spcFirstLastPara="1" rIns="163575" wrap="square" tIns="163575">
              <a:noAutofit/>
            </a:bodyPr>
            <a:lstStyle/>
            <a:p>
              <a:pPr indent="0" lvl="0" marL="0" marR="0" rtl="0" algn="l">
                <a:lnSpc>
                  <a:spcPct val="90000"/>
                </a:lnSpc>
                <a:spcBef>
                  <a:spcPts val="0"/>
                </a:spcBef>
                <a:spcAft>
                  <a:spcPts val="0"/>
                </a:spcAft>
                <a:buNone/>
              </a:pPr>
              <a:r>
                <a:rPr b="0" i="0" lang="en-US" sz="2300" u="none" cap="none" strike="noStrike">
                  <a:solidFill>
                    <a:schemeClr val="lt1"/>
                  </a:solidFill>
                  <a:latin typeface="Comic Sans MS"/>
                  <a:ea typeface="Comic Sans MS"/>
                  <a:cs typeface="Comic Sans MS"/>
                  <a:sym typeface="Comic Sans MS"/>
                </a:rPr>
                <a:t>      Oamenii care au o inteligenţă vizual-spaţială superioară sunt pricepuţi la vizualizarea anumitor spaţii sau obiecte, se orientează bine și au abilităţi de folosire a hărţilor, tabelelor sau a aparatului de fotografiat sau filmat. Inteligenţa se referă  la culori, linii, forme și relaţia dintre ele.</a:t>
              </a:r>
              <a:endParaRPr b="0" i="0" sz="2300" u="none" cap="none" strike="noStrike">
                <a:solidFill>
                  <a:schemeClr val="lt1"/>
                </a:solidFill>
                <a:latin typeface="Comic Sans MS"/>
                <a:ea typeface="Comic Sans MS"/>
                <a:cs typeface="Comic Sans MS"/>
                <a:sym typeface="Comic Sans M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C:\Users\TMP\Desktop\DISEMINARE FABRICA DE FERICIRE\5.jpg" id="136" name="Google Shape;136;p18"/>
          <p:cNvPicPr preferRelativeResize="0"/>
          <p:nvPr/>
        </p:nvPicPr>
        <p:blipFill rotWithShape="1">
          <a:blip r:embed="rId3">
            <a:alphaModFix/>
          </a:blip>
          <a:srcRect b="0" l="0" r="0" t="0"/>
          <a:stretch/>
        </p:blipFill>
        <p:spPr>
          <a:xfrm>
            <a:off x="323528" y="260648"/>
            <a:ext cx="3907904" cy="2879779"/>
          </a:xfrm>
          <a:prstGeom prst="rect">
            <a:avLst/>
          </a:prstGeom>
          <a:noFill/>
          <a:ln>
            <a:noFill/>
          </a:ln>
        </p:spPr>
      </p:pic>
      <p:pic>
        <p:nvPicPr>
          <p:cNvPr descr="C:\Users\TMP\Desktop\DISEMINARE FABRICA DE FERICIRE\6.jpg" id="137" name="Google Shape;137;p18"/>
          <p:cNvPicPr preferRelativeResize="0"/>
          <p:nvPr/>
        </p:nvPicPr>
        <p:blipFill rotWithShape="1">
          <a:blip r:embed="rId4">
            <a:alphaModFix/>
          </a:blip>
          <a:srcRect b="0" l="0" r="0" t="0"/>
          <a:stretch/>
        </p:blipFill>
        <p:spPr>
          <a:xfrm>
            <a:off x="4499992" y="2780928"/>
            <a:ext cx="4339952" cy="22524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C:\Users\TMP\Desktop\DISEMINARE FABRICA DE FERICIRE\4.jpg" id="142" name="Google Shape;142;p19"/>
          <p:cNvPicPr preferRelativeResize="0"/>
          <p:nvPr/>
        </p:nvPicPr>
        <p:blipFill rotWithShape="1">
          <a:blip r:embed="rId3">
            <a:alphaModFix/>
          </a:blip>
          <a:srcRect b="0" l="0" r="0" t="0"/>
          <a:stretch/>
        </p:blipFill>
        <p:spPr>
          <a:xfrm>
            <a:off x="2339752" y="260648"/>
            <a:ext cx="3888432" cy="48965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pSp>
        <p:nvGrpSpPr>
          <p:cNvPr id="147" name="Google Shape;147;p20"/>
          <p:cNvGrpSpPr/>
          <p:nvPr/>
        </p:nvGrpSpPr>
        <p:grpSpPr>
          <a:xfrm>
            <a:off x="431926" y="712104"/>
            <a:ext cx="8208138" cy="4157054"/>
            <a:chOff x="36390" y="307440"/>
            <a:chExt cx="8208138" cy="4157054"/>
          </a:xfrm>
        </p:grpSpPr>
        <p:sp>
          <p:nvSpPr>
            <p:cNvPr id="148" name="Google Shape;148;p20"/>
            <p:cNvSpPr/>
            <p:nvPr/>
          </p:nvSpPr>
          <p:spPr>
            <a:xfrm>
              <a:off x="36390" y="307440"/>
              <a:ext cx="8208138" cy="745531"/>
            </a:xfrm>
            <a:prstGeom prst="roundRect">
              <a:avLst>
                <a:gd fmla="val 10000"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txBox="1"/>
            <p:nvPr/>
          </p:nvSpPr>
          <p:spPr>
            <a:xfrm>
              <a:off x="58226" y="329276"/>
              <a:ext cx="8164466" cy="701859"/>
            </a:xfrm>
            <a:prstGeom prst="rect">
              <a:avLst/>
            </a:prstGeom>
            <a:noFill/>
            <a:ln>
              <a:noFill/>
            </a:ln>
          </p:spPr>
          <p:txBody>
            <a:bodyPr anchorCtr="0" anchor="ctr" bIns="48250" lIns="72375" spcFirstLastPara="1" rIns="72375" wrap="square" tIns="48250">
              <a:noAutofit/>
            </a:bodyPr>
            <a:lstStyle/>
            <a:p>
              <a:pPr indent="0" lvl="0" marL="0" marR="0" rtl="0" algn="ctr">
                <a:lnSpc>
                  <a:spcPct val="90000"/>
                </a:lnSpc>
                <a:spcBef>
                  <a:spcPts val="0"/>
                </a:spcBef>
                <a:spcAft>
                  <a:spcPts val="0"/>
                </a:spcAft>
                <a:buNone/>
              </a:pPr>
              <a:r>
                <a:rPr b="0" i="0" lang="en-US" sz="3800" u="none" cap="none" strike="noStrike">
                  <a:solidFill>
                    <a:schemeClr val="lt1"/>
                  </a:solidFill>
                  <a:latin typeface="Comic Sans MS"/>
                  <a:ea typeface="Comic Sans MS"/>
                  <a:cs typeface="Comic Sans MS"/>
                  <a:sym typeface="Comic Sans MS"/>
                </a:rPr>
                <a:t>INTELIGENȚA  LINGVISTICĂ</a:t>
              </a:r>
              <a:endParaRPr b="0" i="0" sz="3800" u="none" cap="none" strike="noStrike">
                <a:solidFill>
                  <a:schemeClr val="lt1"/>
                </a:solidFill>
                <a:latin typeface="Comic Sans MS"/>
                <a:ea typeface="Comic Sans MS"/>
                <a:cs typeface="Comic Sans MS"/>
                <a:sym typeface="Comic Sans MS"/>
              </a:endParaRPr>
            </a:p>
          </p:txBody>
        </p:sp>
        <p:sp>
          <p:nvSpPr>
            <p:cNvPr id="150" name="Google Shape;150;p20"/>
            <p:cNvSpPr/>
            <p:nvPr/>
          </p:nvSpPr>
          <p:spPr>
            <a:xfrm>
              <a:off x="1598026" y="2896918"/>
              <a:ext cx="492305" cy="460029"/>
            </a:xfrm>
            <a:prstGeom prst="roundRect">
              <a:avLst>
                <a:gd fmla="val 16670"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p:nvPr/>
          </p:nvSpPr>
          <p:spPr>
            <a:xfrm>
              <a:off x="288061" y="1585687"/>
              <a:ext cx="7770944" cy="2878807"/>
            </a:xfrm>
            <a:prstGeom prst="roundRect">
              <a:avLst>
                <a:gd fmla="val 16670" name="adj"/>
              </a:avLst>
            </a:prstGeom>
            <a:solidFill>
              <a:srgbClr val="1D2123"/>
            </a:solidFill>
            <a:ln cap="flat" cmpd="sng" w="10775">
              <a:solidFill>
                <a:srgbClr val="DC9D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txBox="1"/>
            <p:nvPr/>
          </p:nvSpPr>
          <p:spPr>
            <a:xfrm>
              <a:off x="428618" y="1726244"/>
              <a:ext cx="7489830" cy="2597693"/>
            </a:xfrm>
            <a:prstGeom prst="rect">
              <a:avLst/>
            </a:prstGeom>
            <a:noFill/>
            <a:ln>
              <a:noFill/>
            </a:ln>
          </p:spPr>
          <p:txBody>
            <a:bodyPr anchorCtr="0" anchor="ctr" bIns="184900" lIns="184900" spcFirstLastPara="1" rIns="184900" wrap="square" tIns="184900">
              <a:noAutofit/>
            </a:bodyPr>
            <a:lstStyle/>
            <a:p>
              <a:pPr indent="0" lvl="0" marL="0" marR="0" rtl="0" algn="l">
                <a:lnSpc>
                  <a:spcPct val="90000"/>
                </a:lnSpc>
                <a:spcBef>
                  <a:spcPts val="0"/>
                </a:spcBef>
                <a:spcAft>
                  <a:spcPts val="0"/>
                </a:spcAft>
                <a:buNone/>
              </a:pPr>
              <a:r>
                <a:rPr b="0" i="0" lang="en-US" sz="2600" u="none" cap="none" strike="noStrike">
                  <a:solidFill>
                    <a:schemeClr val="lt1"/>
                  </a:solidFill>
                  <a:latin typeface="Comic Sans MS"/>
                  <a:ea typeface="Comic Sans MS"/>
                  <a:cs typeface="Comic Sans MS"/>
                  <a:sym typeface="Comic Sans MS"/>
                </a:rPr>
                <a:t>      Cei care posedă o inteligenţă lingvistică puternică sunt capabili să folosească cuvintele atât în scris, cât şi în citit. Sunt superiori atunci când vine vorba să povestească, să memoreze o informaţie şi să citească.</a:t>
              </a:r>
              <a:endParaRPr b="0" i="0" sz="2600" u="none" cap="none" strike="noStrike">
                <a:solidFill>
                  <a:schemeClr val="lt1"/>
                </a:solidFill>
                <a:latin typeface="Comic Sans MS"/>
                <a:ea typeface="Comic Sans MS"/>
                <a:cs typeface="Comic Sans MS"/>
                <a:sym typeface="Comic Sans M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C:\Users\TMP\Desktop\DISEMINARE FABRICA DE FERICIRE\27.jpg" id="157" name="Google Shape;157;p21"/>
          <p:cNvPicPr preferRelativeResize="0"/>
          <p:nvPr/>
        </p:nvPicPr>
        <p:blipFill rotWithShape="1">
          <a:blip r:embed="rId3">
            <a:alphaModFix/>
          </a:blip>
          <a:srcRect b="0" l="0" r="0" t="0"/>
          <a:stretch/>
        </p:blipFill>
        <p:spPr>
          <a:xfrm>
            <a:off x="4716016" y="2852936"/>
            <a:ext cx="4051920" cy="2396480"/>
          </a:xfrm>
          <a:prstGeom prst="rect">
            <a:avLst/>
          </a:prstGeom>
          <a:noFill/>
          <a:ln>
            <a:noFill/>
          </a:ln>
        </p:spPr>
      </p:pic>
      <p:pic>
        <p:nvPicPr>
          <p:cNvPr descr="C:\Users\TMP\Desktop\DISEMINARE FABRICA DE FERICIRE\28.jpg" id="158" name="Google Shape;158;p21"/>
          <p:cNvPicPr preferRelativeResize="0"/>
          <p:nvPr/>
        </p:nvPicPr>
        <p:blipFill rotWithShape="1">
          <a:blip r:embed="rId4">
            <a:alphaModFix/>
          </a:blip>
          <a:srcRect b="0" l="0" r="0" t="0"/>
          <a:stretch/>
        </p:blipFill>
        <p:spPr>
          <a:xfrm>
            <a:off x="251520" y="188640"/>
            <a:ext cx="4680520" cy="26642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