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7" r:id="rId11"/>
    <p:sldId id="268"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69850" algn="l" rtl="0">
              <a:spcBef>
                <a:spcPts val="0"/>
              </a:spcBef>
              <a:buSzPts val="1100"/>
              <a:buFont typeface="Arial"/>
              <a:buChar char="●"/>
              <a:defRPr sz="1100" b="0" i="0" u="none" strike="noStrike" cap="none"/>
            </a:lvl1pPr>
            <a:lvl2pPr marL="0" marR="0" lvl="1" indent="69850" algn="l" rtl="0">
              <a:spcBef>
                <a:spcPts val="0"/>
              </a:spcBef>
              <a:buSzPts val="1100"/>
              <a:buFont typeface="Arial"/>
              <a:buChar char="○"/>
              <a:defRPr sz="1100" b="0" i="0" u="none" strike="noStrike" cap="none"/>
            </a:lvl2pPr>
            <a:lvl3pPr marL="0" marR="0" lvl="2" indent="69850" algn="l" rtl="0">
              <a:spcBef>
                <a:spcPts val="0"/>
              </a:spcBef>
              <a:buSzPts val="1100"/>
              <a:buFont typeface="Arial"/>
              <a:buChar char="■"/>
              <a:defRPr sz="1100" b="0" i="0" u="none" strike="noStrike" cap="none"/>
            </a:lvl3pPr>
            <a:lvl4pPr marL="0" marR="0" lvl="3" indent="69850" algn="l" rtl="0">
              <a:spcBef>
                <a:spcPts val="0"/>
              </a:spcBef>
              <a:buSzPts val="1100"/>
              <a:buFont typeface="Arial"/>
              <a:buChar char="●"/>
              <a:defRPr sz="1100" b="0" i="0" u="none" strike="noStrike" cap="none"/>
            </a:lvl4pPr>
            <a:lvl5pPr marL="0" marR="0" lvl="4" indent="69850" algn="l" rtl="0">
              <a:spcBef>
                <a:spcPts val="0"/>
              </a:spcBef>
              <a:buSzPts val="1100"/>
              <a:buFont typeface="Arial"/>
              <a:buChar char="○"/>
              <a:defRPr sz="1100" b="0" i="0" u="none" strike="noStrike" cap="none"/>
            </a:lvl5pPr>
            <a:lvl6pPr marL="0" marR="0" lvl="5" indent="69850" algn="l" rtl="0">
              <a:spcBef>
                <a:spcPts val="0"/>
              </a:spcBef>
              <a:buSzPts val="1100"/>
              <a:buFont typeface="Arial"/>
              <a:buChar char="■"/>
              <a:defRPr sz="1100" b="0" i="0" u="none" strike="noStrike" cap="none"/>
            </a:lvl6pPr>
            <a:lvl7pPr marL="0" marR="0" lvl="6" indent="69850" algn="l" rtl="0">
              <a:spcBef>
                <a:spcPts val="0"/>
              </a:spcBef>
              <a:buSzPts val="1100"/>
              <a:buFont typeface="Arial"/>
              <a:buChar char="●"/>
              <a:defRPr sz="1100" b="0" i="0" u="none" strike="noStrike" cap="none"/>
            </a:lvl7pPr>
            <a:lvl8pPr marL="0" marR="0" lvl="7" indent="69850" algn="l" rtl="0">
              <a:spcBef>
                <a:spcPts val="0"/>
              </a:spcBef>
              <a:buSzPts val="1100"/>
              <a:buFont typeface="Arial"/>
              <a:buChar char="○"/>
              <a:defRPr sz="1100" b="0" i="0" u="none" strike="noStrike" cap="none"/>
            </a:lvl8pPr>
            <a:lvl9pPr marL="0" marR="0" lvl="8" indent="69850" algn="l" rtl="0">
              <a:spcBef>
                <a:spcPts val="0"/>
              </a:spcBef>
              <a:buSzPts val="1100"/>
              <a:buFont typeface="Arial"/>
              <a:buChar char="■"/>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spcBef>
                <a:spcPts val="0"/>
              </a:spcBef>
              <a:buNone/>
            </a:pPr>
            <a:endParaRPr/>
          </a:p>
        </p:txBody>
      </p:sp>
      <p:sp>
        <p:nvSpPr>
          <p:cNvPr id="155" name="Shape 15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spcBef>
                <a:spcPts val="0"/>
              </a:spcBef>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spcBef>
                <a:spcPts val="0"/>
              </a:spcBef>
              <a:buNone/>
            </a:pPr>
            <a:endParaRPr/>
          </a:p>
        </p:txBody>
      </p:sp>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lvl="0" indent="-69850" algn="l" rtl="0">
              <a:spcBef>
                <a:spcPts val="0"/>
              </a:spcBef>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6985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Shape 16"/>
        <p:cNvGrpSpPr/>
        <p:nvPr/>
      </p:nvGrpSpPr>
      <p:grpSpPr>
        <a:xfrm>
          <a:off x="0" y="0"/>
          <a:ext cx="0" cy="0"/>
          <a:chOff x="0" y="0"/>
          <a:chExt cx="0" cy="0"/>
        </a:xfrm>
      </p:grpSpPr>
      <p:grpSp>
        <p:nvGrpSpPr>
          <p:cNvPr id="17" name="Shape 17"/>
          <p:cNvGrpSpPr/>
          <p:nvPr/>
        </p:nvGrpSpPr>
        <p:grpSpPr>
          <a:xfrm>
            <a:off x="-16934" y="0"/>
            <a:ext cx="12231160" cy="6856216"/>
            <a:chOff x="-16934" y="0"/>
            <a:chExt cx="12231160" cy="6856216"/>
          </a:xfrm>
        </p:grpSpPr>
        <p:pic>
          <p:nvPicPr>
            <p:cNvPr id="18" name="Shape 18" descr="HD-PanelTitleR1.png"/>
            <p:cNvPicPr preferRelativeResize="0"/>
            <p:nvPr/>
          </p:nvPicPr>
          <p:blipFill rotWithShape="1">
            <a:blip r:embed="rId2">
              <a:alphaModFix/>
            </a:blip>
            <a:srcRect/>
            <a:stretch/>
          </p:blipFill>
          <p:spPr>
            <a:xfrm>
              <a:off x="0" y="0"/>
              <a:ext cx="12188827" cy="6856215"/>
            </a:xfrm>
            <a:prstGeom prst="rect">
              <a:avLst/>
            </a:prstGeom>
            <a:noFill/>
            <a:ln>
              <a:noFill/>
            </a:ln>
          </p:spPr>
        </p:pic>
        <p:sp>
          <p:nvSpPr>
            <p:cNvPr id="19" name="Shape 19"/>
            <p:cNvSpPr/>
            <p:nvPr/>
          </p:nvSpPr>
          <p:spPr>
            <a:xfrm>
              <a:off x="2328332" y="1540931"/>
              <a:ext cx="7543800" cy="3835500"/>
            </a:xfrm>
            <a:prstGeom prst="rect">
              <a:avLst/>
            </a:prstGeom>
            <a:noFill/>
            <a:ln w="15875" cap="flat" cmpd="sng">
              <a:solidFill>
                <a:schemeClr val="accent1"/>
              </a:solidFill>
              <a:prstDash val="solid"/>
              <a:miter lim="800000"/>
              <a:headEnd type="none" w="med" len="med"/>
              <a:tailEnd type="none" w="med" len="med"/>
            </a:ln>
            <a:effectLst>
              <a:innerShdw blurRad="25400" dist="12700" dir="13500000">
                <a:srgbClr val="000000">
                  <a:alpha val="45000"/>
                </a:srgbClr>
              </a:innerShdw>
            </a:effectLst>
          </p:spPr>
          <p:txBody>
            <a:bodyPr wrap="square" lIns="91425" tIns="91425" rIns="91425" bIns="91425" anchor="ctr" anchorCtr="0">
              <a:noAutofit/>
            </a:bodyPr>
            <a:lstStyle/>
            <a:p>
              <a:pPr marL="0" lvl="0" indent="0">
                <a:spcBef>
                  <a:spcPts val="0"/>
                </a:spcBef>
                <a:buNone/>
              </a:pPr>
              <a:endParaRPr/>
            </a:p>
          </p:txBody>
        </p:sp>
        <p:pic>
          <p:nvPicPr>
            <p:cNvPr id="20" name="Shape 20"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Shape 21"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Shape 22"/>
          <p:cNvSpPr txBox="1">
            <a:spLocks noGrp="1"/>
          </p:cNvSpPr>
          <p:nvPr>
            <p:ph type="ctrTitle"/>
          </p:nvPr>
        </p:nvSpPr>
        <p:spPr>
          <a:xfrm>
            <a:off x="2692398" y="1871131"/>
            <a:ext cx="6815700" cy="1515600"/>
          </a:xfrm>
          <a:prstGeom prst="rect">
            <a:avLst/>
          </a:prstGeom>
          <a:noFill/>
          <a:ln>
            <a:noFill/>
          </a:ln>
        </p:spPr>
        <p:txBody>
          <a:bodyPr wrap="square" lIns="91425" tIns="91425" rIns="91425" bIns="91425" anchor="b" anchorCtr="0"/>
          <a:lstStyle>
            <a:lvl1pPr marL="0" lvl="0" indent="0" algn="ctr" rtl="0">
              <a:spcBef>
                <a:spcPts val="0"/>
              </a:spcBef>
              <a:buClr>
                <a:srgbClr val="262626"/>
              </a:buClr>
              <a:buSzPts val="5400"/>
              <a:buFont typeface="Garamond"/>
              <a:buNone/>
              <a:defRPr sz="5400"/>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23" name="Shape 23"/>
          <p:cNvSpPr txBox="1">
            <a:spLocks noGrp="1"/>
          </p:cNvSpPr>
          <p:nvPr>
            <p:ph type="subTitle" idx="1"/>
          </p:nvPr>
        </p:nvSpPr>
        <p:spPr>
          <a:xfrm>
            <a:off x="2692398" y="3657597"/>
            <a:ext cx="6815700" cy="1320900"/>
          </a:xfrm>
          <a:prstGeom prst="rect">
            <a:avLst/>
          </a:prstGeom>
          <a:noFill/>
          <a:ln>
            <a:noFill/>
          </a:ln>
        </p:spPr>
        <p:txBody>
          <a:bodyPr wrap="square" lIns="91425" tIns="91425" rIns="91425" bIns="91425" anchor="t" anchorCtr="0">
            <a:normAutofit/>
          </a:bodyPr>
          <a:lstStyle>
            <a:lvl1pPr marL="0" lvl="0" indent="0" algn="ctr" rtl="0">
              <a:spcBef>
                <a:spcPts val="420"/>
              </a:spcBef>
              <a:spcAft>
                <a:spcPts val="600"/>
              </a:spcAft>
              <a:buSzPts val="2415"/>
              <a:buNone/>
              <a:defRPr sz="2100">
                <a:solidFill>
                  <a:schemeClr val="dk1"/>
                </a:solidFill>
              </a:defRPr>
            </a:lvl1pPr>
            <a:lvl2pPr marL="457200" lvl="1" indent="0" algn="ctr" rtl="0">
              <a:spcBef>
                <a:spcPts val="400"/>
              </a:spcBef>
              <a:spcAft>
                <a:spcPts val="600"/>
              </a:spcAft>
              <a:buSzPts val="2300"/>
              <a:buNone/>
              <a:defRPr>
                <a:solidFill>
                  <a:srgbClr val="888888"/>
                </a:solidFill>
              </a:defRPr>
            </a:lvl2pPr>
            <a:lvl3pPr marL="914400" lvl="2" indent="0" algn="ctr" rtl="0">
              <a:spcBef>
                <a:spcPts val="360"/>
              </a:spcBef>
              <a:spcAft>
                <a:spcPts val="600"/>
              </a:spcAft>
              <a:buSzPts val="2070"/>
              <a:buNone/>
              <a:defRPr>
                <a:solidFill>
                  <a:srgbClr val="888888"/>
                </a:solidFill>
              </a:defRPr>
            </a:lvl3pPr>
            <a:lvl4pPr marL="1371600" lvl="3" indent="0" algn="ctr" rtl="0">
              <a:spcBef>
                <a:spcPts val="320"/>
              </a:spcBef>
              <a:spcAft>
                <a:spcPts val="600"/>
              </a:spcAft>
              <a:buSzPts val="1840"/>
              <a:buNone/>
              <a:defRPr>
                <a:solidFill>
                  <a:srgbClr val="888888"/>
                </a:solidFill>
              </a:defRPr>
            </a:lvl4pPr>
            <a:lvl5pPr marL="1828800" lvl="4" indent="0" algn="ctr" rtl="0">
              <a:spcBef>
                <a:spcPts val="280"/>
              </a:spcBef>
              <a:spcAft>
                <a:spcPts val="600"/>
              </a:spcAft>
              <a:buSzPts val="1610"/>
              <a:buNone/>
              <a:defRPr>
                <a:solidFill>
                  <a:srgbClr val="888888"/>
                </a:solidFill>
              </a:defRPr>
            </a:lvl5pPr>
            <a:lvl6pPr marL="2286000" lvl="5" indent="0" algn="ctr" rtl="0">
              <a:spcBef>
                <a:spcPts val="280"/>
              </a:spcBef>
              <a:spcAft>
                <a:spcPts val="600"/>
              </a:spcAft>
              <a:buSzPts val="1610"/>
              <a:buNone/>
              <a:defRPr>
                <a:solidFill>
                  <a:srgbClr val="888888"/>
                </a:solidFill>
              </a:defRPr>
            </a:lvl6pPr>
            <a:lvl7pPr marL="2743200" lvl="6" indent="0" algn="ctr" rtl="0">
              <a:spcBef>
                <a:spcPts val="280"/>
              </a:spcBef>
              <a:spcAft>
                <a:spcPts val="600"/>
              </a:spcAft>
              <a:buSzPts val="1610"/>
              <a:buNone/>
              <a:defRPr>
                <a:solidFill>
                  <a:srgbClr val="888888"/>
                </a:solidFill>
              </a:defRPr>
            </a:lvl7pPr>
            <a:lvl8pPr marL="3200400" lvl="7" indent="0" algn="ctr" rtl="0">
              <a:spcBef>
                <a:spcPts val="280"/>
              </a:spcBef>
              <a:spcAft>
                <a:spcPts val="600"/>
              </a:spcAft>
              <a:buSzPts val="1610"/>
              <a:buNone/>
              <a:defRPr>
                <a:solidFill>
                  <a:srgbClr val="888888"/>
                </a:solidFill>
              </a:defRPr>
            </a:lvl8pPr>
            <a:lvl9pPr marL="3657600" lvl="8" indent="0" algn="ctr" rtl="0">
              <a:spcBef>
                <a:spcPts val="280"/>
              </a:spcBef>
              <a:spcAft>
                <a:spcPts val="600"/>
              </a:spcAft>
              <a:buSzPts val="1610"/>
              <a:buNone/>
              <a:defRPr>
                <a:solidFill>
                  <a:srgbClr val="888888"/>
                </a:solidFill>
              </a:defRPr>
            </a:lvl9pPr>
          </a:lstStyle>
          <a:p>
            <a:endParaRPr/>
          </a:p>
        </p:txBody>
      </p:sp>
      <p:sp>
        <p:nvSpPr>
          <p:cNvPr id="24" name="Shape 24"/>
          <p:cNvSpPr txBox="1">
            <a:spLocks noGrp="1"/>
          </p:cNvSpPr>
          <p:nvPr>
            <p:ph type="dt" idx="10"/>
          </p:nvPr>
        </p:nvSpPr>
        <p:spPr>
          <a:xfrm>
            <a:off x="7983232" y="5037663"/>
            <a:ext cx="8976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25" name="Shape 25"/>
          <p:cNvSpPr txBox="1">
            <a:spLocks noGrp="1"/>
          </p:cNvSpPr>
          <p:nvPr>
            <p:ph type="ftr" idx="11"/>
          </p:nvPr>
        </p:nvSpPr>
        <p:spPr>
          <a:xfrm>
            <a:off x="2692397" y="5037663"/>
            <a:ext cx="52146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26" name="Shape 26"/>
          <p:cNvSpPr txBox="1">
            <a:spLocks noGrp="1"/>
          </p:cNvSpPr>
          <p:nvPr>
            <p:ph type="sldNum" idx="12"/>
          </p:nvPr>
        </p:nvSpPr>
        <p:spPr>
          <a:xfrm>
            <a:off x="8956900" y="5037663"/>
            <a:ext cx="5511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cxnSp>
        <p:nvCxnSpPr>
          <p:cNvPr id="27" name="Shape 27"/>
          <p:cNvCxnSpPr/>
          <p:nvPr/>
        </p:nvCxnSpPr>
        <p:spPr>
          <a:xfrm>
            <a:off x="2692399" y="3522131"/>
            <a:ext cx="68157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Yazılı Panoramik Resim">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295401" y="4815415"/>
            <a:ext cx="9609600" cy="566700"/>
          </a:xfrm>
          <a:prstGeom prst="rect">
            <a:avLst/>
          </a:prstGeom>
          <a:noFill/>
          <a:ln>
            <a:noFill/>
          </a:ln>
        </p:spPr>
        <p:txBody>
          <a:bodyPr wrap="square" lIns="91425" tIns="91425" rIns="91425" bIns="91425" anchor="b" anchorCtr="0">
            <a:normAutofit/>
          </a:bodyPr>
          <a:lstStyle>
            <a:lvl1pPr marL="0" lvl="0" indent="0" algn="ctr" rtl="0">
              <a:spcBef>
                <a:spcPts val="0"/>
              </a:spcBef>
              <a:buClr>
                <a:srgbClr val="262626"/>
              </a:buClr>
              <a:buSzPts val="2400"/>
              <a:buFont typeface="Garamond"/>
              <a:buNone/>
              <a:defRPr sz="2400" b="0"/>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87" name="Shape 87"/>
          <p:cNvSpPr>
            <a:spLocks noGrp="1"/>
          </p:cNvSpPr>
          <p:nvPr>
            <p:ph type="pic" idx="2"/>
          </p:nvPr>
        </p:nvSpPr>
        <p:spPr>
          <a:xfrm>
            <a:off x="1041427" y="1041399"/>
            <a:ext cx="10106100" cy="3336000"/>
          </a:xfrm>
          <a:prstGeom prst="roundRect">
            <a:avLst>
              <a:gd name="adj" fmla="val 0"/>
            </a:avLst>
          </a:prstGeom>
          <a:noFill/>
          <a:ln w="57150" cap="flat" cmpd="thickThin">
            <a:solidFill>
              <a:srgbClr val="7F7F7F"/>
            </a:solidFill>
            <a:prstDash val="solid"/>
            <a:miter lim="800000"/>
            <a:headEnd type="none" w="med" len="med"/>
            <a:tailEnd type="none" w="med" len="med"/>
          </a:ln>
          <a:effectLst>
            <a:innerShdw blurRad="57150" dist="38100" dir="14460000">
              <a:srgbClr val="000000">
                <a:alpha val="70000"/>
              </a:srgbClr>
            </a:innerShdw>
          </a:effectLst>
        </p:spPr>
        <p:txBody>
          <a:bodyPr wrap="square" lIns="91425" tIns="91425" rIns="91425" bIns="91425" anchor="t" anchorCtr="0">
            <a:normAutofit/>
          </a:bodyPr>
          <a:lstStyle>
            <a:lvl1pPr marL="0" marR="0" lvl="0" indent="0" algn="ctr"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Shape 88"/>
          <p:cNvSpPr txBox="1">
            <a:spLocks noGrp="1"/>
          </p:cNvSpPr>
          <p:nvPr>
            <p:ph type="body" idx="1"/>
          </p:nvPr>
        </p:nvSpPr>
        <p:spPr>
          <a:xfrm>
            <a:off x="1295401" y="5382153"/>
            <a:ext cx="9609600" cy="493800"/>
          </a:xfrm>
          <a:prstGeom prst="rect">
            <a:avLst/>
          </a:prstGeom>
          <a:noFill/>
          <a:ln>
            <a:noFill/>
          </a:ln>
        </p:spPr>
        <p:txBody>
          <a:bodyPr wrap="square" lIns="91425" tIns="91425" rIns="91425" bIns="91425" anchor="t" anchorCtr="0">
            <a:normAutofit/>
          </a:bodyPr>
          <a:lstStyle>
            <a:lvl1pPr marL="0" lvl="0" indent="0" algn="ctr" rtl="0">
              <a:spcBef>
                <a:spcPts val="280"/>
              </a:spcBef>
              <a:spcAft>
                <a:spcPts val="600"/>
              </a:spcAft>
              <a:buSzPts val="1610"/>
              <a:buNone/>
              <a:defRPr sz="1400"/>
            </a:lvl1pPr>
            <a:lvl2pPr marL="457200" lvl="1" indent="0" algn="l" rtl="0">
              <a:spcBef>
                <a:spcPts val="240"/>
              </a:spcBef>
              <a:spcAft>
                <a:spcPts val="600"/>
              </a:spcAft>
              <a:buSzPts val="1380"/>
              <a:buNone/>
              <a:defRPr sz="1200"/>
            </a:lvl2pPr>
            <a:lvl3pPr marL="914400" lvl="2" indent="0" algn="l" rtl="0">
              <a:spcBef>
                <a:spcPts val="200"/>
              </a:spcBef>
              <a:spcAft>
                <a:spcPts val="600"/>
              </a:spcAft>
              <a:buSzPts val="1150"/>
              <a:buNone/>
              <a:defRPr sz="1000"/>
            </a:lvl3pPr>
            <a:lvl4pPr marL="1371600" lvl="3" indent="0" algn="l" rtl="0">
              <a:spcBef>
                <a:spcPts val="180"/>
              </a:spcBef>
              <a:spcAft>
                <a:spcPts val="600"/>
              </a:spcAft>
              <a:buSzPts val="1035"/>
              <a:buNone/>
              <a:defRPr sz="900"/>
            </a:lvl4pPr>
            <a:lvl5pPr marL="1828800" lvl="4" indent="0" algn="l" rtl="0">
              <a:spcBef>
                <a:spcPts val="180"/>
              </a:spcBef>
              <a:spcAft>
                <a:spcPts val="600"/>
              </a:spcAft>
              <a:buSzPts val="1035"/>
              <a:buNone/>
              <a:defRPr sz="900"/>
            </a:lvl5pPr>
            <a:lvl6pPr marL="2286000" lvl="5" indent="0" algn="l" rtl="0">
              <a:spcBef>
                <a:spcPts val="180"/>
              </a:spcBef>
              <a:spcAft>
                <a:spcPts val="600"/>
              </a:spcAft>
              <a:buSzPts val="1035"/>
              <a:buNone/>
              <a:defRPr sz="900"/>
            </a:lvl6pPr>
            <a:lvl7pPr marL="2743200" lvl="6" indent="0" algn="l" rtl="0">
              <a:spcBef>
                <a:spcPts val="180"/>
              </a:spcBef>
              <a:spcAft>
                <a:spcPts val="600"/>
              </a:spcAft>
              <a:buSzPts val="1035"/>
              <a:buNone/>
              <a:defRPr sz="900"/>
            </a:lvl7pPr>
            <a:lvl8pPr marL="3200400" lvl="7" indent="0" algn="l" rtl="0">
              <a:spcBef>
                <a:spcPts val="180"/>
              </a:spcBef>
              <a:spcAft>
                <a:spcPts val="600"/>
              </a:spcAft>
              <a:buSzPts val="1035"/>
              <a:buNone/>
              <a:defRPr sz="900"/>
            </a:lvl8pPr>
            <a:lvl9pPr marL="3657600" lvl="8" indent="0" algn="l" rtl="0">
              <a:spcBef>
                <a:spcPts val="180"/>
              </a:spcBef>
              <a:spcAft>
                <a:spcPts val="600"/>
              </a:spcAft>
              <a:buSzPts val="1035"/>
              <a:buNone/>
              <a:defRPr sz="900"/>
            </a:lvl9pPr>
          </a:lstStyle>
          <a:p>
            <a:endParaRPr/>
          </a:p>
        </p:txBody>
      </p:sp>
      <p:sp>
        <p:nvSpPr>
          <p:cNvPr id="89" name="Shape 89"/>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90" name="Shape 90"/>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91" name="Shape 91"/>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aşlık ve Resim Yazısı">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303868" y="982132"/>
            <a:ext cx="9592800" cy="2955000"/>
          </a:xfrm>
          <a:prstGeom prst="rect">
            <a:avLst/>
          </a:prstGeom>
          <a:noFill/>
          <a:ln>
            <a:noFill/>
          </a:ln>
        </p:spPr>
        <p:txBody>
          <a:bodyPr wrap="square" lIns="91425" tIns="91425" rIns="91425" bIns="91425" anchor="ctr" anchorCtr="0">
            <a:normAutofit/>
          </a:bodyPr>
          <a:lstStyle>
            <a:lvl1pPr marL="0" lvl="0" indent="0" algn="ctr" rtl="0">
              <a:spcBef>
                <a:spcPts val="0"/>
              </a:spcBef>
              <a:buClr>
                <a:srgbClr val="262626"/>
              </a:buClr>
              <a:buSzPts val="3200"/>
              <a:buFont typeface="Garamond"/>
              <a:buNone/>
              <a:defRPr sz="3200" b="0" cap="none"/>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94" name="Shape 94"/>
          <p:cNvSpPr txBox="1">
            <a:spLocks noGrp="1"/>
          </p:cNvSpPr>
          <p:nvPr>
            <p:ph type="body" idx="1"/>
          </p:nvPr>
        </p:nvSpPr>
        <p:spPr>
          <a:xfrm>
            <a:off x="1303868" y="4343399"/>
            <a:ext cx="9592800" cy="1532400"/>
          </a:xfrm>
          <a:prstGeom prst="rect">
            <a:avLst/>
          </a:prstGeom>
          <a:noFill/>
          <a:ln>
            <a:noFill/>
          </a:ln>
        </p:spPr>
        <p:txBody>
          <a:bodyPr wrap="square" lIns="91425" tIns="91425" rIns="91425" bIns="91425" anchor="ctr" anchorCtr="0">
            <a:normAutofit/>
          </a:bodyPr>
          <a:lstStyle>
            <a:lvl1pPr marL="0" lvl="0" indent="0" algn="ctr" rtl="0">
              <a:spcBef>
                <a:spcPts val="400"/>
              </a:spcBef>
              <a:spcAft>
                <a:spcPts val="600"/>
              </a:spcAft>
              <a:buSzPts val="2300"/>
              <a:buNone/>
              <a:defRPr sz="2000">
                <a:solidFill>
                  <a:schemeClr val="dk1"/>
                </a:solidFill>
              </a:defRPr>
            </a:lvl1pPr>
            <a:lvl2pPr marL="457200" lvl="1" indent="0" algn="l" rtl="0">
              <a:spcBef>
                <a:spcPts val="360"/>
              </a:spcBef>
              <a:spcAft>
                <a:spcPts val="600"/>
              </a:spcAft>
              <a:buSzPts val="2070"/>
              <a:buNone/>
              <a:defRPr sz="1800">
                <a:solidFill>
                  <a:srgbClr val="888888"/>
                </a:solidFill>
              </a:defRPr>
            </a:lvl2pPr>
            <a:lvl3pPr marL="914400" lvl="2" indent="0" algn="l" rtl="0">
              <a:spcBef>
                <a:spcPts val="320"/>
              </a:spcBef>
              <a:spcAft>
                <a:spcPts val="600"/>
              </a:spcAft>
              <a:buSzPts val="1840"/>
              <a:buNone/>
              <a:defRPr sz="1600">
                <a:solidFill>
                  <a:srgbClr val="888888"/>
                </a:solidFill>
              </a:defRPr>
            </a:lvl3pPr>
            <a:lvl4pPr marL="1371600" lvl="3" indent="0" algn="l" rtl="0">
              <a:spcBef>
                <a:spcPts val="280"/>
              </a:spcBef>
              <a:spcAft>
                <a:spcPts val="600"/>
              </a:spcAft>
              <a:buSzPts val="1610"/>
              <a:buNone/>
              <a:defRPr sz="1400">
                <a:solidFill>
                  <a:srgbClr val="888888"/>
                </a:solidFill>
              </a:defRPr>
            </a:lvl4pPr>
            <a:lvl5pPr marL="1828800" lvl="4" indent="0" algn="l" rtl="0">
              <a:spcBef>
                <a:spcPts val="280"/>
              </a:spcBef>
              <a:spcAft>
                <a:spcPts val="600"/>
              </a:spcAft>
              <a:buSzPts val="1610"/>
              <a:buNone/>
              <a:defRPr sz="1400">
                <a:solidFill>
                  <a:srgbClr val="888888"/>
                </a:solidFill>
              </a:defRPr>
            </a:lvl5pPr>
            <a:lvl6pPr marL="2286000" lvl="5" indent="0" algn="l" rtl="0">
              <a:spcBef>
                <a:spcPts val="280"/>
              </a:spcBef>
              <a:spcAft>
                <a:spcPts val="600"/>
              </a:spcAft>
              <a:buSzPts val="1610"/>
              <a:buNone/>
              <a:defRPr sz="1400">
                <a:solidFill>
                  <a:srgbClr val="888888"/>
                </a:solidFill>
              </a:defRPr>
            </a:lvl6pPr>
            <a:lvl7pPr marL="2743200" lvl="6" indent="0" algn="l" rtl="0">
              <a:spcBef>
                <a:spcPts val="280"/>
              </a:spcBef>
              <a:spcAft>
                <a:spcPts val="600"/>
              </a:spcAft>
              <a:buSzPts val="1610"/>
              <a:buNone/>
              <a:defRPr sz="1400">
                <a:solidFill>
                  <a:srgbClr val="888888"/>
                </a:solidFill>
              </a:defRPr>
            </a:lvl7pPr>
            <a:lvl8pPr marL="3200400" lvl="7" indent="0" algn="l" rtl="0">
              <a:spcBef>
                <a:spcPts val="280"/>
              </a:spcBef>
              <a:spcAft>
                <a:spcPts val="600"/>
              </a:spcAft>
              <a:buSzPts val="1610"/>
              <a:buNone/>
              <a:defRPr sz="1400">
                <a:solidFill>
                  <a:srgbClr val="888888"/>
                </a:solidFill>
              </a:defRPr>
            </a:lvl8pPr>
            <a:lvl9pPr marL="3657600" lvl="8" indent="0" algn="l" rtl="0">
              <a:spcBef>
                <a:spcPts val="280"/>
              </a:spcBef>
              <a:spcAft>
                <a:spcPts val="600"/>
              </a:spcAft>
              <a:buSzPts val="1610"/>
              <a:buNone/>
              <a:defRPr sz="1400">
                <a:solidFill>
                  <a:srgbClr val="888888"/>
                </a:solidFill>
              </a:defRPr>
            </a:lvl9pPr>
          </a:lstStyle>
          <a:p>
            <a:endParaRPr/>
          </a:p>
        </p:txBody>
      </p:sp>
      <p:sp>
        <p:nvSpPr>
          <p:cNvPr id="95" name="Shape 95"/>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96" name="Shape 96"/>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97" name="Shape 97"/>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cxnSp>
        <p:nvCxnSpPr>
          <p:cNvPr id="98" name="Shape 98"/>
          <p:cNvCxnSpPr/>
          <p:nvPr/>
        </p:nvCxnSpPr>
        <p:spPr>
          <a:xfrm>
            <a:off x="1396169" y="4140199"/>
            <a:ext cx="94074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esim Yazılı Alıntı">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446213" y="982132"/>
            <a:ext cx="9296400" cy="2370600"/>
          </a:xfrm>
          <a:prstGeom prst="rect">
            <a:avLst/>
          </a:prstGeom>
          <a:noFill/>
          <a:ln>
            <a:noFill/>
          </a:ln>
        </p:spPr>
        <p:txBody>
          <a:bodyPr wrap="square" lIns="91425" tIns="91425" rIns="91425" bIns="91425" anchor="ctr" anchorCtr="0">
            <a:normAutofit/>
          </a:bodyPr>
          <a:lstStyle>
            <a:lvl1pPr marL="0" lvl="0" indent="0" algn="ctr" rtl="0">
              <a:spcBef>
                <a:spcPts val="0"/>
              </a:spcBef>
              <a:buClr>
                <a:schemeClr val="dk1"/>
              </a:buClr>
              <a:buSzPts val="3200"/>
              <a:buFont typeface="Garamond"/>
              <a:buNone/>
              <a:defRPr sz="3200" b="0" cap="none">
                <a:solidFill>
                  <a:schemeClr val="dk1"/>
                </a:solidFill>
              </a:defRPr>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101" name="Shape 101"/>
          <p:cNvSpPr txBox="1">
            <a:spLocks noGrp="1"/>
          </p:cNvSpPr>
          <p:nvPr>
            <p:ph type="body" idx="1"/>
          </p:nvPr>
        </p:nvSpPr>
        <p:spPr>
          <a:xfrm>
            <a:off x="1674812" y="3352800"/>
            <a:ext cx="8839200" cy="584100"/>
          </a:xfrm>
          <a:prstGeom prst="rect">
            <a:avLst/>
          </a:prstGeom>
          <a:noFill/>
          <a:ln>
            <a:noFill/>
          </a:ln>
        </p:spPr>
        <p:txBody>
          <a:bodyPr wrap="square" lIns="91425" tIns="91425" rIns="91425" bIns="91425" anchor="ctr" anchorCtr="0">
            <a:normAutofit/>
          </a:bodyPr>
          <a:lstStyle>
            <a:lvl1pPr marL="0" lvl="0" indent="0" algn="r" rtl="0">
              <a:spcBef>
                <a:spcPts val="400"/>
              </a:spcBef>
              <a:spcAft>
                <a:spcPts val="600"/>
              </a:spcAft>
              <a:buSzPts val="2300"/>
              <a:buFont typeface="Garamond"/>
              <a:buNone/>
              <a:defRPr sz="2000"/>
            </a:lvl1pPr>
            <a:lvl2pPr marL="457200" lvl="1" indent="0" algn="l" rtl="0">
              <a:spcBef>
                <a:spcPts val="400"/>
              </a:spcBef>
              <a:spcAft>
                <a:spcPts val="600"/>
              </a:spcAft>
              <a:buSzPts val="2300"/>
              <a:buFont typeface="Garamond"/>
              <a:buNone/>
              <a:defRPr/>
            </a:lvl2pPr>
            <a:lvl3pPr marL="914400" lvl="2" indent="0" algn="l" rtl="0">
              <a:spcBef>
                <a:spcPts val="360"/>
              </a:spcBef>
              <a:spcAft>
                <a:spcPts val="600"/>
              </a:spcAft>
              <a:buSzPts val="2070"/>
              <a:buFont typeface="Garamond"/>
              <a:buNone/>
              <a:defRPr/>
            </a:lvl3pPr>
            <a:lvl4pPr marL="1371600" lvl="3" indent="0" algn="l" rtl="0">
              <a:spcBef>
                <a:spcPts val="320"/>
              </a:spcBef>
              <a:spcAft>
                <a:spcPts val="600"/>
              </a:spcAft>
              <a:buSzPts val="1840"/>
              <a:buFont typeface="Garamond"/>
              <a:buNone/>
              <a:defRPr/>
            </a:lvl4pPr>
            <a:lvl5pPr marL="1828800" lvl="4" indent="0" algn="l" rtl="0">
              <a:spcBef>
                <a:spcPts val="280"/>
              </a:spcBef>
              <a:spcAft>
                <a:spcPts val="600"/>
              </a:spcAft>
              <a:buSzPts val="1610"/>
              <a:buFont typeface="Garamond"/>
              <a:buNone/>
              <a:defRPr/>
            </a:lvl5pPr>
            <a:lvl6pPr marL="2514600" lvl="5" indent="-97154" algn="l" rtl="0">
              <a:spcBef>
                <a:spcPts val="360"/>
              </a:spcBef>
              <a:spcAft>
                <a:spcPts val="600"/>
              </a:spcAft>
              <a:buSzPts val="2070"/>
              <a:buChar char="•"/>
              <a:defRPr/>
            </a:lvl6pPr>
            <a:lvl7pPr marL="2971800" lvl="6" indent="-97154" algn="l" rtl="0">
              <a:spcBef>
                <a:spcPts val="360"/>
              </a:spcBef>
              <a:spcAft>
                <a:spcPts val="600"/>
              </a:spcAft>
              <a:buSzPts val="2070"/>
              <a:buChar char="•"/>
              <a:defRPr/>
            </a:lvl7pPr>
            <a:lvl8pPr marL="3429000" lvl="7" indent="-97154" algn="l" rtl="0">
              <a:spcBef>
                <a:spcPts val="360"/>
              </a:spcBef>
              <a:spcAft>
                <a:spcPts val="600"/>
              </a:spcAft>
              <a:buSzPts val="2070"/>
              <a:buChar char="•"/>
              <a:defRPr/>
            </a:lvl8pPr>
            <a:lvl9pPr marL="3886200" lvl="8" indent="-97154" algn="l" rtl="0">
              <a:spcBef>
                <a:spcPts val="360"/>
              </a:spcBef>
              <a:spcAft>
                <a:spcPts val="600"/>
              </a:spcAft>
              <a:buSzPts val="2070"/>
              <a:buChar char="•"/>
              <a:defRPr/>
            </a:lvl9pPr>
          </a:lstStyle>
          <a:p>
            <a:endParaRPr/>
          </a:p>
        </p:txBody>
      </p:sp>
      <p:sp>
        <p:nvSpPr>
          <p:cNvPr id="102" name="Shape 102"/>
          <p:cNvSpPr txBox="1">
            <a:spLocks noGrp="1"/>
          </p:cNvSpPr>
          <p:nvPr>
            <p:ph type="body" idx="2"/>
          </p:nvPr>
        </p:nvSpPr>
        <p:spPr>
          <a:xfrm>
            <a:off x="1295401" y="4343399"/>
            <a:ext cx="9609600" cy="1532400"/>
          </a:xfrm>
          <a:prstGeom prst="rect">
            <a:avLst/>
          </a:prstGeom>
          <a:noFill/>
          <a:ln>
            <a:noFill/>
          </a:ln>
        </p:spPr>
        <p:txBody>
          <a:bodyPr wrap="square" lIns="91425" tIns="91425" rIns="91425" bIns="91425" anchor="ctr" anchorCtr="0">
            <a:normAutofit/>
          </a:bodyPr>
          <a:lstStyle>
            <a:lvl1pPr marL="0" lvl="0" indent="0" algn="ctr" rtl="0">
              <a:spcBef>
                <a:spcPts val="400"/>
              </a:spcBef>
              <a:spcAft>
                <a:spcPts val="600"/>
              </a:spcAft>
              <a:buSzPts val="2300"/>
              <a:buNone/>
              <a:defRPr sz="2000">
                <a:solidFill>
                  <a:schemeClr val="dk1"/>
                </a:solidFill>
              </a:defRPr>
            </a:lvl1pPr>
            <a:lvl2pPr marL="457200" lvl="1" indent="0" algn="l" rtl="0">
              <a:spcBef>
                <a:spcPts val="360"/>
              </a:spcBef>
              <a:spcAft>
                <a:spcPts val="600"/>
              </a:spcAft>
              <a:buSzPts val="2070"/>
              <a:buNone/>
              <a:defRPr sz="1800">
                <a:solidFill>
                  <a:srgbClr val="888888"/>
                </a:solidFill>
              </a:defRPr>
            </a:lvl2pPr>
            <a:lvl3pPr marL="914400" lvl="2" indent="0" algn="l" rtl="0">
              <a:spcBef>
                <a:spcPts val="320"/>
              </a:spcBef>
              <a:spcAft>
                <a:spcPts val="600"/>
              </a:spcAft>
              <a:buSzPts val="1840"/>
              <a:buNone/>
              <a:defRPr sz="1600">
                <a:solidFill>
                  <a:srgbClr val="888888"/>
                </a:solidFill>
              </a:defRPr>
            </a:lvl3pPr>
            <a:lvl4pPr marL="1371600" lvl="3" indent="0" algn="l" rtl="0">
              <a:spcBef>
                <a:spcPts val="280"/>
              </a:spcBef>
              <a:spcAft>
                <a:spcPts val="600"/>
              </a:spcAft>
              <a:buSzPts val="1610"/>
              <a:buNone/>
              <a:defRPr sz="1400">
                <a:solidFill>
                  <a:srgbClr val="888888"/>
                </a:solidFill>
              </a:defRPr>
            </a:lvl4pPr>
            <a:lvl5pPr marL="1828800" lvl="4" indent="0" algn="l" rtl="0">
              <a:spcBef>
                <a:spcPts val="280"/>
              </a:spcBef>
              <a:spcAft>
                <a:spcPts val="600"/>
              </a:spcAft>
              <a:buSzPts val="1610"/>
              <a:buNone/>
              <a:defRPr sz="1400">
                <a:solidFill>
                  <a:srgbClr val="888888"/>
                </a:solidFill>
              </a:defRPr>
            </a:lvl5pPr>
            <a:lvl6pPr marL="2286000" lvl="5" indent="0" algn="l" rtl="0">
              <a:spcBef>
                <a:spcPts val="280"/>
              </a:spcBef>
              <a:spcAft>
                <a:spcPts val="600"/>
              </a:spcAft>
              <a:buSzPts val="1610"/>
              <a:buNone/>
              <a:defRPr sz="1400">
                <a:solidFill>
                  <a:srgbClr val="888888"/>
                </a:solidFill>
              </a:defRPr>
            </a:lvl6pPr>
            <a:lvl7pPr marL="2743200" lvl="6" indent="0" algn="l" rtl="0">
              <a:spcBef>
                <a:spcPts val="280"/>
              </a:spcBef>
              <a:spcAft>
                <a:spcPts val="600"/>
              </a:spcAft>
              <a:buSzPts val="1610"/>
              <a:buNone/>
              <a:defRPr sz="1400">
                <a:solidFill>
                  <a:srgbClr val="888888"/>
                </a:solidFill>
              </a:defRPr>
            </a:lvl7pPr>
            <a:lvl8pPr marL="3200400" lvl="7" indent="0" algn="l" rtl="0">
              <a:spcBef>
                <a:spcPts val="280"/>
              </a:spcBef>
              <a:spcAft>
                <a:spcPts val="600"/>
              </a:spcAft>
              <a:buSzPts val="1610"/>
              <a:buNone/>
              <a:defRPr sz="1400">
                <a:solidFill>
                  <a:srgbClr val="888888"/>
                </a:solidFill>
              </a:defRPr>
            </a:lvl8pPr>
            <a:lvl9pPr marL="3657600" lvl="8" indent="0" algn="l" rtl="0">
              <a:spcBef>
                <a:spcPts val="280"/>
              </a:spcBef>
              <a:spcAft>
                <a:spcPts val="600"/>
              </a:spcAft>
              <a:buSzPts val="1610"/>
              <a:buNone/>
              <a:defRPr sz="1400">
                <a:solidFill>
                  <a:srgbClr val="888888"/>
                </a:solidFill>
              </a:defRPr>
            </a:lvl9pPr>
          </a:lstStyle>
          <a:p>
            <a:endParaRPr/>
          </a:p>
        </p:txBody>
      </p:sp>
      <p:sp>
        <p:nvSpPr>
          <p:cNvPr id="103" name="Shape 103"/>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04" name="Shape 104"/>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05" name="Shape 105"/>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sp>
        <p:nvSpPr>
          <p:cNvPr id="106" name="Shape 106"/>
          <p:cNvSpPr txBox="1"/>
          <p:nvPr/>
        </p:nvSpPr>
        <p:spPr>
          <a:xfrm>
            <a:off x="862013" y="879961"/>
            <a:ext cx="609600" cy="584700"/>
          </a:xfrm>
          <a:prstGeom prst="rect">
            <a:avLst/>
          </a:prstGeom>
          <a:noFill/>
          <a:ln>
            <a:noFill/>
          </a:ln>
        </p:spPr>
        <p:txBody>
          <a:bodyPr wrap="square" lIns="91425" tIns="45700" rIns="91425" bIns="45700" anchor="ctr" anchorCtr="0">
            <a:noAutofit/>
          </a:bodyPr>
          <a:lstStyle/>
          <a:p>
            <a:pPr marL="0" marR="0" lvl="0" indent="0" algn="l" rtl="0">
              <a:spcBef>
                <a:spcPts val="0"/>
              </a:spcBef>
              <a:buNone/>
            </a:pPr>
            <a:r>
              <a:rPr lang="tr-TR" sz="8000" b="0" i="0" u="none" strike="noStrike" cap="none">
                <a:solidFill>
                  <a:schemeClr val="dk1"/>
                </a:solidFill>
                <a:latin typeface="Garamond"/>
                <a:ea typeface="Garamond"/>
                <a:cs typeface="Garamond"/>
                <a:sym typeface="Garamond"/>
              </a:rPr>
              <a:t>“</a:t>
            </a:r>
          </a:p>
        </p:txBody>
      </p:sp>
      <p:sp>
        <p:nvSpPr>
          <p:cNvPr id="107" name="Shape 107"/>
          <p:cNvSpPr txBox="1"/>
          <p:nvPr/>
        </p:nvSpPr>
        <p:spPr>
          <a:xfrm>
            <a:off x="10600267" y="2827870"/>
            <a:ext cx="609600" cy="584700"/>
          </a:xfrm>
          <a:prstGeom prst="rect">
            <a:avLst/>
          </a:prstGeom>
          <a:noFill/>
          <a:ln>
            <a:noFill/>
          </a:ln>
        </p:spPr>
        <p:txBody>
          <a:bodyPr wrap="square" lIns="91425" tIns="45700" rIns="91425" bIns="45700" anchor="ctr" anchorCtr="0">
            <a:noAutofit/>
          </a:bodyPr>
          <a:lstStyle/>
          <a:p>
            <a:pPr marL="0" marR="0" lvl="0" indent="0" algn="r" rtl="0">
              <a:spcBef>
                <a:spcPts val="0"/>
              </a:spcBef>
              <a:buNone/>
            </a:pPr>
            <a:r>
              <a:rPr lang="tr-TR" sz="8000" b="0" i="0" u="none" strike="noStrike" cap="none">
                <a:solidFill>
                  <a:schemeClr val="dk1"/>
                </a:solidFill>
                <a:latin typeface="Garamond"/>
                <a:ea typeface="Garamond"/>
                <a:cs typeface="Garamond"/>
                <a:sym typeface="Garamond"/>
              </a:rPr>
              <a:t>”</a:t>
            </a:r>
          </a:p>
        </p:txBody>
      </p:sp>
      <p:cxnSp>
        <p:nvCxnSpPr>
          <p:cNvPr id="108" name="Shape 108"/>
          <p:cNvCxnSpPr/>
          <p:nvPr/>
        </p:nvCxnSpPr>
        <p:spPr>
          <a:xfrm>
            <a:off x="1396169" y="4140199"/>
            <a:ext cx="94074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sim Kartı">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295402" y="3308581"/>
            <a:ext cx="9609600" cy="1468800"/>
          </a:xfrm>
          <a:prstGeom prst="rect">
            <a:avLst/>
          </a:prstGeom>
          <a:noFill/>
          <a:ln>
            <a:noFill/>
          </a:ln>
        </p:spPr>
        <p:txBody>
          <a:bodyPr wrap="square" lIns="91425" tIns="91425" rIns="91425" bIns="91425" anchor="b" anchorCtr="0">
            <a:normAutofit/>
          </a:bodyPr>
          <a:lstStyle>
            <a:lvl1pPr marL="0" lvl="0" indent="0" algn="l" rtl="0">
              <a:spcBef>
                <a:spcPts val="0"/>
              </a:spcBef>
              <a:buClr>
                <a:srgbClr val="262626"/>
              </a:buClr>
              <a:buSzPts val="3200"/>
              <a:buFont typeface="Garamond"/>
              <a:buNone/>
              <a:defRPr sz="3200" b="0" cap="none"/>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111" name="Shape 111"/>
          <p:cNvSpPr txBox="1">
            <a:spLocks noGrp="1"/>
          </p:cNvSpPr>
          <p:nvPr>
            <p:ph type="body" idx="1"/>
          </p:nvPr>
        </p:nvSpPr>
        <p:spPr>
          <a:xfrm>
            <a:off x="1295401" y="4777381"/>
            <a:ext cx="9609600" cy="860400"/>
          </a:xfrm>
          <a:prstGeom prst="rect">
            <a:avLst/>
          </a:prstGeom>
          <a:noFill/>
          <a:ln>
            <a:noFill/>
          </a:ln>
        </p:spPr>
        <p:txBody>
          <a:bodyPr wrap="square" lIns="91425" tIns="91425" rIns="91425" bIns="91425" anchor="t" anchorCtr="0">
            <a:normAutofit/>
          </a:bodyPr>
          <a:lstStyle>
            <a:lvl1pPr marL="0" lvl="0" indent="0" algn="l" rtl="0">
              <a:spcBef>
                <a:spcPts val="400"/>
              </a:spcBef>
              <a:spcAft>
                <a:spcPts val="600"/>
              </a:spcAft>
              <a:buSzPts val="2300"/>
              <a:buNone/>
              <a:defRPr sz="2000">
                <a:solidFill>
                  <a:schemeClr val="dk1"/>
                </a:solidFill>
              </a:defRPr>
            </a:lvl1pPr>
            <a:lvl2pPr marL="457200" lvl="1" indent="0" algn="l" rtl="0">
              <a:spcBef>
                <a:spcPts val="360"/>
              </a:spcBef>
              <a:spcAft>
                <a:spcPts val="600"/>
              </a:spcAft>
              <a:buSzPts val="2070"/>
              <a:buNone/>
              <a:defRPr sz="1800">
                <a:solidFill>
                  <a:srgbClr val="888888"/>
                </a:solidFill>
              </a:defRPr>
            </a:lvl2pPr>
            <a:lvl3pPr marL="914400" lvl="2" indent="0" algn="l" rtl="0">
              <a:spcBef>
                <a:spcPts val="320"/>
              </a:spcBef>
              <a:spcAft>
                <a:spcPts val="600"/>
              </a:spcAft>
              <a:buSzPts val="1840"/>
              <a:buNone/>
              <a:defRPr sz="1600">
                <a:solidFill>
                  <a:srgbClr val="888888"/>
                </a:solidFill>
              </a:defRPr>
            </a:lvl3pPr>
            <a:lvl4pPr marL="1371600" lvl="3" indent="0" algn="l" rtl="0">
              <a:spcBef>
                <a:spcPts val="280"/>
              </a:spcBef>
              <a:spcAft>
                <a:spcPts val="600"/>
              </a:spcAft>
              <a:buSzPts val="1610"/>
              <a:buNone/>
              <a:defRPr sz="1400">
                <a:solidFill>
                  <a:srgbClr val="888888"/>
                </a:solidFill>
              </a:defRPr>
            </a:lvl4pPr>
            <a:lvl5pPr marL="1828800" lvl="4" indent="0" algn="l" rtl="0">
              <a:spcBef>
                <a:spcPts val="280"/>
              </a:spcBef>
              <a:spcAft>
                <a:spcPts val="600"/>
              </a:spcAft>
              <a:buSzPts val="1610"/>
              <a:buNone/>
              <a:defRPr sz="1400">
                <a:solidFill>
                  <a:srgbClr val="888888"/>
                </a:solidFill>
              </a:defRPr>
            </a:lvl5pPr>
            <a:lvl6pPr marL="2286000" lvl="5" indent="0" algn="l" rtl="0">
              <a:spcBef>
                <a:spcPts val="280"/>
              </a:spcBef>
              <a:spcAft>
                <a:spcPts val="600"/>
              </a:spcAft>
              <a:buSzPts val="1610"/>
              <a:buNone/>
              <a:defRPr sz="1400">
                <a:solidFill>
                  <a:srgbClr val="888888"/>
                </a:solidFill>
              </a:defRPr>
            </a:lvl6pPr>
            <a:lvl7pPr marL="2743200" lvl="6" indent="0" algn="l" rtl="0">
              <a:spcBef>
                <a:spcPts val="280"/>
              </a:spcBef>
              <a:spcAft>
                <a:spcPts val="600"/>
              </a:spcAft>
              <a:buSzPts val="1610"/>
              <a:buNone/>
              <a:defRPr sz="1400">
                <a:solidFill>
                  <a:srgbClr val="888888"/>
                </a:solidFill>
              </a:defRPr>
            </a:lvl7pPr>
            <a:lvl8pPr marL="3200400" lvl="7" indent="0" algn="l" rtl="0">
              <a:spcBef>
                <a:spcPts val="280"/>
              </a:spcBef>
              <a:spcAft>
                <a:spcPts val="600"/>
              </a:spcAft>
              <a:buSzPts val="1610"/>
              <a:buNone/>
              <a:defRPr sz="1400">
                <a:solidFill>
                  <a:srgbClr val="888888"/>
                </a:solidFill>
              </a:defRPr>
            </a:lvl8pPr>
            <a:lvl9pPr marL="3657600" lvl="8" indent="0" algn="l" rtl="0">
              <a:spcBef>
                <a:spcPts val="280"/>
              </a:spcBef>
              <a:spcAft>
                <a:spcPts val="600"/>
              </a:spcAft>
              <a:buSzPts val="1610"/>
              <a:buNone/>
              <a:defRPr sz="1400">
                <a:solidFill>
                  <a:srgbClr val="888888"/>
                </a:solidFill>
              </a:defRPr>
            </a:lvl9pPr>
          </a:lstStyle>
          <a:p>
            <a:endParaRPr/>
          </a:p>
        </p:txBody>
      </p:sp>
      <p:sp>
        <p:nvSpPr>
          <p:cNvPr id="112" name="Shape 112"/>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13" name="Shape 113"/>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14" name="Shape 114"/>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lıntı İsim Kartı">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446213" y="982132"/>
            <a:ext cx="9296400" cy="2243700"/>
          </a:xfrm>
          <a:prstGeom prst="rect">
            <a:avLst/>
          </a:prstGeom>
          <a:noFill/>
          <a:ln>
            <a:noFill/>
          </a:ln>
        </p:spPr>
        <p:txBody>
          <a:bodyPr wrap="square" lIns="91425" tIns="91425" rIns="91425" bIns="91425" anchor="ctr" anchorCtr="0">
            <a:normAutofit/>
          </a:bodyPr>
          <a:lstStyle>
            <a:lvl1pPr marL="0" lvl="0" indent="0" algn="ctr" rtl="0">
              <a:spcBef>
                <a:spcPts val="0"/>
              </a:spcBef>
              <a:buClr>
                <a:schemeClr val="dk1"/>
              </a:buClr>
              <a:buSzPts val="3200"/>
              <a:buFont typeface="Garamond"/>
              <a:buNone/>
              <a:defRPr sz="3200" b="0" cap="none">
                <a:solidFill>
                  <a:schemeClr val="dk1"/>
                </a:solidFill>
              </a:defRPr>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117" name="Shape 117"/>
          <p:cNvSpPr txBox="1">
            <a:spLocks noGrp="1"/>
          </p:cNvSpPr>
          <p:nvPr>
            <p:ph type="body" idx="1"/>
          </p:nvPr>
        </p:nvSpPr>
        <p:spPr>
          <a:xfrm>
            <a:off x="1295401" y="3639312"/>
            <a:ext cx="9609600" cy="887100"/>
          </a:xfrm>
          <a:prstGeom prst="rect">
            <a:avLst/>
          </a:prstGeom>
          <a:noFill/>
          <a:ln>
            <a:noFill/>
          </a:ln>
        </p:spPr>
        <p:txBody>
          <a:bodyPr wrap="square" lIns="91425" tIns="91425" rIns="91425" bIns="91425" anchor="b" anchorCtr="0">
            <a:normAutofit/>
          </a:bodyPr>
          <a:lstStyle>
            <a:lvl1pPr marL="0" lvl="0" indent="0" algn="l" rtl="0">
              <a:spcBef>
                <a:spcPts val="0"/>
              </a:spcBef>
              <a:spcAft>
                <a:spcPts val="600"/>
              </a:spcAft>
              <a:buSzPts val="2760"/>
              <a:buNone/>
              <a:defRPr sz="2400">
                <a:solidFill>
                  <a:schemeClr val="dk1"/>
                </a:solidFill>
              </a:defRPr>
            </a:lvl1pPr>
            <a:lvl2pPr marL="457200" lvl="1" indent="0" algn="l" rtl="0">
              <a:spcBef>
                <a:spcPts val="360"/>
              </a:spcBef>
              <a:spcAft>
                <a:spcPts val="600"/>
              </a:spcAft>
              <a:buSzPts val="2070"/>
              <a:buNone/>
              <a:defRPr sz="1800">
                <a:solidFill>
                  <a:srgbClr val="888888"/>
                </a:solidFill>
              </a:defRPr>
            </a:lvl2pPr>
            <a:lvl3pPr marL="914400" lvl="2" indent="0" algn="l" rtl="0">
              <a:spcBef>
                <a:spcPts val="320"/>
              </a:spcBef>
              <a:spcAft>
                <a:spcPts val="600"/>
              </a:spcAft>
              <a:buSzPts val="1840"/>
              <a:buNone/>
              <a:defRPr sz="1600">
                <a:solidFill>
                  <a:srgbClr val="888888"/>
                </a:solidFill>
              </a:defRPr>
            </a:lvl3pPr>
            <a:lvl4pPr marL="1371600" lvl="3" indent="0" algn="l" rtl="0">
              <a:spcBef>
                <a:spcPts val="280"/>
              </a:spcBef>
              <a:spcAft>
                <a:spcPts val="600"/>
              </a:spcAft>
              <a:buSzPts val="1610"/>
              <a:buNone/>
              <a:defRPr sz="1400">
                <a:solidFill>
                  <a:srgbClr val="888888"/>
                </a:solidFill>
              </a:defRPr>
            </a:lvl4pPr>
            <a:lvl5pPr marL="1828800" lvl="4" indent="0" algn="l" rtl="0">
              <a:spcBef>
                <a:spcPts val="280"/>
              </a:spcBef>
              <a:spcAft>
                <a:spcPts val="600"/>
              </a:spcAft>
              <a:buSzPts val="1610"/>
              <a:buNone/>
              <a:defRPr sz="1400">
                <a:solidFill>
                  <a:srgbClr val="888888"/>
                </a:solidFill>
              </a:defRPr>
            </a:lvl5pPr>
            <a:lvl6pPr marL="2286000" lvl="5" indent="0" algn="l" rtl="0">
              <a:spcBef>
                <a:spcPts val="280"/>
              </a:spcBef>
              <a:spcAft>
                <a:spcPts val="600"/>
              </a:spcAft>
              <a:buSzPts val="1610"/>
              <a:buNone/>
              <a:defRPr sz="1400">
                <a:solidFill>
                  <a:srgbClr val="888888"/>
                </a:solidFill>
              </a:defRPr>
            </a:lvl6pPr>
            <a:lvl7pPr marL="2743200" lvl="6" indent="0" algn="l" rtl="0">
              <a:spcBef>
                <a:spcPts val="280"/>
              </a:spcBef>
              <a:spcAft>
                <a:spcPts val="600"/>
              </a:spcAft>
              <a:buSzPts val="1610"/>
              <a:buNone/>
              <a:defRPr sz="1400">
                <a:solidFill>
                  <a:srgbClr val="888888"/>
                </a:solidFill>
              </a:defRPr>
            </a:lvl7pPr>
            <a:lvl8pPr marL="3200400" lvl="7" indent="0" algn="l" rtl="0">
              <a:spcBef>
                <a:spcPts val="280"/>
              </a:spcBef>
              <a:spcAft>
                <a:spcPts val="600"/>
              </a:spcAft>
              <a:buSzPts val="1610"/>
              <a:buNone/>
              <a:defRPr sz="1400">
                <a:solidFill>
                  <a:srgbClr val="888888"/>
                </a:solidFill>
              </a:defRPr>
            </a:lvl8pPr>
            <a:lvl9pPr marL="3657600" lvl="8" indent="0" algn="l" rtl="0">
              <a:spcBef>
                <a:spcPts val="280"/>
              </a:spcBef>
              <a:spcAft>
                <a:spcPts val="600"/>
              </a:spcAft>
              <a:buSzPts val="1610"/>
              <a:buNone/>
              <a:defRPr sz="1400">
                <a:solidFill>
                  <a:srgbClr val="888888"/>
                </a:solidFill>
              </a:defRPr>
            </a:lvl9pPr>
          </a:lstStyle>
          <a:p>
            <a:endParaRPr/>
          </a:p>
        </p:txBody>
      </p:sp>
      <p:sp>
        <p:nvSpPr>
          <p:cNvPr id="118" name="Shape 118"/>
          <p:cNvSpPr txBox="1">
            <a:spLocks noGrp="1"/>
          </p:cNvSpPr>
          <p:nvPr>
            <p:ph type="body" idx="2"/>
          </p:nvPr>
        </p:nvSpPr>
        <p:spPr>
          <a:xfrm>
            <a:off x="1295401" y="4529667"/>
            <a:ext cx="9609600" cy="1346100"/>
          </a:xfrm>
          <a:prstGeom prst="rect">
            <a:avLst/>
          </a:prstGeom>
          <a:noFill/>
          <a:ln>
            <a:noFill/>
          </a:ln>
        </p:spPr>
        <p:txBody>
          <a:bodyPr wrap="square" lIns="91425" tIns="91425" rIns="91425" bIns="91425" anchor="t" anchorCtr="0">
            <a:normAutofit/>
          </a:bodyPr>
          <a:lstStyle>
            <a:lvl1pPr marL="0" lvl="0" indent="0" algn="l" rtl="0">
              <a:spcBef>
                <a:spcPts val="360"/>
              </a:spcBef>
              <a:spcAft>
                <a:spcPts val="600"/>
              </a:spcAft>
              <a:buSzPts val="2070"/>
              <a:buNone/>
              <a:defRPr sz="1800">
                <a:solidFill>
                  <a:schemeClr val="dk1"/>
                </a:solidFill>
              </a:defRPr>
            </a:lvl1pPr>
            <a:lvl2pPr marL="457200" lvl="1" indent="0" algn="l" rtl="0">
              <a:spcBef>
                <a:spcPts val="360"/>
              </a:spcBef>
              <a:spcAft>
                <a:spcPts val="600"/>
              </a:spcAft>
              <a:buSzPts val="2070"/>
              <a:buNone/>
              <a:defRPr sz="1800">
                <a:solidFill>
                  <a:srgbClr val="888888"/>
                </a:solidFill>
              </a:defRPr>
            </a:lvl2pPr>
            <a:lvl3pPr marL="914400" lvl="2" indent="0" algn="l" rtl="0">
              <a:spcBef>
                <a:spcPts val="320"/>
              </a:spcBef>
              <a:spcAft>
                <a:spcPts val="600"/>
              </a:spcAft>
              <a:buSzPts val="1840"/>
              <a:buNone/>
              <a:defRPr sz="1600">
                <a:solidFill>
                  <a:srgbClr val="888888"/>
                </a:solidFill>
              </a:defRPr>
            </a:lvl3pPr>
            <a:lvl4pPr marL="1371600" lvl="3" indent="0" algn="l" rtl="0">
              <a:spcBef>
                <a:spcPts val="280"/>
              </a:spcBef>
              <a:spcAft>
                <a:spcPts val="600"/>
              </a:spcAft>
              <a:buSzPts val="1610"/>
              <a:buNone/>
              <a:defRPr sz="1400">
                <a:solidFill>
                  <a:srgbClr val="888888"/>
                </a:solidFill>
              </a:defRPr>
            </a:lvl4pPr>
            <a:lvl5pPr marL="1828800" lvl="4" indent="0" algn="l" rtl="0">
              <a:spcBef>
                <a:spcPts val="280"/>
              </a:spcBef>
              <a:spcAft>
                <a:spcPts val="600"/>
              </a:spcAft>
              <a:buSzPts val="1610"/>
              <a:buNone/>
              <a:defRPr sz="1400">
                <a:solidFill>
                  <a:srgbClr val="888888"/>
                </a:solidFill>
              </a:defRPr>
            </a:lvl5pPr>
            <a:lvl6pPr marL="2286000" lvl="5" indent="0" algn="l" rtl="0">
              <a:spcBef>
                <a:spcPts val="280"/>
              </a:spcBef>
              <a:spcAft>
                <a:spcPts val="600"/>
              </a:spcAft>
              <a:buSzPts val="1610"/>
              <a:buNone/>
              <a:defRPr sz="1400">
                <a:solidFill>
                  <a:srgbClr val="888888"/>
                </a:solidFill>
              </a:defRPr>
            </a:lvl6pPr>
            <a:lvl7pPr marL="2743200" lvl="6" indent="0" algn="l" rtl="0">
              <a:spcBef>
                <a:spcPts val="280"/>
              </a:spcBef>
              <a:spcAft>
                <a:spcPts val="600"/>
              </a:spcAft>
              <a:buSzPts val="1610"/>
              <a:buNone/>
              <a:defRPr sz="1400">
                <a:solidFill>
                  <a:srgbClr val="888888"/>
                </a:solidFill>
              </a:defRPr>
            </a:lvl7pPr>
            <a:lvl8pPr marL="3200400" lvl="7" indent="0" algn="l" rtl="0">
              <a:spcBef>
                <a:spcPts val="280"/>
              </a:spcBef>
              <a:spcAft>
                <a:spcPts val="600"/>
              </a:spcAft>
              <a:buSzPts val="1610"/>
              <a:buNone/>
              <a:defRPr sz="1400">
                <a:solidFill>
                  <a:srgbClr val="888888"/>
                </a:solidFill>
              </a:defRPr>
            </a:lvl8pPr>
            <a:lvl9pPr marL="3657600" lvl="8" indent="0" algn="l" rtl="0">
              <a:spcBef>
                <a:spcPts val="280"/>
              </a:spcBef>
              <a:spcAft>
                <a:spcPts val="600"/>
              </a:spcAft>
              <a:buSzPts val="1610"/>
              <a:buNone/>
              <a:defRPr sz="1400">
                <a:solidFill>
                  <a:srgbClr val="888888"/>
                </a:solidFill>
              </a:defRPr>
            </a:lvl9pPr>
          </a:lstStyle>
          <a:p>
            <a:endParaRPr/>
          </a:p>
        </p:txBody>
      </p:sp>
      <p:sp>
        <p:nvSpPr>
          <p:cNvPr id="119" name="Shape 119"/>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20" name="Shape 120"/>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21" name="Shape 121"/>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sp>
        <p:nvSpPr>
          <p:cNvPr id="122" name="Shape 122"/>
          <p:cNvSpPr txBox="1"/>
          <p:nvPr/>
        </p:nvSpPr>
        <p:spPr>
          <a:xfrm>
            <a:off x="862013" y="879961"/>
            <a:ext cx="609600" cy="584700"/>
          </a:xfrm>
          <a:prstGeom prst="rect">
            <a:avLst/>
          </a:prstGeom>
          <a:noFill/>
          <a:ln>
            <a:noFill/>
          </a:ln>
        </p:spPr>
        <p:txBody>
          <a:bodyPr wrap="square" lIns="91425" tIns="45700" rIns="91425" bIns="45700" anchor="ctr" anchorCtr="0">
            <a:noAutofit/>
          </a:bodyPr>
          <a:lstStyle/>
          <a:p>
            <a:pPr marL="0" marR="0" lvl="0" indent="0" algn="l" rtl="0">
              <a:spcBef>
                <a:spcPts val="0"/>
              </a:spcBef>
              <a:buNone/>
            </a:pPr>
            <a:r>
              <a:rPr lang="tr-TR" sz="8000" b="0" i="0" u="none" strike="noStrike" cap="none">
                <a:solidFill>
                  <a:schemeClr val="dk1"/>
                </a:solidFill>
                <a:latin typeface="Garamond"/>
                <a:ea typeface="Garamond"/>
                <a:cs typeface="Garamond"/>
                <a:sym typeface="Garamond"/>
              </a:rPr>
              <a:t>“</a:t>
            </a:r>
          </a:p>
        </p:txBody>
      </p:sp>
      <p:sp>
        <p:nvSpPr>
          <p:cNvPr id="123" name="Shape 123"/>
          <p:cNvSpPr txBox="1"/>
          <p:nvPr/>
        </p:nvSpPr>
        <p:spPr>
          <a:xfrm>
            <a:off x="10600267" y="2599261"/>
            <a:ext cx="609600" cy="584700"/>
          </a:xfrm>
          <a:prstGeom prst="rect">
            <a:avLst/>
          </a:prstGeom>
          <a:noFill/>
          <a:ln>
            <a:noFill/>
          </a:ln>
        </p:spPr>
        <p:txBody>
          <a:bodyPr wrap="square" lIns="91425" tIns="45700" rIns="91425" bIns="45700" anchor="ctr" anchorCtr="0">
            <a:noAutofit/>
          </a:bodyPr>
          <a:lstStyle/>
          <a:p>
            <a:pPr marL="0" marR="0" lvl="0" indent="0" algn="r" rtl="0">
              <a:spcBef>
                <a:spcPts val="0"/>
              </a:spcBef>
              <a:buNone/>
            </a:pPr>
            <a:r>
              <a:rPr lang="tr-TR" sz="8000" b="0" i="0" u="none" strike="noStrike" cap="none">
                <a:solidFill>
                  <a:schemeClr val="dk1"/>
                </a:solidFill>
                <a:latin typeface="Garamond"/>
                <a:ea typeface="Garamond"/>
                <a:cs typeface="Garamond"/>
                <a:sym typeface="Garamond"/>
              </a:rPr>
              <a:t>”</a:t>
            </a:r>
          </a:p>
        </p:txBody>
      </p:sp>
      <p:cxnSp>
        <p:nvCxnSpPr>
          <p:cNvPr id="124" name="Shape 124"/>
          <p:cNvCxnSpPr/>
          <p:nvPr/>
        </p:nvCxnSpPr>
        <p:spPr>
          <a:xfrm>
            <a:off x="1396169" y="3429000"/>
            <a:ext cx="94074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oğru veya Yanlış">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295401" y="982132"/>
            <a:ext cx="9609600" cy="2243700"/>
          </a:xfrm>
          <a:prstGeom prst="rect">
            <a:avLst/>
          </a:prstGeom>
          <a:noFill/>
          <a:ln>
            <a:noFill/>
          </a:ln>
        </p:spPr>
        <p:txBody>
          <a:bodyPr wrap="square" lIns="91425" tIns="91425" rIns="91425" bIns="91425" anchor="ctr" anchorCtr="0">
            <a:normAutofit/>
          </a:bodyPr>
          <a:lstStyle>
            <a:lvl1pPr marL="0" lvl="0" indent="0" algn="ctr" rtl="0">
              <a:spcBef>
                <a:spcPts val="0"/>
              </a:spcBef>
              <a:buClr>
                <a:srgbClr val="262626"/>
              </a:buClr>
              <a:buSzPts val="4400"/>
              <a:buFont typeface="Garamond"/>
              <a:buNone/>
              <a:defRPr b="0"/>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127" name="Shape 127"/>
          <p:cNvSpPr txBox="1">
            <a:spLocks noGrp="1"/>
          </p:cNvSpPr>
          <p:nvPr>
            <p:ph type="body" idx="1"/>
          </p:nvPr>
        </p:nvSpPr>
        <p:spPr>
          <a:xfrm>
            <a:off x="1295401" y="3630168"/>
            <a:ext cx="9609600" cy="841200"/>
          </a:xfrm>
          <a:prstGeom prst="rect">
            <a:avLst/>
          </a:prstGeom>
          <a:noFill/>
          <a:ln>
            <a:noFill/>
          </a:ln>
        </p:spPr>
        <p:txBody>
          <a:bodyPr wrap="square" lIns="91425" tIns="91425" rIns="91425" bIns="91425" anchor="b" anchorCtr="0">
            <a:normAutofit/>
          </a:bodyPr>
          <a:lstStyle>
            <a:lvl1pPr marL="0" lvl="0" indent="0" algn="l" rtl="0">
              <a:spcBef>
                <a:spcPts val="0"/>
              </a:spcBef>
              <a:spcAft>
                <a:spcPts val="600"/>
              </a:spcAft>
              <a:buSzPts val="3220"/>
              <a:buNone/>
              <a:defRPr sz="2800">
                <a:solidFill>
                  <a:schemeClr val="dk1"/>
                </a:solidFill>
              </a:defRPr>
            </a:lvl1pPr>
            <a:lvl2pPr marL="457200" lvl="1" indent="0" algn="l" rtl="0">
              <a:spcBef>
                <a:spcPts val="360"/>
              </a:spcBef>
              <a:spcAft>
                <a:spcPts val="600"/>
              </a:spcAft>
              <a:buSzPts val="2070"/>
              <a:buNone/>
              <a:defRPr sz="1800">
                <a:solidFill>
                  <a:srgbClr val="888888"/>
                </a:solidFill>
              </a:defRPr>
            </a:lvl2pPr>
            <a:lvl3pPr marL="914400" lvl="2" indent="0" algn="l" rtl="0">
              <a:spcBef>
                <a:spcPts val="320"/>
              </a:spcBef>
              <a:spcAft>
                <a:spcPts val="600"/>
              </a:spcAft>
              <a:buSzPts val="1840"/>
              <a:buNone/>
              <a:defRPr sz="1600">
                <a:solidFill>
                  <a:srgbClr val="888888"/>
                </a:solidFill>
              </a:defRPr>
            </a:lvl3pPr>
            <a:lvl4pPr marL="1371600" lvl="3" indent="0" algn="l" rtl="0">
              <a:spcBef>
                <a:spcPts val="280"/>
              </a:spcBef>
              <a:spcAft>
                <a:spcPts val="600"/>
              </a:spcAft>
              <a:buSzPts val="1610"/>
              <a:buNone/>
              <a:defRPr sz="1400">
                <a:solidFill>
                  <a:srgbClr val="888888"/>
                </a:solidFill>
              </a:defRPr>
            </a:lvl4pPr>
            <a:lvl5pPr marL="1828800" lvl="4" indent="0" algn="l" rtl="0">
              <a:spcBef>
                <a:spcPts val="280"/>
              </a:spcBef>
              <a:spcAft>
                <a:spcPts val="600"/>
              </a:spcAft>
              <a:buSzPts val="1610"/>
              <a:buNone/>
              <a:defRPr sz="1400">
                <a:solidFill>
                  <a:srgbClr val="888888"/>
                </a:solidFill>
              </a:defRPr>
            </a:lvl5pPr>
            <a:lvl6pPr marL="2286000" lvl="5" indent="0" algn="l" rtl="0">
              <a:spcBef>
                <a:spcPts val="280"/>
              </a:spcBef>
              <a:spcAft>
                <a:spcPts val="600"/>
              </a:spcAft>
              <a:buSzPts val="1610"/>
              <a:buNone/>
              <a:defRPr sz="1400">
                <a:solidFill>
                  <a:srgbClr val="888888"/>
                </a:solidFill>
              </a:defRPr>
            </a:lvl6pPr>
            <a:lvl7pPr marL="2743200" lvl="6" indent="0" algn="l" rtl="0">
              <a:spcBef>
                <a:spcPts val="280"/>
              </a:spcBef>
              <a:spcAft>
                <a:spcPts val="600"/>
              </a:spcAft>
              <a:buSzPts val="1610"/>
              <a:buNone/>
              <a:defRPr sz="1400">
                <a:solidFill>
                  <a:srgbClr val="888888"/>
                </a:solidFill>
              </a:defRPr>
            </a:lvl7pPr>
            <a:lvl8pPr marL="3200400" lvl="7" indent="0" algn="l" rtl="0">
              <a:spcBef>
                <a:spcPts val="280"/>
              </a:spcBef>
              <a:spcAft>
                <a:spcPts val="600"/>
              </a:spcAft>
              <a:buSzPts val="1610"/>
              <a:buNone/>
              <a:defRPr sz="1400">
                <a:solidFill>
                  <a:srgbClr val="888888"/>
                </a:solidFill>
              </a:defRPr>
            </a:lvl8pPr>
            <a:lvl9pPr marL="3657600" lvl="8" indent="0" algn="l" rtl="0">
              <a:spcBef>
                <a:spcPts val="280"/>
              </a:spcBef>
              <a:spcAft>
                <a:spcPts val="600"/>
              </a:spcAft>
              <a:buSzPts val="1610"/>
              <a:buNone/>
              <a:defRPr sz="1400">
                <a:solidFill>
                  <a:srgbClr val="888888"/>
                </a:solidFill>
              </a:defRPr>
            </a:lvl9pPr>
          </a:lstStyle>
          <a:p>
            <a:endParaRPr/>
          </a:p>
        </p:txBody>
      </p:sp>
      <p:sp>
        <p:nvSpPr>
          <p:cNvPr id="128" name="Shape 128"/>
          <p:cNvSpPr txBox="1">
            <a:spLocks noGrp="1"/>
          </p:cNvSpPr>
          <p:nvPr>
            <p:ph type="body" idx="2"/>
          </p:nvPr>
        </p:nvSpPr>
        <p:spPr>
          <a:xfrm>
            <a:off x="1295400" y="4470399"/>
            <a:ext cx="9609600" cy="1405500"/>
          </a:xfrm>
          <a:prstGeom prst="rect">
            <a:avLst/>
          </a:prstGeom>
          <a:noFill/>
          <a:ln>
            <a:noFill/>
          </a:ln>
        </p:spPr>
        <p:txBody>
          <a:bodyPr wrap="square" lIns="91425" tIns="91425" rIns="91425" bIns="91425" anchor="t" anchorCtr="0">
            <a:normAutofit/>
          </a:bodyPr>
          <a:lstStyle>
            <a:lvl1pPr marL="0" lvl="0" indent="0" algn="l" rtl="0">
              <a:spcBef>
                <a:spcPts val="360"/>
              </a:spcBef>
              <a:spcAft>
                <a:spcPts val="600"/>
              </a:spcAft>
              <a:buSzPts val="2070"/>
              <a:buNone/>
              <a:defRPr sz="1800">
                <a:solidFill>
                  <a:schemeClr val="dk1"/>
                </a:solidFill>
              </a:defRPr>
            </a:lvl1pPr>
            <a:lvl2pPr marL="457200" lvl="1" indent="0" algn="l" rtl="0">
              <a:spcBef>
                <a:spcPts val="360"/>
              </a:spcBef>
              <a:spcAft>
                <a:spcPts val="600"/>
              </a:spcAft>
              <a:buSzPts val="2070"/>
              <a:buNone/>
              <a:defRPr sz="1800">
                <a:solidFill>
                  <a:srgbClr val="888888"/>
                </a:solidFill>
              </a:defRPr>
            </a:lvl2pPr>
            <a:lvl3pPr marL="914400" lvl="2" indent="0" algn="l" rtl="0">
              <a:spcBef>
                <a:spcPts val="320"/>
              </a:spcBef>
              <a:spcAft>
                <a:spcPts val="600"/>
              </a:spcAft>
              <a:buSzPts val="1840"/>
              <a:buNone/>
              <a:defRPr sz="1600">
                <a:solidFill>
                  <a:srgbClr val="888888"/>
                </a:solidFill>
              </a:defRPr>
            </a:lvl3pPr>
            <a:lvl4pPr marL="1371600" lvl="3" indent="0" algn="l" rtl="0">
              <a:spcBef>
                <a:spcPts val="280"/>
              </a:spcBef>
              <a:spcAft>
                <a:spcPts val="600"/>
              </a:spcAft>
              <a:buSzPts val="1610"/>
              <a:buNone/>
              <a:defRPr sz="1400">
                <a:solidFill>
                  <a:srgbClr val="888888"/>
                </a:solidFill>
              </a:defRPr>
            </a:lvl4pPr>
            <a:lvl5pPr marL="1828800" lvl="4" indent="0" algn="l" rtl="0">
              <a:spcBef>
                <a:spcPts val="280"/>
              </a:spcBef>
              <a:spcAft>
                <a:spcPts val="600"/>
              </a:spcAft>
              <a:buSzPts val="1610"/>
              <a:buNone/>
              <a:defRPr sz="1400">
                <a:solidFill>
                  <a:srgbClr val="888888"/>
                </a:solidFill>
              </a:defRPr>
            </a:lvl5pPr>
            <a:lvl6pPr marL="2286000" lvl="5" indent="0" algn="l" rtl="0">
              <a:spcBef>
                <a:spcPts val="280"/>
              </a:spcBef>
              <a:spcAft>
                <a:spcPts val="600"/>
              </a:spcAft>
              <a:buSzPts val="1610"/>
              <a:buNone/>
              <a:defRPr sz="1400">
                <a:solidFill>
                  <a:srgbClr val="888888"/>
                </a:solidFill>
              </a:defRPr>
            </a:lvl6pPr>
            <a:lvl7pPr marL="2743200" lvl="6" indent="0" algn="l" rtl="0">
              <a:spcBef>
                <a:spcPts val="280"/>
              </a:spcBef>
              <a:spcAft>
                <a:spcPts val="600"/>
              </a:spcAft>
              <a:buSzPts val="1610"/>
              <a:buNone/>
              <a:defRPr sz="1400">
                <a:solidFill>
                  <a:srgbClr val="888888"/>
                </a:solidFill>
              </a:defRPr>
            </a:lvl7pPr>
            <a:lvl8pPr marL="3200400" lvl="7" indent="0" algn="l" rtl="0">
              <a:spcBef>
                <a:spcPts val="280"/>
              </a:spcBef>
              <a:spcAft>
                <a:spcPts val="600"/>
              </a:spcAft>
              <a:buSzPts val="1610"/>
              <a:buNone/>
              <a:defRPr sz="1400">
                <a:solidFill>
                  <a:srgbClr val="888888"/>
                </a:solidFill>
              </a:defRPr>
            </a:lvl8pPr>
            <a:lvl9pPr marL="3657600" lvl="8" indent="0" algn="l" rtl="0">
              <a:spcBef>
                <a:spcPts val="280"/>
              </a:spcBef>
              <a:spcAft>
                <a:spcPts val="600"/>
              </a:spcAft>
              <a:buSzPts val="1610"/>
              <a:buNone/>
              <a:defRPr sz="1400">
                <a:solidFill>
                  <a:srgbClr val="888888"/>
                </a:solidFill>
              </a:defRPr>
            </a:lvl9pPr>
          </a:lstStyle>
          <a:p>
            <a:endParaRPr/>
          </a:p>
        </p:txBody>
      </p:sp>
      <p:sp>
        <p:nvSpPr>
          <p:cNvPr id="129" name="Shape 129"/>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30" name="Shape 130"/>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31" name="Shape 131"/>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cxnSp>
        <p:nvCxnSpPr>
          <p:cNvPr id="132" name="Shape 132"/>
          <p:cNvCxnSpPr/>
          <p:nvPr/>
        </p:nvCxnSpPr>
        <p:spPr>
          <a:xfrm>
            <a:off x="1396169" y="3429000"/>
            <a:ext cx="94074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Başlık, Dikey Meti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295402" y="982132"/>
            <a:ext cx="9601200" cy="1303800"/>
          </a:xfrm>
          <a:prstGeom prst="rect">
            <a:avLst/>
          </a:prstGeom>
          <a:noFill/>
          <a:ln>
            <a:noFill/>
          </a:ln>
        </p:spPr>
        <p:txBody>
          <a:bodyPr wrap="square" lIns="91425" tIns="91425" rIns="91425" bIns="91425" anchor="ctr" anchorCtr="0">
            <a:normAutofit/>
          </a:bodyPr>
          <a:lstStyle>
            <a:lvl1pPr marL="0" lvl="0" indent="0" algn="ctr" rtl="0">
              <a:spcBef>
                <a:spcPts val="0"/>
              </a:spcBef>
              <a:buClr>
                <a:srgbClr val="262626"/>
              </a:buClr>
              <a:buSzPts val="4400"/>
              <a:buFont typeface="Garamond"/>
              <a:buNone/>
              <a:defRPr/>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135" name="Shape 135"/>
          <p:cNvSpPr txBox="1">
            <a:spLocks noGrp="1"/>
          </p:cNvSpPr>
          <p:nvPr>
            <p:ph type="body" idx="1"/>
          </p:nvPr>
        </p:nvSpPr>
        <p:spPr>
          <a:xfrm rot="5400000">
            <a:off x="4436547" y="-584218"/>
            <a:ext cx="3318900" cy="9601200"/>
          </a:xfrm>
          <a:prstGeom prst="rect">
            <a:avLst/>
          </a:prstGeom>
          <a:noFill/>
          <a:ln>
            <a:noFill/>
          </a:ln>
        </p:spPr>
        <p:txBody>
          <a:bodyPr wrap="square" lIns="91425" tIns="91425" rIns="91425" bIns="91425" anchor="t" anchorCtr="0">
            <a:normAutofit/>
          </a:bodyPr>
          <a:lstStyle>
            <a:lvl1pPr marL="285750" lvl="0" indent="-154305" algn="l" rtl="0">
              <a:spcBef>
                <a:spcPts val="360"/>
              </a:spcBef>
              <a:spcAft>
                <a:spcPts val="600"/>
              </a:spcAft>
              <a:buSzPts val="2070"/>
              <a:buChar char="•"/>
              <a:defRPr/>
            </a:lvl1pPr>
            <a:lvl2pPr marL="742950" lvl="1" indent="-154305" algn="l" rtl="0">
              <a:spcBef>
                <a:spcPts val="360"/>
              </a:spcBef>
              <a:spcAft>
                <a:spcPts val="600"/>
              </a:spcAft>
              <a:buSzPts val="2070"/>
              <a:buChar char="•"/>
              <a:defRPr/>
            </a:lvl2pPr>
            <a:lvl3pPr marL="1200150" lvl="2" indent="-154305" algn="l" rtl="0">
              <a:spcBef>
                <a:spcPts val="360"/>
              </a:spcBef>
              <a:spcAft>
                <a:spcPts val="600"/>
              </a:spcAft>
              <a:buSzPts val="2070"/>
              <a:buChar char="•"/>
              <a:defRPr/>
            </a:lvl3pPr>
            <a:lvl4pPr marL="1543050" lvl="3" indent="-40005" algn="l" rtl="0">
              <a:spcBef>
                <a:spcPts val="360"/>
              </a:spcBef>
              <a:spcAft>
                <a:spcPts val="600"/>
              </a:spcAft>
              <a:buSzPts val="2070"/>
              <a:buChar char="•"/>
              <a:defRPr/>
            </a:lvl4pPr>
            <a:lvl5pPr marL="2000250" lvl="4" indent="-40004" algn="l" rtl="0">
              <a:spcBef>
                <a:spcPts val="360"/>
              </a:spcBef>
              <a:spcAft>
                <a:spcPts val="600"/>
              </a:spcAft>
              <a:buSzPts val="2070"/>
              <a:buChar char="•"/>
              <a:defRPr/>
            </a:lvl5pPr>
            <a:lvl6pPr marL="2514600" lvl="5" indent="-97154" algn="l" rtl="0">
              <a:spcBef>
                <a:spcPts val="360"/>
              </a:spcBef>
              <a:spcAft>
                <a:spcPts val="600"/>
              </a:spcAft>
              <a:buSzPts val="2070"/>
              <a:buChar char="•"/>
              <a:defRPr/>
            </a:lvl6pPr>
            <a:lvl7pPr marL="2971800" lvl="6" indent="-97154" algn="l" rtl="0">
              <a:spcBef>
                <a:spcPts val="360"/>
              </a:spcBef>
              <a:spcAft>
                <a:spcPts val="600"/>
              </a:spcAft>
              <a:buSzPts val="2070"/>
              <a:buChar char="•"/>
              <a:defRPr/>
            </a:lvl7pPr>
            <a:lvl8pPr marL="3429000" lvl="7" indent="-97154" algn="l" rtl="0">
              <a:spcBef>
                <a:spcPts val="360"/>
              </a:spcBef>
              <a:spcAft>
                <a:spcPts val="600"/>
              </a:spcAft>
              <a:buSzPts val="2070"/>
              <a:buChar char="•"/>
              <a:defRPr/>
            </a:lvl8pPr>
            <a:lvl9pPr marL="3886200" lvl="8" indent="-97154" algn="l" rtl="0">
              <a:spcBef>
                <a:spcPts val="360"/>
              </a:spcBef>
              <a:spcAft>
                <a:spcPts val="600"/>
              </a:spcAft>
              <a:buSzPts val="2070"/>
              <a:buChar char="•"/>
              <a:defRPr/>
            </a:lvl9pPr>
          </a:lstStyle>
          <a:p>
            <a:endParaRPr/>
          </a:p>
        </p:txBody>
      </p:sp>
      <p:sp>
        <p:nvSpPr>
          <p:cNvPr id="136" name="Shape 136"/>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37" name="Shape 137"/>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38" name="Shape 138"/>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cxnSp>
        <p:nvCxnSpPr>
          <p:cNvPr id="139" name="Shape 139"/>
          <p:cNvCxnSpPr/>
          <p:nvPr/>
        </p:nvCxnSpPr>
        <p:spPr>
          <a:xfrm>
            <a:off x="1396169" y="2421466"/>
            <a:ext cx="94074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Dikey Başlık ve Meti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rot="5400000">
            <a:off x="7498001" y="2483481"/>
            <a:ext cx="4893600" cy="1890900"/>
          </a:xfrm>
          <a:prstGeom prst="rect">
            <a:avLst/>
          </a:prstGeom>
          <a:noFill/>
          <a:ln>
            <a:noFill/>
          </a:ln>
        </p:spPr>
        <p:txBody>
          <a:bodyPr wrap="square" lIns="91425" tIns="91425" rIns="91425" bIns="91425" anchor="ctr" anchorCtr="0">
            <a:normAutofit/>
          </a:bodyPr>
          <a:lstStyle>
            <a:lvl1pPr marL="0" lvl="0" indent="0" algn="ctr" rtl="0">
              <a:spcBef>
                <a:spcPts val="0"/>
              </a:spcBef>
              <a:buClr>
                <a:srgbClr val="262626"/>
              </a:buClr>
              <a:buSzPts val="1800"/>
              <a:buNone/>
              <a:defRPr/>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142" name="Shape 142"/>
          <p:cNvSpPr txBox="1">
            <a:spLocks noGrp="1"/>
          </p:cNvSpPr>
          <p:nvPr>
            <p:ph type="body" idx="1"/>
          </p:nvPr>
        </p:nvSpPr>
        <p:spPr>
          <a:xfrm rot="5400000">
            <a:off x="2565073" y="-287618"/>
            <a:ext cx="4893600" cy="7433100"/>
          </a:xfrm>
          <a:prstGeom prst="rect">
            <a:avLst/>
          </a:prstGeom>
          <a:noFill/>
          <a:ln>
            <a:noFill/>
          </a:ln>
        </p:spPr>
        <p:txBody>
          <a:bodyPr wrap="square" lIns="91425" tIns="91425" rIns="91425" bIns="91425" anchor="t" anchorCtr="0">
            <a:normAutofit/>
          </a:bodyPr>
          <a:lstStyle>
            <a:lvl1pPr marL="285750" lvl="0" indent="-154305" algn="l" rtl="0">
              <a:spcBef>
                <a:spcPts val="360"/>
              </a:spcBef>
              <a:spcAft>
                <a:spcPts val="600"/>
              </a:spcAft>
              <a:buSzPts val="2070"/>
              <a:buChar char="•"/>
              <a:defRPr/>
            </a:lvl1pPr>
            <a:lvl2pPr marL="742950" lvl="1" indent="-154305" algn="l" rtl="0">
              <a:spcBef>
                <a:spcPts val="360"/>
              </a:spcBef>
              <a:spcAft>
                <a:spcPts val="600"/>
              </a:spcAft>
              <a:buSzPts val="2070"/>
              <a:buChar char="•"/>
              <a:defRPr/>
            </a:lvl2pPr>
            <a:lvl3pPr marL="1200150" lvl="2" indent="-154305" algn="l" rtl="0">
              <a:spcBef>
                <a:spcPts val="360"/>
              </a:spcBef>
              <a:spcAft>
                <a:spcPts val="600"/>
              </a:spcAft>
              <a:buSzPts val="2070"/>
              <a:buChar char="•"/>
              <a:defRPr/>
            </a:lvl3pPr>
            <a:lvl4pPr marL="1543050" lvl="3" indent="-40005" algn="l" rtl="0">
              <a:spcBef>
                <a:spcPts val="360"/>
              </a:spcBef>
              <a:spcAft>
                <a:spcPts val="600"/>
              </a:spcAft>
              <a:buSzPts val="2070"/>
              <a:buChar char="•"/>
              <a:defRPr/>
            </a:lvl4pPr>
            <a:lvl5pPr marL="2000250" lvl="4" indent="-40004" algn="l" rtl="0">
              <a:spcBef>
                <a:spcPts val="360"/>
              </a:spcBef>
              <a:spcAft>
                <a:spcPts val="600"/>
              </a:spcAft>
              <a:buSzPts val="2070"/>
              <a:buChar char="•"/>
              <a:defRPr/>
            </a:lvl5pPr>
            <a:lvl6pPr marL="2514600" lvl="5" indent="-97154" algn="l" rtl="0">
              <a:spcBef>
                <a:spcPts val="360"/>
              </a:spcBef>
              <a:spcAft>
                <a:spcPts val="600"/>
              </a:spcAft>
              <a:buSzPts val="2070"/>
              <a:buChar char="•"/>
              <a:defRPr/>
            </a:lvl6pPr>
            <a:lvl7pPr marL="2971800" lvl="6" indent="-97154" algn="l" rtl="0">
              <a:spcBef>
                <a:spcPts val="360"/>
              </a:spcBef>
              <a:spcAft>
                <a:spcPts val="600"/>
              </a:spcAft>
              <a:buSzPts val="2070"/>
              <a:buChar char="•"/>
              <a:defRPr/>
            </a:lvl7pPr>
            <a:lvl8pPr marL="3429000" lvl="7" indent="-97154" algn="l" rtl="0">
              <a:spcBef>
                <a:spcPts val="360"/>
              </a:spcBef>
              <a:spcAft>
                <a:spcPts val="600"/>
              </a:spcAft>
              <a:buSzPts val="2070"/>
              <a:buChar char="•"/>
              <a:defRPr/>
            </a:lvl8pPr>
            <a:lvl9pPr marL="3886200" lvl="8" indent="-97154" algn="l" rtl="0">
              <a:spcBef>
                <a:spcPts val="360"/>
              </a:spcBef>
              <a:spcAft>
                <a:spcPts val="600"/>
              </a:spcAft>
              <a:buSzPts val="2070"/>
              <a:buChar char="•"/>
              <a:defRPr/>
            </a:lvl9pPr>
          </a:lstStyle>
          <a:p>
            <a:endParaRPr/>
          </a:p>
        </p:txBody>
      </p:sp>
      <p:sp>
        <p:nvSpPr>
          <p:cNvPr id="143" name="Shape 143"/>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44" name="Shape 144"/>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145" name="Shape 145"/>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cxnSp>
        <p:nvCxnSpPr>
          <p:cNvPr id="146" name="Shape 146"/>
          <p:cNvCxnSpPr/>
          <p:nvPr/>
        </p:nvCxnSpPr>
        <p:spPr>
          <a:xfrm>
            <a:off x="8863890" y="990600"/>
            <a:ext cx="0" cy="487680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Shape 28"/>
        <p:cNvGrpSpPr/>
        <p:nvPr/>
      </p:nvGrpSpPr>
      <p:grpSpPr>
        <a:xfrm>
          <a:off x="0" y="0"/>
          <a:ext cx="0" cy="0"/>
          <a:chOff x="0" y="0"/>
          <a:chExt cx="0" cy="0"/>
        </a:xfrm>
      </p:grpSpPr>
      <p:cxnSp>
        <p:nvCxnSpPr>
          <p:cNvPr id="29" name="Shape 29"/>
          <p:cNvCxnSpPr/>
          <p:nvPr/>
        </p:nvCxnSpPr>
        <p:spPr>
          <a:xfrm>
            <a:off x="1396169" y="2421466"/>
            <a:ext cx="9407400" cy="0"/>
          </a:xfrm>
          <a:prstGeom prst="straightConnector1">
            <a:avLst/>
          </a:prstGeom>
          <a:noFill/>
          <a:ln w="15875" cap="flat" cmpd="sng">
            <a:solidFill>
              <a:schemeClr val="accent1"/>
            </a:solidFill>
            <a:prstDash val="solid"/>
            <a:round/>
            <a:headEnd type="none" w="med" len="med"/>
            <a:tailEnd type="none" w="med" len="med"/>
          </a:ln>
        </p:spPr>
      </p:cxnSp>
      <p:sp>
        <p:nvSpPr>
          <p:cNvPr id="30" name="Shape 30"/>
          <p:cNvSpPr txBox="1">
            <a:spLocks noGrp="1"/>
          </p:cNvSpPr>
          <p:nvPr>
            <p:ph type="title"/>
          </p:nvPr>
        </p:nvSpPr>
        <p:spPr>
          <a:xfrm>
            <a:off x="1295402" y="982132"/>
            <a:ext cx="9601200" cy="1303800"/>
          </a:xfrm>
          <a:prstGeom prst="rect">
            <a:avLst/>
          </a:prstGeom>
          <a:noFill/>
          <a:ln>
            <a:noFill/>
          </a:ln>
        </p:spPr>
        <p:txBody>
          <a:bodyPr wrap="square" lIns="91425" tIns="91425" rIns="91425" bIns="91425" anchor="ctr" anchorCtr="0">
            <a:normAutofit/>
          </a:bodyPr>
          <a:lstStyle>
            <a:lvl1pPr marL="0" lvl="0" indent="0" algn="ctr" rtl="0">
              <a:spcBef>
                <a:spcPts val="0"/>
              </a:spcBef>
              <a:buClr>
                <a:srgbClr val="262626"/>
              </a:buClr>
              <a:buSzPts val="1800"/>
              <a:buNone/>
              <a:defRPr/>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31" name="Shape 31"/>
          <p:cNvSpPr txBox="1">
            <a:spLocks noGrp="1"/>
          </p:cNvSpPr>
          <p:nvPr>
            <p:ph type="body" idx="1"/>
          </p:nvPr>
        </p:nvSpPr>
        <p:spPr>
          <a:xfrm>
            <a:off x="1295401" y="2556932"/>
            <a:ext cx="9601200" cy="3318900"/>
          </a:xfrm>
          <a:prstGeom prst="rect">
            <a:avLst/>
          </a:prstGeom>
          <a:noFill/>
          <a:ln>
            <a:noFill/>
          </a:ln>
        </p:spPr>
        <p:txBody>
          <a:bodyPr wrap="square" lIns="91425" tIns="91425" rIns="91425" bIns="91425" anchor="t" anchorCtr="0">
            <a:normAutofit/>
          </a:bodyPr>
          <a:lstStyle>
            <a:lvl1pPr marL="285750" lvl="0" indent="-154305" algn="l" rtl="0">
              <a:spcBef>
                <a:spcPts val="360"/>
              </a:spcBef>
              <a:spcAft>
                <a:spcPts val="600"/>
              </a:spcAft>
              <a:buSzPts val="2070"/>
              <a:buChar char="•"/>
              <a:defRPr/>
            </a:lvl1pPr>
            <a:lvl2pPr marL="742950" lvl="1" indent="-154305" algn="l" rtl="0">
              <a:spcBef>
                <a:spcPts val="360"/>
              </a:spcBef>
              <a:spcAft>
                <a:spcPts val="600"/>
              </a:spcAft>
              <a:buSzPts val="2070"/>
              <a:buChar char="•"/>
              <a:defRPr/>
            </a:lvl2pPr>
            <a:lvl3pPr marL="1200150" lvl="2" indent="-154305" algn="l" rtl="0">
              <a:spcBef>
                <a:spcPts val="360"/>
              </a:spcBef>
              <a:spcAft>
                <a:spcPts val="600"/>
              </a:spcAft>
              <a:buSzPts val="2070"/>
              <a:buChar char="•"/>
              <a:defRPr/>
            </a:lvl3pPr>
            <a:lvl4pPr marL="1543050" lvl="3" indent="-40005" algn="l" rtl="0">
              <a:spcBef>
                <a:spcPts val="360"/>
              </a:spcBef>
              <a:spcAft>
                <a:spcPts val="600"/>
              </a:spcAft>
              <a:buSzPts val="2070"/>
              <a:buChar char="•"/>
              <a:defRPr/>
            </a:lvl4pPr>
            <a:lvl5pPr marL="2000250" lvl="4" indent="-40004" algn="l" rtl="0">
              <a:spcBef>
                <a:spcPts val="360"/>
              </a:spcBef>
              <a:spcAft>
                <a:spcPts val="600"/>
              </a:spcAft>
              <a:buSzPts val="2070"/>
              <a:buChar char="•"/>
              <a:defRPr/>
            </a:lvl5pPr>
            <a:lvl6pPr marL="2514600" lvl="5" indent="-97154" algn="l" rtl="0">
              <a:spcBef>
                <a:spcPts val="360"/>
              </a:spcBef>
              <a:spcAft>
                <a:spcPts val="600"/>
              </a:spcAft>
              <a:buSzPts val="2070"/>
              <a:buChar char="•"/>
              <a:defRPr/>
            </a:lvl6pPr>
            <a:lvl7pPr marL="2971800" lvl="6" indent="-97154" algn="l" rtl="0">
              <a:spcBef>
                <a:spcPts val="360"/>
              </a:spcBef>
              <a:spcAft>
                <a:spcPts val="600"/>
              </a:spcAft>
              <a:buSzPts val="2070"/>
              <a:buChar char="•"/>
              <a:defRPr/>
            </a:lvl7pPr>
            <a:lvl8pPr marL="3429000" lvl="7" indent="-97154" algn="l" rtl="0">
              <a:spcBef>
                <a:spcPts val="360"/>
              </a:spcBef>
              <a:spcAft>
                <a:spcPts val="600"/>
              </a:spcAft>
              <a:buSzPts val="2070"/>
              <a:buChar char="•"/>
              <a:defRPr/>
            </a:lvl8pPr>
            <a:lvl9pPr marL="3886200" lvl="8" indent="-97154" algn="l" rtl="0">
              <a:spcBef>
                <a:spcPts val="360"/>
              </a:spcBef>
              <a:spcAft>
                <a:spcPts val="600"/>
              </a:spcAft>
              <a:buSzPts val="2070"/>
              <a:buChar char="•"/>
              <a:defRPr/>
            </a:lvl9pPr>
          </a:lstStyle>
          <a:p>
            <a:endParaRPr/>
          </a:p>
        </p:txBody>
      </p:sp>
      <p:sp>
        <p:nvSpPr>
          <p:cNvPr id="32" name="Shape 32"/>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33" name="Shape 33"/>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34" name="Shape 34"/>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Başlıklı İçerik">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293811" y="1388534"/>
            <a:ext cx="3718500" cy="1371600"/>
          </a:xfrm>
          <a:prstGeom prst="rect">
            <a:avLst/>
          </a:prstGeom>
          <a:noFill/>
          <a:ln>
            <a:noFill/>
          </a:ln>
        </p:spPr>
        <p:txBody>
          <a:bodyPr wrap="square" lIns="91425" tIns="91425" rIns="91425" bIns="91425" anchor="b" anchorCtr="0">
            <a:normAutofit/>
          </a:bodyPr>
          <a:lstStyle>
            <a:lvl1pPr marL="0" lvl="0" indent="0" algn="ctr" rtl="0">
              <a:spcBef>
                <a:spcPts val="0"/>
              </a:spcBef>
              <a:buClr>
                <a:srgbClr val="262626"/>
              </a:buClr>
              <a:buSzPts val="2400"/>
              <a:buFont typeface="Garamond"/>
              <a:buNone/>
              <a:defRPr sz="2400" b="0"/>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37" name="Shape 37"/>
          <p:cNvSpPr txBox="1">
            <a:spLocks noGrp="1"/>
          </p:cNvSpPr>
          <p:nvPr>
            <p:ph type="body" idx="1"/>
          </p:nvPr>
        </p:nvSpPr>
        <p:spPr>
          <a:xfrm>
            <a:off x="5418668" y="982131"/>
            <a:ext cx="5469600" cy="4893600"/>
          </a:xfrm>
          <a:prstGeom prst="rect">
            <a:avLst/>
          </a:prstGeom>
          <a:noFill/>
          <a:ln>
            <a:noFill/>
          </a:ln>
        </p:spPr>
        <p:txBody>
          <a:bodyPr wrap="square" lIns="91425" tIns="91425" rIns="91425" bIns="91425" anchor="ctr" anchorCtr="0">
            <a:normAutofit/>
          </a:bodyPr>
          <a:lstStyle>
            <a:lvl1pPr marL="285750" lvl="0" indent="-154305" algn="l" rtl="0">
              <a:spcBef>
                <a:spcPts val="360"/>
              </a:spcBef>
              <a:spcAft>
                <a:spcPts val="600"/>
              </a:spcAft>
              <a:buSzPts val="2070"/>
              <a:buChar char="•"/>
              <a:defRPr/>
            </a:lvl1pPr>
            <a:lvl2pPr marL="742950" lvl="1" indent="-154305" algn="l" rtl="0">
              <a:spcBef>
                <a:spcPts val="360"/>
              </a:spcBef>
              <a:spcAft>
                <a:spcPts val="600"/>
              </a:spcAft>
              <a:buSzPts val="2070"/>
              <a:buChar char="•"/>
              <a:defRPr/>
            </a:lvl2pPr>
            <a:lvl3pPr marL="1200150" lvl="2" indent="-154305" algn="l" rtl="0">
              <a:spcBef>
                <a:spcPts val="360"/>
              </a:spcBef>
              <a:spcAft>
                <a:spcPts val="600"/>
              </a:spcAft>
              <a:buSzPts val="2070"/>
              <a:buChar char="•"/>
              <a:defRPr/>
            </a:lvl3pPr>
            <a:lvl4pPr marL="1543050" lvl="3" indent="-40005" algn="l" rtl="0">
              <a:spcBef>
                <a:spcPts val="360"/>
              </a:spcBef>
              <a:spcAft>
                <a:spcPts val="600"/>
              </a:spcAft>
              <a:buSzPts val="2070"/>
              <a:buChar char="•"/>
              <a:defRPr/>
            </a:lvl4pPr>
            <a:lvl5pPr marL="2000250" lvl="4" indent="-40004" algn="l" rtl="0">
              <a:spcBef>
                <a:spcPts val="360"/>
              </a:spcBef>
              <a:spcAft>
                <a:spcPts val="600"/>
              </a:spcAft>
              <a:buSzPts val="2070"/>
              <a:buChar char="•"/>
              <a:defRPr/>
            </a:lvl5pPr>
            <a:lvl6pPr marL="2514600" lvl="5" indent="-97154" algn="l" rtl="0">
              <a:spcBef>
                <a:spcPts val="360"/>
              </a:spcBef>
              <a:spcAft>
                <a:spcPts val="600"/>
              </a:spcAft>
              <a:buSzPts val="2070"/>
              <a:buChar char="•"/>
              <a:defRPr/>
            </a:lvl6pPr>
            <a:lvl7pPr marL="2971800" lvl="6" indent="-97154" algn="l" rtl="0">
              <a:spcBef>
                <a:spcPts val="360"/>
              </a:spcBef>
              <a:spcAft>
                <a:spcPts val="600"/>
              </a:spcAft>
              <a:buSzPts val="2070"/>
              <a:buChar char="•"/>
              <a:defRPr/>
            </a:lvl7pPr>
            <a:lvl8pPr marL="3429000" lvl="7" indent="-97154" algn="l" rtl="0">
              <a:spcBef>
                <a:spcPts val="360"/>
              </a:spcBef>
              <a:spcAft>
                <a:spcPts val="600"/>
              </a:spcAft>
              <a:buSzPts val="2070"/>
              <a:buChar char="•"/>
              <a:defRPr/>
            </a:lvl8pPr>
            <a:lvl9pPr marL="3886200" lvl="8" indent="-97154" algn="l" rtl="0">
              <a:spcBef>
                <a:spcPts val="360"/>
              </a:spcBef>
              <a:spcAft>
                <a:spcPts val="600"/>
              </a:spcAft>
              <a:buSzPts val="2070"/>
              <a:buChar char="•"/>
              <a:defRPr/>
            </a:lvl9pPr>
          </a:lstStyle>
          <a:p>
            <a:endParaRPr/>
          </a:p>
        </p:txBody>
      </p:sp>
      <p:sp>
        <p:nvSpPr>
          <p:cNvPr id="38" name="Shape 38"/>
          <p:cNvSpPr txBox="1">
            <a:spLocks noGrp="1"/>
          </p:cNvSpPr>
          <p:nvPr>
            <p:ph type="body" idx="2"/>
          </p:nvPr>
        </p:nvSpPr>
        <p:spPr>
          <a:xfrm>
            <a:off x="1293811" y="3031065"/>
            <a:ext cx="3718500" cy="2438400"/>
          </a:xfrm>
          <a:prstGeom prst="rect">
            <a:avLst/>
          </a:prstGeom>
          <a:noFill/>
          <a:ln>
            <a:noFill/>
          </a:ln>
        </p:spPr>
        <p:txBody>
          <a:bodyPr wrap="square" lIns="91425" tIns="91425" rIns="91425" bIns="91425" anchor="t" anchorCtr="0">
            <a:normAutofit/>
          </a:bodyPr>
          <a:lstStyle>
            <a:lvl1pPr marL="0" lvl="0" indent="0" algn="ctr" rtl="0">
              <a:spcBef>
                <a:spcPts val="320"/>
              </a:spcBef>
              <a:spcAft>
                <a:spcPts val="600"/>
              </a:spcAft>
              <a:buSzPts val="1840"/>
              <a:buNone/>
              <a:defRPr sz="1600"/>
            </a:lvl1pPr>
            <a:lvl2pPr marL="457200" lvl="1" indent="0" algn="l" rtl="0">
              <a:spcBef>
                <a:spcPts val="240"/>
              </a:spcBef>
              <a:spcAft>
                <a:spcPts val="600"/>
              </a:spcAft>
              <a:buSzPts val="1380"/>
              <a:buNone/>
              <a:defRPr sz="1200"/>
            </a:lvl2pPr>
            <a:lvl3pPr marL="914400" lvl="2" indent="0" algn="l" rtl="0">
              <a:spcBef>
                <a:spcPts val="200"/>
              </a:spcBef>
              <a:spcAft>
                <a:spcPts val="600"/>
              </a:spcAft>
              <a:buSzPts val="1150"/>
              <a:buNone/>
              <a:defRPr sz="1000"/>
            </a:lvl3pPr>
            <a:lvl4pPr marL="1371600" lvl="3" indent="0" algn="l" rtl="0">
              <a:spcBef>
                <a:spcPts val="180"/>
              </a:spcBef>
              <a:spcAft>
                <a:spcPts val="600"/>
              </a:spcAft>
              <a:buSzPts val="1035"/>
              <a:buNone/>
              <a:defRPr sz="900"/>
            </a:lvl4pPr>
            <a:lvl5pPr marL="1828800" lvl="4" indent="0" algn="l" rtl="0">
              <a:spcBef>
                <a:spcPts val="180"/>
              </a:spcBef>
              <a:spcAft>
                <a:spcPts val="600"/>
              </a:spcAft>
              <a:buSzPts val="1035"/>
              <a:buNone/>
              <a:defRPr sz="900"/>
            </a:lvl5pPr>
            <a:lvl6pPr marL="2286000" lvl="5" indent="0" algn="l" rtl="0">
              <a:spcBef>
                <a:spcPts val="180"/>
              </a:spcBef>
              <a:spcAft>
                <a:spcPts val="600"/>
              </a:spcAft>
              <a:buSzPts val="1035"/>
              <a:buNone/>
              <a:defRPr sz="900"/>
            </a:lvl6pPr>
            <a:lvl7pPr marL="2743200" lvl="6" indent="0" algn="l" rtl="0">
              <a:spcBef>
                <a:spcPts val="180"/>
              </a:spcBef>
              <a:spcAft>
                <a:spcPts val="600"/>
              </a:spcAft>
              <a:buSzPts val="1035"/>
              <a:buNone/>
              <a:defRPr sz="900"/>
            </a:lvl7pPr>
            <a:lvl8pPr marL="3200400" lvl="7" indent="0" algn="l" rtl="0">
              <a:spcBef>
                <a:spcPts val="180"/>
              </a:spcBef>
              <a:spcAft>
                <a:spcPts val="600"/>
              </a:spcAft>
              <a:buSzPts val="1035"/>
              <a:buNone/>
              <a:defRPr sz="900"/>
            </a:lvl8pPr>
            <a:lvl9pPr marL="3657600" lvl="8" indent="0" algn="l" rtl="0">
              <a:spcBef>
                <a:spcPts val="180"/>
              </a:spcBef>
              <a:spcAft>
                <a:spcPts val="600"/>
              </a:spcAft>
              <a:buSzPts val="1035"/>
              <a:buNone/>
              <a:defRPr sz="900"/>
            </a:lvl9pPr>
          </a:lstStyle>
          <a:p>
            <a:endParaRPr/>
          </a:p>
        </p:txBody>
      </p:sp>
      <p:sp>
        <p:nvSpPr>
          <p:cNvPr id="39" name="Shape 39"/>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40" name="Shape 40"/>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41" name="Shape 41"/>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cxnSp>
        <p:nvCxnSpPr>
          <p:cNvPr id="42" name="Shape 42"/>
          <p:cNvCxnSpPr/>
          <p:nvPr/>
        </p:nvCxnSpPr>
        <p:spPr>
          <a:xfrm>
            <a:off x="1396169" y="2912533"/>
            <a:ext cx="35145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Bölüm Üstbilgisi">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2015069" y="1752606"/>
            <a:ext cx="8158800" cy="1822500"/>
          </a:xfrm>
          <a:prstGeom prst="rect">
            <a:avLst/>
          </a:prstGeom>
          <a:noFill/>
          <a:ln>
            <a:noFill/>
          </a:ln>
        </p:spPr>
        <p:txBody>
          <a:bodyPr wrap="square" lIns="91425" tIns="91425" rIns="91425" bIns="91425" anchor="b" anchorCtr="0">
            <a:normAutofit/>
          </a:bodyPr>
          <a:lstStyle>
            <a:lvl1pPr marL="0" lvl="0" indent="0" algn="ctr" rtl="0">
              <a:spcBef>
                <a:spcPts val="0"/>
              </a:spcBef>
              <a:buClr>
                <a:srgbClr val="262626"/>
              </a:buClr>
              <a:buSzPts val="4400"/>
              <a:buFont typeface="Garamond"/>
              <a:buNone/>
              <a:defRPr sz="4400" b="0" cap="none"/>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45" name="Shape 45"/>
          <p:cNvSpPr txBox="1">
            <a:spLocks noGrp="1"/>
          </p:cNvSpPr>
          <p:nvPr>
            <p:ph type="body" idx="1"/>
          </p:nvPr>
        </p:nvSpPr>
        <p:spPr>
          <a:xfrm>
            <a:off x="2015067" y="3846051"/>
            <a:ext cx="8158800" cy="954600"/>
          </a:xfrm>
          <a:prstGeom prst="rect">
            <a:avLst/>
          </a:prstGeom>
          <a:noFill/>
          <a:ln>
            <a:noFill/>
          </a:ln>
        </p:spPr>
        <p:txBody>
          <a:bodyPr wrap="square" lIns="91425" tIns="91425" rIns="91425" bIns="91425" anchor="t" anchorCtr="0">
            <a:normAutofit/>
          </a:bodyPr>
          <a:lstStyle>
            <a:lvl1pPr marL="0" lvl="0" indent="0" algn="ctr" rtl="0">
              <a:spcBef>
                <a:spcPts val="480"/>
              </a:spcBef>
              <a:spcAft>
                <a:spcPts val="600"/>
              </a:spcAft>
              <a:buSzPts val="2760"/>
              <a:buNone/>
              <a:defRPr sz="2400">
                <a:solidFill>
                  <a:schemeClr val="dk1"/>
                </a:solidFill>
              </a:defRPr>
            </a:lvl1pPr>
            <a:lvl2pPr marL="457200" lvl="1" indent="0" algn="l" rtl="0">
              <a:spcBef>
                <a:spcPts val="360"/>
              </a:spcBef>
              <a:spcAft>
                <a:spcPts val="600"/>
              </a:spcAft>
              <a:buSzPts val="2070"/>
              <a:buNone/>
              <a:defRPr sz="1800">
                <a:solidFill>
                  <a:srgbClr val="888888"/>
                </a:solidFill>
              </a:defRPr>
            </a:lvl2pPr>
            <a:lvl3pPr marL="914400" lvl="2" indent="0" algn="l" rtl="0">
              <a:spcBef>
                <a:spcPts val="320"/>
              </a:spcBef>
              <a:spcAft>
                <a:spcPts val="600"/>
              </a:spcAft>
              <a:buSzPts val="1840"/>
              <a:buNone/>
              <a:defRPr sz="1600">
                <a:solidFill>
                  <a:srgbClr val="888888"/>
                </a:solidFill>
              </a:defRPr>
            </a:lvl3pPr>
            <a:lvl4pPr marL="1371600" lvl="3" indent="0" algn="l" rtl="0">
              <a:spcBef>
                <a:spcPts val="280"/>
              </a:spcBef>
              <a:spcAft>
                <a:spcPts val="600"/>
              </a:spcAft>
              <a:buSzPts val="1610"/>
              <a:buNone/>
              <a:defRPr sz="1400">
                <a:solidFill>
                  <a:srgbClr val="888888"/>
                </a:solidFill>
              </a:defRPr>
            </a:lvl4pPr>
            <a:lvl5pPr marL="1828800" lvl="4" indent="0" algn="l" rtl="0">
              <a:spcBef>
                <a:spcPts val="280"/>
              </a:spcBef>
              <a:spcAft>
                <a:spcPts val="600"/>
              </a:spcAft>
              <a:buSzPts val="1610"/>
              <a:buNone/>
              <a:defRPr sz="1400">
                <a:solidFill>
                  <a:srgbClr val="888888"/>
                </a:solidFill>
              </a:defRPr>
            </a:lvl5pPr>
            <a:lvl6pPr marL="2286000" lvl="5" indent="0" algn="l" rtl="0">
              <a:spcBef>
                <a:spcPts val="280"/>
              </a:spcBef>
              <a:spcAft>
                <a:spcPts val="600"/>
              </a:spcAft>
              <a:buSzPts val="1610"/>
              <a:buNone/>
              <a:defRPr sz="1400">
                <a:solidFill>
                  <a:srgbClr val="888888"/>
                </a:solidFill>
              </a:defRPr>
            </a:lvl6pPr>
            <a:lvl7pPr marL="2743200" lvl="6" indent="0" algn="l" rtl="0">
              <a:spcBef>
                <a:spcPts val="280"/>
              </a:spcBef>
              <a:spcAft>
                <a:spcPts val="600"/>
              </a:spcAft>
              <a:buSzPts val="1610"/>
              <a:buNone/>
              <a:defRPr sz="1400">
                <a:solidFill>
                  <a:srgbClr val="888888"/>
                </a:solidFill>
              </a:defRPr>
            </a:lvl7pPr>
            <a:lvl8pPr marL="3200400" lvl="7" indent="0" algn="l" rtl="0">
              <a:spcBef>
                <a:spcPts val="280"/>
              </a:spcBef>
              <a:spcAft>
                <a:spcPts val="600"/>
              </a:spcAft>
              <a:buSzPts val="1610"/>
              <a:buNone/>
              <a:defRPr sz="1400">
                <a:solidFill>
                  <a:srgbClr val="888888"/>
                </a:solidFill>
              </a:defRPr>
            </a:lvl8pPr>
            <a:lvl9pPr marL="3657600" lvl="8" indent="0" algn="l" rtl="0">
              <a:spcBef>
                <a:spcPts val="280"/>
              </a:spcBef>
              <a:spcAft>
                <a:spcPts val="600"/>
              </a:spcAft>
              <a:buSzPts val="1610"/>
              <a:buNone/>
              <a:defRPr sz="1400">
                <a:solidFill>
                  <a:srgbClr val="888888"/>
                </a:solidFill>
              </a:defRPr>
            </a:lvl9pPr>
          </a:lstStyle>
          <a:p>
            <a:endParaRPr/>
          </a:p>
        </p:txBody>
      </p:sp>
      <p:sp>
        <p:nvSpPr>
          <p:cNvPr id="46" name="Shape 46"/>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47" name="Shape 47"/>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48" name="Shape 48"/>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cxnSp>
        <p:nvCxnSpPr>
          <p:cNvPr id="49" name="Shape 49"/>
          <p:cNvCxnSpPr/>
          <p:nvPr/>
        </p:nvCxnSpPr>
        <p:spPr>
          <a:xfrm>
            <a:off x="2012723" y="3710585"/>
            <a:ext cx="81633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Shape 50"/>
        <p:cNvGrpSpPr/>
        <p:nvPr/>
      </p:nvGrpSpPr>
      <p:grpSpPr>
        <a:xfrm>
          <a:off x="0" y="0"/>
          <a:ext cx="0" cy="0"/>
          <a:chOff x="0" y="0"/>
          <a:chExt cx="0" cy="0"/>
        </a:xfrm>
      </p:grpSpPr>
      <p:cxnSp>
        <p:nvCxnSpPr>
          <p:cNvPr id="51" name="Shape 51"/>
          <p:cNvCxnSpPr/>
          <p:nvPr/>
        </p:nvCxnSpPr>
        <p:spPr>
          <a:xfrm>
            <a:off x="1396169" y="2421466"/>
            <a:ext cx="9407400" cy="0"/>
          </a:xfrm>
          <a:prstGeom prst="straightConnector1">
            <a:avLst/>
          </a:prstGeom>
          <a:noFill/>
          <a:ln w="15875" cap="flat" cmpd="sng">
            <a:solidFill>
              <a:schemeClr val="accent1"/>
            </a:solidFill>
            <a:prstDash val="solid"/>
            <a:round/>
            <a:headEnd type="none" w="med" len="med"/>
            <a:tailEnd type="none" w="med" len="med"/>
          </a:ln>
        </p:spPr>
      </p:cxnSp>
      <p:sp>
        <p:nvSpPr>
          <p:cNvPr id="52" name="Shape 52"/>
          <p:cNvSpPr txBox="1">
            <a:spLocks noGrp="1"/>
          </p:cNvSpPr>
          <p:nvPr>
            <p:ph type="title"/>
          </p:nvPr>
        </p:nvSpPr>
        <p:spPr>
          <a:xfrm>
            <a:off x="1295402" y="982132"/>
            <a:ext cx="9601200" cy="1303800"/>
          </a:xfrm>
          <a:prstGeom prst="rect">
            <a:avLst/>
          </a:prstGeom>
          <a:noFill/>
          <a:ln>
            <a:noFill/>
          </a:ln>
        </p:spPr>
        <p:txBody>
          <a:bodyPr wrap="square" lIns="91425" tIns="91425" rIns="91425" bIns="91425" anchor="ctr" anchorCtr="0">
            <a:normAutofit/>
          </a:bodyPr>
          <a:lstStyle>
            <a:lvl1pPr marL="0" lvl="0" indent="0" algn="ctr" rtl="0">
              <a:spcBef>
                <a:spcPts val="0"/>
              </a:spcBef>
              <a:buClr>
                <a:srgbClr val="262626"/>
              </a:buClr>
              <a:buSzPts val="1800"/>
              <a:buNone/>
              <a:defRPr/>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53" name="Shape 53"/>
          <p:cNvSpPr txBox="1">
            <a:spLocks noGrp="1"/>
          </p:cNvSpPr>
          <p:nvPr>
            <p:ph type="body" idx="1"/>
          </p:nvPr>
        </p:nvSpPr>
        <p:spPr>
          <a:xfrm>
            <a:off x="1298448" y="2560320"/>
            <a:ext cx="4718400" cy="3310200"/>
          </a:xfrm>
          <a:prstGeom prst="rect">
            <a:avLst/>
          </a:prstGeom>
          <a:noFill/>
          <a:ln>
            <a:noFill/>
          </a:ln>
        </p:spPr>
        <p:txBody>
          <a:bodyPr wrap="square" lIns="91425" tIns="91425" rIns="91425" bIns="91425" anchor="t" anchorCtr="0">
            <a:normAutofit/>
          </a:bodyPr>
          <a:lstStyle>
            <a:lvl1pPr marL="285750" lvl="0" indent="-154305" algn="l" rtl="0">
              <a:spcBef>
                <a:spcPts val="360"/>
              </a:spcBef>
              <a:spcAft>
                <a:spcPts val="600"/>
              </a:spcAft>
              <a:buSzPts val="2070"/>
              <a:buChar char="•"/>
              <a:defRPr/>
            </a:lvl1pPr>
            <a:lvl2pPr marL="742950" lvl="1" indent="-154305" algn="l" rtl="0">
              <a:spcBef>
                <a:spcPts val="360"/>
              </a:spcBef>
              <a:spcAft>
                <a:spcPts val="600"/>
              </a:spcAft>
              <a:buSzPts val="2070"/>
              <a:buChar char="•"/>
              <a:defRPr/>
            </a:lvl2pPr>
            <a:lvl3pPr marL="1200150" lvl="2" indent="-154305" algn="l" rtl="0">
              <a:spcBef>
                <a:spcPts val="360"/>
              </a:spcBef>
              <a:spcAft>
                <a:spcPts val="600"/>
              </a:spcAft>
              <a:buSzPts val="2070"/>
              <a:buChar char="•"/>
              <a:defRPr/>
            </a:lvl3pPr>
            <a:lvl4pPr marL="1543050" lvl="3" indent="-40005" algn="l" rtl="0">
              <a:spcBef>
                <a:spcPts val="360"/>
              </a:spcBef>
              <a:spcAft>
                <a:spcPts val="600"/>
              </a:spcAft>
              <a:buSzPts val="2070"/>
              <a:buChar char="•"/>
              <a:defRPr/>
            </a:lvl4pPr>
            <a:lvl5pPr marL="2000250" lvl="4" indent="-40004" algn="l" rtl="0">
              <a:spcBef>
                <a:spcPts val="360"/>
              </a:spcBef>
              <a:spcAft>
                <a:spcPts val="600"/>
              </a:spcAft>
              <a:buSzPts val="2070"/>
              <a:buChar char="•"/>
              <a:defRPr/>
            </a:lvl5pPr>
            <a:lvl6pPr marL="2514600" lvl="5" indent="-97154" algn="l" rtl="0">
              <a:spcBef>
                <a:spcPts val="360"/>
              </a:spcBef>
              <a:spcAft>
                <a:spcPts val="600"/>
              </a:spcAft>
              <a:buSzPts val="2070"/>
              <a:buChar char="•"/>
              <a:defRPr/>
            </a:lvl6pPr>
            <a:lvl7pPr marL="2971800" lvl="6" indent="-97154" algn="l" rtl="0">
              <a:spcBef>
                <a:spcPts val="360"/>
              </a:spcBef>
              <a:spcAft>
                <a:spcPts val="600"/>
              </a:spcAft>
              <a:buSzPts val="2070"/>
              <a:buChar char="•"/>
              <a:defRPr/>
            </a:lvl7pPr>
            <a:lvl8pPr marL="3429000" lvl="7" indent="-97154" algn="l" rtl="0">
              <a:spcBef>
                <a:spcPts val="360"/>
              </a:spcBef>
              <a:spcAft>
                <a:spcPts val="600"/>
              </a:spcAft>
              <a:buSzPts val="2070"/>
              <a:buChar char="•"/>
              <a:defRPr/>
            </a:lvl8pPr>
            <a:lvl9pPr marL="3886200" lvl="8" indent="-97154" algn="l" rtl="0">
              <a:spcBef>
                <a:spcPts val="360"/>
              </a:spcBef>
              <a:spcAft>
                <a:spcPts val="600"/>
              </a:spcAft>
              <a:buSzPts val="2070"/>
              <a:buChar char="•"/>
              <a:defRPr/>
            </a:lvl9pPr>
          </a:lstStyle>
          <a:p>
            <a:endParaRPr/>
          </a:p>
        </p:txBody>
      </p:sp>
      <p:sp>
        <p:nvSpPr>
          <p:cNvPr id="54" name="Shape 54"/>
          <p:cNvSpPr txBox="1">
            <a:spLocks noGrp="1"/>
          </p:cNvSpPr>
          <p:nvPr>
            <p:ph type="body" idx="2"/>
          </p:nvPr>
        </p:nvSpPr>
        <p:spPr>
          <a:xfrm>
            <a:off x="6181344" y="2560320"/>
            <a:ext cx="4718400" cy="3310200"/>
          </a:xfrm>
          <a:prstGeom prst="rect">
            <a:avLst/>
          </a:prstGeom>
          <a:noFill/>
          <a:ln>
            <a:noFill/>
          </a:ln>
        </p:spPr>
        <p:txBody>
          <a:bodyPr wrap="square" lIns="91425" tIns="91425" rIns="91425" bIns="91425" anchor="t" anchorCtr="0">
            <a:normAutofit/>
          </a:bodyPr>
          <a:lstStyle>
            <a:lvl1pPr marL="285750" lvl="0" indent="-154305" algn="l" rtl="0">
              <a:spcBef>
                <a:spcPts val="360"/>
              </a:spcBef>
              <a:spcAft>
                <a:spcPts val="600"/>
              </a:spcAft>
              <a:buSzPts val="2070"/>
              <a:buChar char="•"/>
              <a:defRPr/>
            </a:lvl1pPr>
            <a:lvl2pPr marL="742950" lvl="1" indent="-154305" algn="l" rtl="0">
              <a:spcBef>
                <a:spcPts val="360"/>
              </a:spcBef>
              <a:spcAft>
                <a:spcPts val="600"/>
              </a:spcAft>
              <a:buSzPts val="2070"/>
              <a:buChar char="•"/>
              <a:defRPr/>
            </a:lvl2pPr>
            <a:lvl3pPr marL="1200150" lvl="2" indent="-154305" algn="l" rtl="0">
              <a:spcBef>
                <a:spcPts val="360"/>
              </a:spcBef>
              <a:spcAft>
                <a:spcPts val="600"/>
              </a:spcAft>
              <a:buSzPts val="2070"/>
              <a:buChar char="•"/>
              <a:defRPr/>
            </a:lvl3pPr>
            <a:lvl4pPr marL="1543050" lvl="3" indent="-40005" algn="l" rtl="0">
              <a:spcBef>
                <a:spcPts val="360"/>
              </a:spcBef>
              <a:spcAft>
                <a:spcPts val="600"/>
              </a:spcAft>
              <a:buSzPts val="2070"/>
              <a:buChar char="•"/>
              <a:defRPr/>
            </a:lvl4pPr>
            <a:lvl5pPr marL="2000250" lvl="4" indent="-40004" algn="l" rtl="0">
              <a:spcBef>
                <a:spcPts val="360"/>
              </a:spcBef>
              <a:spcAft>
                <a:spcPts val="600"/>
              </a:spcAft>
              <a:buSzPts val="2070"/>
              <a:buChar char="•"/>
              <a:defRPr/>
            </a:lvl5pPr>
            <a:lvl6pPr marL="2514600" lvl="5" indent="-97154" algn="l" rtl="0">
              <a:spcBef>
                <a:spcPts val="360"/>
              </a:spcBef>
              <a:spcAft>
                <a:spcPts val="600"/>
              </a:spcAft>
              <a:buSzPts val="2070"/>
              <a:buChar char="•"/>
              <a:defRPr/>
            </a:lvl6pPr>
            <a:lvl7pPr marL="2971800" lvl="6" indent="-97154" algn="l" rtl="0">
              <a:spcBef>
                <a:spcPts val="360"/>
              </a:spcBef>
              <a:spcAft>
                <a:spcPts val="600"/>
              </a:spcAft>
              <a:buSzPts val="2070"/>
              <a:buChar char="•"/>
              <a:defRPr/>
            </a:lvl7pPr>
            <a:lvl8pPr marL="3429000" lvl="7" indent="-97154" algn="l" rtl="0">
              <a:spcBef>
                <a:spcPts val="360"/>
              </a:spcBef>
              <a:spcAft>
                <a:spcPts val="600"/>
              </a:spcAft>
              <a:buSzPts val="2070"/>
              <a:buChar char="•"/>
              <a:defRPr/>
            </a:lvl8pPr>
            <a:lvl9pPr marL="3886200" lvl="8" indent="-97154" algn="l" rtl="0">
              <a:spcBef>
                <a:spcPts val="360"/>
              </a:spcBef>
              <a:spcAft>
                <a:spcPts val="600"/>
              </a:spcAft>
              <a:buSzPts val="2070"/>
              <a:buChar char="•"/>
              <a:defRPr/>
            </a:lvl9pPr>
          </a:lstStyle>
          <a:p>
            <a:endParaRPr/>
          </a:p>
        </p:txBody>
      </p:sp>
      <p:sp>
        <p:nvSpPr>
          <p:cNvPr id="55" name="Shape 55"/>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56" name="Shape 56"/>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57" name="Shape 57"/>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Karşılaştırma">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295402" y="982132"/>
            <a:ext cx="9601200" cy="1303800"/>
          </a:xfrm>
          <a:prstGeom prst="rect">
            <a:avLst/>
          </a:prstGeom>
          <a:noFill/>
          <a:ln>
            <a:noFill/>
          </a:ln>
        </p:spPr>
        <p:txBody>
          <a:bodyPr wrap="square" lIns="91425" tIns="91425" rIns="91425" bIns="91425" anchor="ctr" anchorCtr="0">
            <a:normAutofit/>
          </a:bodyPr>
          <a:lstStyle>
            <a:lvl1pPr marL="0" lvl="0" indent="0" algn="ctr" rtl="0">
              <a:spcBef>
                <a:spcPts val="0"/>
              </a:spcBef>
              <a:buClr>
                <a:srgbClr val="262626"/>
              </a:buClr>
              <a:buSzPts val="4400"/>
              <a:buFont typeface="Garamond"/>
              <a:buNone/>
              <a:defRPr/>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60" name="Shape 60"/>
          <p:cNvSpPr txBox="1">
            <a:spLocks noGrp="1"/>
          </p:cNvSpPr>
          <p:nvPr>
            <p:ph type="body" idx="1"/>
          </p:nvPr>
        </p:nvSpPr>
        <p:spPr>
          <a:xfrm>
            <a:off x="1295400" y="2658533"/>
            <a:ext cx="4718400" cy="576300"/>
          </a:xfrm>
          <a:prstGeom prst="rect">
            <a:avLst/>
          </a:prstGeom>
          <a:noFill/>
          <a:ln>
            <a:noFill/>
          </a:ln>
        </p:spPr>
        <p:txBody>
          <a:bodyPr wrap="square" lIns="91425" tIns="91425" rIns="91425" bIns="91425" anchor="b" anchorCtr="0"/>
          <a:lstStyle>
            <a:lvl1pPr marL="0" lvl="0" indent="0" algn="l" rtl="0">
              <a:spcBef>
                <a:spcPts val="672"/>
              </a:spcBef>
              <a:spcAft>
                <a:spcPts val="600"/>
              </a:spcAft>
              <a:buSzPts val="3220"/>
              <a:buNone/>
              <a:defRPr sz="2800" b="0">
                <a:solidFill>
                  <a:schemeClr val="accent1"/>
                </a:solidFill>
              </a:defRPr>
            </a:lvl1pPr>
            <a:lvl2pPr marL="457200" lvl="1" indent="0" algn="l" rtl="0">
              <a:spcBef>
                <a:spcPts val="400"/>
              </a:spcBef>
              <a:spcAft>
                <a:spcPts val="600"/>
              </a:spcAft>
              <a:buSzPts val="2300"/>
              <a:buNone/>
              <a:defRPr sz="2000" b="1"/>
            </a:lvl2pPr>
            <a:lvl3pPr marL="914400" lvl="2" indent="0" algn="l" rtl="0">
              <a:spcBef>
                <a:spcPts val="360"/>
              </a:spcBef>
              <a:spcAft>
                <a:spcPts val="600"/>
              </a:spcAft>
              <a:buSzPts val="2070"/>
              <a:buNone/>
              <a:defRPr sz="1800" b="1"/>
            </a:lvl3pPr>
            <a:lvl4pPr marL="1371600" lvl="3" indent="0" algn="l" rtl="0">
              <a:spcBef>
                <a:spcPts val="320"/>
              </a:spcBef>
              <a:spcAft>
                <a:spcPts val="600"/>
              </a:spcAft>
              <a:buSzPts val="1840"/>
              <a:buNone/>
              <a:defRPr sz="1600" b="1"/>
            </a:lvl4pPr>
            <a:lvl5pPr marL="1828800" lvl="4" indent="0" algn="l" rtl="0">
              <a:spcBef>
                <a:spcPts val="320"/>
              </a:spcBef>
              <a:spcAft>
                <a:spcPts val="600"/>
              </a:spcAft>
              <a:buSzPts val="1840"/>
              <a:buNone/>
              <a:defRPr sz="1600" b="1"/>
            </a:lvl5pPr>
            <a:lvl6pPr marL="2286000" lvl="5" indent="0" algn="l" rtl="0">
              <a:spcBef>
                <a:spcPts val="320"/>
              </a:spcBef>
              <a:spcAft>
                <a:spcPts val="600"/>
              </a:spcAft>
              <a:buSzPts val="1840"/>
              <a:buNone/>
              <a:defRPr sz="1600" b="1"/>
            </a:lvl6pPr>
            <a:lvl7pPr marL="2743200" lvl="6" indent="0" algn="l" rtl="0">
              <a:spcBef>
                <a:spcPts val="320"/>
              </a:spcBef>
              <a:spcAft>
                <a:spcPts val="600"/>
              </a:spcAft>
              <a:buSzPts val="1840"/>
              <a:buNone/>
              <a:defRPr sz="1600" b="1"/>
            </a:lvl7pPr>
            <a:lvl8pPr marL="3200400" lvl="7" indent="0" algn="l" rtl="0">
              <a:spcBef>
                <a:spcPts val="320"/>
              </a:spcBef>
              <a:spcAft>
                <a:spcPts val="600"/>
              </a:spcAft>
              <a:buSzPts val="1840"/>
              <a:buNone/>
              <a:defRPr sz="1600" b="1"/>
            </a:lvl8pPr>
            <a:lvl9pPr marL="3657600" lvl="8" indent="0" algn="l" rtl="0">
              <a:spcBef>
                <a:spcPts val="320"/>
              </a:spcBef>
              <a:spcAft>
                <a:spcPts val="600"/>
              </a:spcAft>
              <a:buSzPts val="1840"/>
              <a:buNone/>
              <a:defRPr sz="1600" b="1"/>
            </a:lvl9pPr>
          </a:lstStyle>
          <a:p>
            <a:endParaRPr/>
          </a:p>
        </p:txBody>
      </p:sp>
      <p:sp>
        <p:nvSpPr>
          <p:cNvPr id="61" name="Shape 61"/>
          <p:cNvSpPr txBox="1">
            <a:spLocks noGrp="1"/>
          </p:cNvSpPr>
          <p:nvPr>
            <p:ph type="body" idx="2"/>
          </p:nvPr>
        </p:nvSpPr>
        <p:spPr>
          <a:xfrm>
            <a:off x="1295400" y="3243262"/>
            <a:ext cx="4718400" cy="2632500"/>
          </a:xfrm>
          <a:prstGeom prst="rect">
            <a:avLst/>
          </a:prstGeom>
          <a:noFill/>
          <a:ln>
            <a:noFill/>
          </a:ln>
        </p:spPr>
        <p:txBody>
          <a:bodyPr wrap="square" lIns="91425" tIns="91425" rIns="91425" bIns="91425" anchor="t" anchorCtr="0">
            <a:normAutofit/>
          </a:bodyPr>
          <a:lstStyle>
            <a:lvl1pPr marL="285750" lvl="0" indent="-154305" algn="l" rtl="0">
              <a:spcBef>
                <a:spcPts val="360"/>
              </a:spcBef>
              <a:spcAft>
                <a:spcPts val="600"/>
              </a:spcAft>
              <a:buSzPts val="2070"/>
              <a:buChar char="•"/>
              <a:defRPr/>
            </a:lvl1pPr>
            <a:lvl2pPr marL="742950" lvl="1" indent="-154305" algn="l" rtl="0">
              <a:spcBef>
                <a:spcPts val="360"/>
              </a:spcBef>
              <a:spcAft>
                <a:spcPts val="600"/>
              </a:spcAft>
              <a:buSzPts val="2070"/>
              <a:buChar char="•"/>
              <a:defRPr/>
            </a:lvl2pPr>
            <a:lvl3pPr marL="1200150" lvl="2" indent="-154305" algn="l" rtl="0">
              <a:spcBef>
                <a:spcPts val="360"/>
              </a:spcBef>
              <a:spcAft>
                <a:spcPts val="600"/>
              </a:spcAft>
              <a:buSzPts val="2070"/>
              <a:buChar char="•"/>
              <a:defRPr/>
            </a:lvl3pPr>
            <a:lvl4pPr marL="1543050" lvl="3" indent="-40005" algn="l" rtl="0">
              <a:spcBef>
                <a:spcPts val="360"/>
              </a:spcBef>
              <a:spcAft>
                <a:spcPts val="600"/>
              </a:spcAft>
              <a:buSzPts val="2070"/>
              <a:buChar char="•"/>
              <a:defRPr/>
            </a:lvl4pPr>
            <a:lvl5pPr marL="2000250" lvl="4" indent="-40004" algn="l" rtl="0">
              <a:spcBef>
                <a:spcPts val="360"/>
              </a:spcBef>
              <a:spcAft>
                <a:spcPts val="600"/>
              </a:spcAft>
              <a:buSzPts val="2070"/>
              <a:buChar char="•"/>
              <a:defRPr/>
            </a:lvl5pPr>
            <a:lvl6pPr marL="2514600" lvl="5" indent="-97154" algn="l" rtl="0">
              <a:spcBef>
                <a:spcPts val="360"/>
              </a:spcBef>
              <a:spcAft>
                <a:spcPts val="600"/>
              </a:spcAft>
              <a:buSzPts val="2070"/>
              <a:buChar char="•"/>
              <a:defRPr/>
            </a:lvl6pPr>
            <a:lvl7pPr marL="2971800" lvl="6" indent="-97154" algn="l" rtl="0">
              <a:spcBef>
                <a:spcPts val="360"/>
              </a:spcBef>
              <a:spcAft>
                <a:spcPts val="600"/>
              </a:spcAft>
              <a:buSzPts val="2070"/>
              <a:buChar char="•"/>
              <a:defRPr/>
            </a:lvl7pPr>
            <a:lvl8pPr marL="3429000" lvl="7" indent="-97154" algn="l" rtl="0">
              <a:spcBef>
                <a:spcPts val="360"/>
              </a:spcBef>
              <a:spcAft>
                <a:spcPts val="600"/>
              </a:spcAft>
              <a:buSzPts val="2070"/>
              <a:buChar char="•"/>
              <a:defRPr/>
            </a:lvl8pPr>
            <a:lvl9pPr marL="3886200" lvl="8" indent="-97154" algn="l" rtl="0">
              <a:spcBef>
                <a:spcPts val="360"/>
              </a:spcBef>
              <a:spcAft>
                <a:spcPts val="600"/>
              </a:spcAft>
              <a:buSzPts val="2070"/>
              <a:buChar char="•"/>
              <a:defRPr/>
            </a:lvl9pPr>
          </a:lstStyle>
          <a:p>
            <a:endParaRPr/>
          </a:p>
        </p:txBody>
      </p:sp>
      <p:sp>
        <p:nvSpPr>
          <p:cNvPr id="62" name="Shape 62"/>
          <p:cNvSpPr txBox="1">
            <a:spLocks noGrp="1"/>
          </p:cNvSpPr>
          <p:nvPr>
            <p:ph type="body" idx="3"/>
          </p:nvPr>
        </p:nvSpPr>
        <p:spPr>
          <a:xfrm>
            <a:off x="6180670" y="2658533"/>
            <a:ext cx="4718400" cy="576300"/>
          </a:xfrm>
          <a:prstGeom prst="rect">
            <a:avLst/>
          </a:prstGeom>
          <a:noFill/>
          <a:ln>
            <a:noFill/>
          </a:ln>
        </p:spPr>
        <p:txBody>
          <a:bodyPr wrap="square" lIns="91425" tIns="91425" rIns="91425" bIns="91425" anchor="b" anchorCtr="0"/>
          <a:lstStyle>
            <a:lvl1pPr marL="0" lvl="0" indent="0" algn="l" rtl="0">
              <a:spcBef>
                <a:spcPts val="672"/>
              </a:spcBef>
              <a:spcAft>
                <a:spcPts val="600"/>
              </a:spcAft>
              <a:buSzPts val="3220"/>
              <a:buNone/>
              <a:defRPr sz="2800" b="0">
                <a:solidFill>
                  <a:schemeClr val="accent1"/>
                </a:solidFill>
              </a:defRPr>
            </a:lvl1pPr>
            <a:lvl2pPr marL="457200" lvl="1" indent="0" algn="l" rtl="0">
              <a:spcBef>
                <a:spcPts val="400"/>
              </a:spcBef>
              <a:spcAft>
                <a:spcPts val="600"/>
              </a:spcAft>
              <a:buSzPts val="2300"/>
              <a:buNone/>
              <a:defRPr sz="2000" b="1"/>
            </a:lvl2pPr>
            <a:lvl3pPr marL="914400" lvl="2" indent="0" algn="l" rtl="0">
              <a:spcBef>
                <a:spcPts val="360"/>
              </a:spcBef>
              <a:spcAft>
                <a:spcPts val="600"/>
              </a:spcAft>
              <a:buSzPts val="2070"/>
              <a:buNone/>
              <a:defRPr sz="1800" b="1"/>
            </a:lvl3pPr>
            <a:lvl4pPr marL="1371600" lvl="3" indent="0" algn="l" rtl="0">
              <a:spcBef>
                <a:spcPts val="320"/>
              </a:spcBef>
              <a:spcAft>
                <a:spcPts val="600"/>
              </a:spcAft>
              <a:buSzPts val="1840"/>
              <a:buNone/>
              <a:defRPr sz="1600" b="1"/>
            </a:lvl4pPr>
            <a:lvl5pPr marL="1828800" lvl="4" indent="0" algn="l" rtl="0">
              <a:spcBef>
                <a:spcPts val="320"/>
              </a:spcBef>
              <a:spcAft>
                <a:spcPts val="600"/>
              </a:spcAft>
              <a:buSzPts val="1840"/>
              <a:buNone/>
              <a:defRPr sz="1600" b="1"/>
            </a:lvl5pPr>
            <a:lvl6pPr marL="2286000" lvl="5" indent="0" algn="l" rtl="0">
              <a:spcBef>
                <a:spcPts val="320"/>
              </a:spcBef>
              <a:spcAft>
                <a:spcPts val="600"/>
              </a:spcAft>
              <a:buSzPts val="1840"/>
              <a:buNone/>
              <a:defRPr sz="1600" b="1"/>
            </a:lvl6pPr>
            <a:lvl7pPr marL="2743200" lvl="6" indent="0" algn="l" rtl="0">
              <a:spcBef>
                <a:spcPts val="320"/>
              </a:spcBef>
              <a:spcAft>
                <a:spcPts val="600"/>
              </a:spcAft>
              <a:buSzPts val="1840"/>
              <a:buNone/>
              <a:defRPr sz="1600" b="1"/>
            </a:lvl7pPr>
            <a:lvl8pPr marL="3200400" lvl="7" indent="0" algn="l" rtl="0">
              <a:spcBef>
                <a:spcPts val="320"/>
              </a:spcBef>
              <a:spcAft>
                <a:spcPts val="600"/>
              </a:spcAft>
              <a:buSzPts val="1840"/>
              <a:buNone/>
              <a:defRPr sz="1600" b="1"/>
            </a:lvl8pPr>
            <a:lvl9pPr marL="3657600" lvl="8" indent="0" algn="l" rtl="0">
              <a:spcBef>
                <a:spcPts val="320"/>
              </a:spcBef>
              <a:spcAft>
                <a:spcPts val="600"/>
              </a:spcAft>
              <a:buSzPts val="1840"/>
              <a:buNone/>
              <a:defRPr sz="1600" b="1"/>
            </a:lvl9pPr>
          </a:lstStyle>
          <a:p>
            <a:endParaRPr/>
          </a:p>
        </p:txBody>
      </p:sp>
      <p:sp>
        <p:nvSpPr>
          <p:cNvPr id="63" name="Shape 63"/>
          <p:cNvSpPr txBox="1">
            <a:spLocks noGrp="1"/>
          </p:cNvSpPr>
          <p:nvPr>
            <p:ph type="body" idx="4"/>
          </p:nvPr>
        </p:nvSpPr>
        <p:spPr>
          <a:xfrm>
            <a:off x="6180670" y="3243262"/>
            <a:ext cx="4718400" cy="2632500"/>
          </a:xfrm>
          <a:prstGeom prst="rect">
            <a:avLst/>
          </a:prstGeom>
          <a:noFill/>
          <a:ln>
            <a:noFill/>
          </a:ln>
        </p:spPr>
        <p:txBody>
          <a:bodyPr wrap="square" lIns="91425" tIns="91425" rIns="91425" bIns="91425" anchor="t" anchorCtr="0">
            <a:normAutofit/>
          </a:bodyPr>
          <a:lstStyle>
            <a:lvl1pPr marL="285750" lvl="0" indent="-154305" algn="l" rtl="0">
              <a:spcBef>
                <a:spcPts val="360"/>
              </a:spcBef>
              <a:spcAft>
                <a:spcPts val="600"/>
              </a:spcAft>
              <a:buSzPts val="2070"/>
              <a:buChar char="•"/>
              <a:defRPr/>
            </a:lvl1pPr>
            <a:lvl2pPr marL="742950" lvl="1" indent="-154305" algn="l" rtl="0">
              <a:spcBef>
                <a:spcPts val="360"/>
              </a:spcBef>
              <a:spcAft>
                <a:spcPts val="600"/>
              </a:spcAft>
              <a:buSzPts val="2070"/>
              <a:buChar char="•"/>
              <a:defRPr/>
            </a:lvl2pPr>
            <a:lvl3pPr marL="1200150" lvl="2" indent="-154305" algn="l" rtl="0">
              <a:spcBef>
                <a:spcPts val="360"/>
              </a:spcBef>
              <a:spcAft>
                <a:spcPts val="600"/>
              </a:spcAft>
              <a:buSzPts val="2070"/>
              <a:buChar char="•"/>
              <a:defRPr/>
            </a:lvl3pPr>
            <a:lvl4pPr marL="1543050" lvl="3" indent="-40005" algn="l" rtl="0">
              <a:spcBef>
                <a:spcPts val="360"/>
              </a:spcBef>
              <a:spcAft>
                <a:spcPts val="600"/>
              </a:spcAft>
              <a:buSzPts val="2070"/>
              <a:buChar char="•"/>
              <a:defRPr/>
            </a:lvl4pPr>
            <a:lvl5pPr marL="2000250" lvl="4" indent="-40004" algn="l" rtl="0">
              <a:spcBef>
                <a:spcPts val="360"/>
              </a:spcBef>
              <a:spcAft>
                <a:spcPts val="600"/>
              </a:spcAft>
              <a:buSzPts val="2070"/>
              <a:buChar char="•"/>
              <a:defRPr/>
            </a:lvl5pPr>
            <a:lvl6pPr marL="2514600" lvl="5" indent="-97154" algn="l" rtl="0">
              <a:spcBef>
                <a:spcPts val="360"/>
              </a:spcBef>
              <a:spcAft>
                <a:spcPts val="600"/>
              </a:spcAft>
              <a:buSzPts val="2070"/>
              <a:buChar char="•"/>
              <a:defRPr/>
            </a:lvl6pPr>
            <a:lvl7pPr marL="2971800" lvl="6" indent="-97154" algn="l" rtl="0">
              <a:spcBef>
                <a:spcPts val="360"/>
              </a:spcBef>
              <a:spcAft>
                <a:spcPts val="600"/>
              </a:spcAft>
              <a:buSzPts val="2070"/>
              <a:buChar char="•"/>
              <a:defRPr/>
            </a:lvl7pPr>
            <a:lvl8pPr marL="3429000" lvl="7" indent="-97154" algn="l" rtl="0">
              <a:spcBef>
                <a:spcPts val="360"/>
              </a:spcBef>
              <a:spcAft>
                <a:spcPts val="600"/>
              </a:spcAft>
              <a:buSzPts val="2070"/>
              <a:buChar char="•"/>
              <a:defRPr/>
            </a:lvl8pPr>
            <a:lvl9pPr marL="3886200" lvl="8" indent="-97154" algn="l" rtl="0">
              <a:spcBef>
                <a:spcPts val="360"/>
              </a:spcBef>
              <a:spcAft>
                <a:spcPts val="600"/>
              </a:spcAft>
              <a:buSzPts val="2070"/>
              <a:buChar char="•"/>
              <a:defRPr/>
            </a:lvl9pPr>
          </a:lstStyle>
          <a:p>
            <a:endParaRPr/>
          </a:p>
        </p:txBody>
      </p:sp>
      <p:sp>
        <p:nvSpPr>
          <p:cNvPr id="64" name="Shape 64"/>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65" name="Shape 65"/>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66" name="Shape 66"/>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cxnSp>
        <p:nvCxnSpPr>
          <p:cNvPr id="67" name="Shape 67"/>
          <p:cNvCxnSpPr/>
          <p:nvPr/>
        </p:nvCxnSpPr>
        <p:spPr>
          <a:xfrm>
            <a:off x="1396169" y="2421466"/>
            <a:ext cx="94074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295402" y="982132"/>
            <a:ext cx="9601200" cy="1303800"/>
          </a:xfrm>
          <a:prstGeom prst="rect">
            <a:avLst/>
          </a:prstGeom>
          <a:noFill/>
          <a:ln>
            <a:noFill/>
          </a:ln>
        </p:spPr>
        <p:txBody>
          <a:bodyPr wrap="square" lIns="91425" tIns="91425" rIns="91425" bIns="91425" anchor="ctr" anchorCtr="0">
            <a:normAutofit/>
          </a:bodyPr>
          <a:lstStyle>
            <a:lvl1pPr marL="0" lvl="0" indent="0" algn="ctr" rtl="0">
              <a:spcBef>
                <a:spcPts val="0"/>
              </a:spcBef>
              <a:buClr>
                <a:srgbClr val="262626"/>
              </a:buClr>
              <a:buSzPts val="1800"/>
              <a:buNone/>
              <a:defRPr/>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70" name="Shape 70"/>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71" name="Shape 71"/>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72" name="Shape 72"/>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cxnSp>
        <p:nvCxnSpPr>
          <p:cNvPr id="73" name="Shape 73"/>
          <p:cNvCxnSpPr/>
          <p:nvPr/>
        </p:nvCxnSpPr>
        <p:spPr>
          <a:xfrm>
            <a:off x="1396169" y="2421466"/>
            <a:ext cx="940740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oş">
    <p:spTree>
      <p:nvGrpSpPr>
        <p:cNvPr id="1" name="Shape 74"/>
        <p:cNvGrpSpPr/>
        <p:nvPr/>
      </p:nvGrpSpPr>
      <p:grpSpPr>
        <a:xfrm>
          <a:off x="0" y="0"/>
          <a:ext cx="0" cy="0"/>
          <a:chOff x="0" y="0"/>
          <a:chExt cx="0" cy="0"/>
        </a:xfrm>
      </p:grpSpPr>
      <p:sp>
        <p:nvSpPr>
          <p:cNvPr id="75" name="Shape 75"/>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76" name="Shape 76"/>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77" name="Shape 77"/>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Başlıklı Resim">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295399" y="1883832"/>
            <a:ext cx="6241800" cy="1371600"/>
          </a:xfrm>
          <a:prstGeom prst="rect">
            <a:avLst/>
          </a:prstGeom>
          <a:noFill/>
          <a:ln>
            <a:noFill/>
          </a:ln>
        </p:spPr>
        <p:txBody>
          <a:bodyPr wrap="square" lIns="91425" tIns="91425" rIns="91425" bIns="91425" anchor="b" anchorCtr="0">
            <a:normAutofit/>
          </a:bodyPr>
          <a:lstStyle>
            <a:lvl1pPr marL="0" lvl="0" indent="0" algn="ctr" rtl="0">
              <a:spcBef>
                <a:spcPts val="0"/>
              </a:spcBef>
              <a:buClr>
                <a:srgbClr val="262626"/>
              </a:buClr>
              <a:buSzPts val="2800"/>
              <a:buFont typeface="Garamond"/>
              <a:buNone/>
              <a:defRPr sz="2800" b="0"/>
            </a:lvl1pPr>
            <a:lvl2pPr marL="0" lvl="1" indent="0" algn="l" rtl="0">
              <a:spcBef>
                <a:spcPts val="0"/>
              </a:spcBef>
              <a:buSzPts val="1400"/>
              <a:buNone/>
              <a:defRPr/>
            </a:lvl2pPr>
            <a:lvl3pPr marL="0" lvl="2" indent="0" algn="l" rtl="0">
              <a:spcBef>
                <a:spcPts val="0"/>
              </a:spcBef>
              <a:buSzPts val="1400"/>
              <a:buNone/>
              <a:defRPr/>
            </a:lvl3pPr>
            <a:lvl4pPr marL="0" lvl="3" indent="0" algn="l" rtl="0">
              <a:spcBef>
                <a:spcPts val="0"/>
              </a:spcBef>
              <a:buSzPts val="1400"/>
              <a:buNone/>
              <a:defRPr/>
            </a:lvl4pPr>
            <a:lvl5pPr marL="0" lvl="4" indent="0" algn="l" rtl="0">
              <a:spcBef>
                <a:spcPts val="0"/>
              </a:spcBef>
              <a:buSzPts val="1400"/>
              <a:buNone/>
              <a:defRPr/>
            </a:lvl5pPr>
            <a:lvl6pPr marL="0" lvl="5" indent="0" algn="l" rtl="0">
              <a:spcBef>
                <a:spcPts val="0"/>
              </a:spcBef>
              <a:buSzPts val="1400"/>
              <a:buNone/>
              <a:defRPr/>
            </a:lvl6pPr>
            <a:lvl7pPr marL="0" lvl="6" indent="0" algn="l" rtl="0">
              <a:spcBef>
                <a:spcPts val="0"/>
              </a:spcBef>
              <a:buSzPts val="1400"/>
              <a:buNone/>
              <a:defRPr/>
            </a:lvl7pPr>
            <a:lvl8pPr marL="0" lvl="7" indent="0" algn="l" rtl="0">
              <a:spcBef>
                <a:spcPts val="0"/>
              </a:spcBef>
              <a:buSzPts val="1400"/>
              <a:buNone/>
              <a:defRPr/>
            </a:lvl8pPr>
            <a:lvl9pPr marL="0" lvl="8" indent="0" algn="l" rtl="0">
              <a:spcBef>
                <a:spcPts val="0"/>
              </a:spcBef>
              <a:buSzPts val="1400"/>
              <a:buNone/>
              <a:defRPr/>
            </a:lvl9pPr>
          </a:lstStyle>
          <a:p>
            <a:endParaRPr/>
          </a:p>
        </p:txBody>
      </p:sp>
      <p:sp>
        <p:nvSpPr>
          <p:cNvPr id="80" name="Shape 80"/>
          <p:cNvSpPr>
            <a:spLocks noGrp="1"/>
          </p:cNvSpPr>
          <p:nvPr>
            <p:ph type="pic" idx="2"/>
          </p:nvPr>
        </p:nvSpPr>
        <p:spPr>
          <a:xfrm>
            <a:off x="8094831" y="1041400"/>
            <a:ext cx="3063300" cy="4775100"/>
          </a:xfrm>
          <a:prstGeom prst="roundRect">
            <a:avLst>
              <a:gd name="adj" fmla="val 0"/>
            </a:avLst>
          </a:prstGeom>
          <a:noFill/>
          <a:ln w="57150" cap="flat" cmpd="thickThin">
            <a:solidFill>
              <a:srgbClr val="7F7F7F"/>
            </a:solidFill>
            <a:prstDash val="solid"/>
            <a:miter lim="800000"/>
            <a:headEnd type="none" w="med" len="med"/>
            <a:tailEnd type="none" w="med" len="med"/>
          </a:ln>
          <a:effectLst>
            <a:innerShdw blurRad="57150" dist="38100" dir="14460000">
              <a:srgbClr val="000000">
                <a:alpha val="70000"/>
              </a:srgbClr>
            </a:innerShdw>
          </a:effectLst>
        </p:spPr>
        <p:txBody>
          <a:bodyPr wrap="square" lIns="91425" tIns="91425" rIns="91425" bIns="91425" anchor="t" anchorCtr="0">
            <a:normAutofit/>
          </a:bodyPr>
          <a:lstStyle>
            <a:lvl1pPr marL="0" marR="0" lvl="0" indent="0" algn="ctr"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Shape 81"/>
          <p:cNvSpPr txBox="1">
            <a:spLocks noGrp="1"/>
          </p:cNvSpPr>
          <p:nvPr>
            <p:ph type="body" idx="1"/>
          </p:nvPr>
        </p:nvSpPr>
        <p:spPr>
          <a:xfrm>
            <a:off x="1295399" y="3255432"/>
            <a:ext cx="6241800" cy="1828800"/>
          </a:xfrm>
          <a:prstGeom prst="rect">
            <a:avLst/>
          </a:prstGeom>
          <a:noFill/>
          <a:ln>
            <a:noFill/>
          </a:ln>
        </p:spPr>
        <p:txBody>
          <a:bodyPr wrap="square" lIns="91425" tIns="91425" rIns="91425" bIns="91425" anchor="t" anchorCtr="0">
            <a:normAutofit/>
          </a:bodyPr>
          <a:lstStyle>
            <a:lvl1pPr marL="0" lvl="0" indent="0" algn="ctr" rtl="0">
              <a:spcBef>
                <a:spcPts val="360"/>
              </a:spcBef>
              <a:spcAft>
                <a:spcPts val="600"/>
              </a:spcAft>
              <a:buSzPts val="2070"/>
              <a:buNone/>
              <a:defRPr sz="1800"/>
            </a:lvl1pPr>
            <a:lvl2pPr marL="457200" lvl="1" indent="0" algn="l" rtl="0">
              <a:spcBef>
                <a:spcPts val="240"/>
              </a:spcBef>
              <a:spcAft>
                <a:spcPts val="600"/>
              </a:spcAft>
              <a:buSzPts val="1380"/>
              <a:buNone/>
              <a:defRPr sz="1200"/>
            </a:lvl2pPr>
            <a:lvl3pPr marL="914400" lvl="2" indent="0" algn="l" rtl="0">
              <a:spcBef>
                <a:spcPts val="200"/>
              </a:spcBef>
              <a:spcAft>
                <a:spcPts val="600"/>
              </a:spcAft>
              <a:buSzPts val="1150"/>
              <a:buNone/>
              <a:defRPr sz="1000"/>
            </a:lvl3pPr>
            <a:lvl4pPr marL="1371600" lvl="3" indent="0" algn="l" rtl="0">
              <a:spcBef>
                <a:spcPts val="180"/>
              </a:spcBef>
              <a:spcAft>
                <a:spcPts val="600"/>
              </a:spcAft>
              <a:buSzPts val="1035"/>
              <a:buNone/>
              <a:defRPr sz="900"/>
            </a:lvl4pPr>
            <a:lvl5pPr marL="1828800" lvl="4" indent="0" algn="l" rtl="0">
              <a:spcBef>
                <a:spcPts val="180"/>
              </a:spcBef>
              <a:spcAft>
                <a:spcPts val="600"/>
              </a:spcAft>
              <a:buSzPts val="1035"/>
              <a:buNone/>
              <a:defRPr sz="900"/>
            </a:lvl5pPr>
            <a:lvl6pPr marL="2286000" lvl="5" indent="0" algn="l" rtl="0">
              <a:spcBef>
                <a:spcPts val="180"/>
              </a:spcBef>
              <a:spcAft>
                <a:spcPts val="600"/>
              </a:spcAft>
              <a:buSzPts val="1035"/>
              <a:buNone/>
              <a:defRPr sz="900"/>
            </a:lvl6pPr>
            <a:lvl7pPr marL="2743200" lvl="6" indent="0" algn="l" rtl="0">
              <a:spcBef>
                <a:spcPts val="180"/>
              </a:spcBef>
              <a:spcAft>
                <a:spcPts val="600"/>
              </a:spcAft>
              <a:buSzPts val="1035"/>
              <a:buNone/>
              <a:defRPr sz="900"/>
            </a:lvl7pPr>
            <a:lvl8pPr marL="3200400" lvl="7" indent="0" algn="l" rtl="0">
              <a:spcBef>
                <a:spcPts val="180"/>
              </a:spcBef>
              <a:spcAft>
                <a:spcPts val="600"/>
              </a:spcAft>
              <a:buSzPts val="1035"/>
              <a:buNone/>
              <a:defRPr sz="900"/>
            </a:lvl8pPr>
            <a:lvl9pPr marL="3657600" lvl="8" indent="0" algn="l" rtl="0">
              <a:spcBef>
                <a:spcPts val="180"/>
              </a:spcBef>
              <a:spcAft>
                <a:spcPts val="600"/>
              </a:spcAft>
              <a:buSzPts val="1035"/>
              <a:buNone/>
              <a:defRPr sz="900"/>
            </a:lvl9pPr>
          </a:lstStyle>
          <a:p>
            <a:endParaRPr/>
          </a:p>
        </p:txBody>
      </p:sp>
      <p:sp>
        <p:nvSpPr>
          <p:cNvPr id="82" name="Shape 82"/>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lvl="0" indent="0" algn="r"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83" name="Shape 83"/>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lvl="0" indent="0" algn="l" rtl="0">
              <a:spcBef>
                <a:spcPts val="0"/>
              </a:spcBef>
              <a:buSzPts val="1400"/>
              <a:buNone/>
              <a:defRPr/>
            </a:lvl1pPr>
            <a:lvl2pPr marL="457200" lvl="1" indent="0" algn="l" rtl="0">
              <a:spcBef>
                <a:spcPts val="0"/>
              </a:spcBef>
              <a:buSzPts val="1400"/>
              <a:buNone/>
              <a:defRPr/>
            </a:lvl2pPr>
            <a:lvl3pPr marL="914400" lvl="2" indent="0" algn="l" rtl="0">
              <a:spcBef>
                <a:spcPts val="0"/>
              </a:spcBef>
              <a:buSzPts val="1400"/>
              <a:buNone/>
              <a:defRPr/>
            </a:lvl3pPr>
            <a:lvl4pPr marL="1371600" lvl="3" indent="0" algn="l" rtl="0">
              <a:spcBef>
                <a:spcPts val="0"/>
              </a:spcBef>
              <a:buSzPts val="1400"/>
              <a:buNone/>
              <a:defRPr/>
            </a:lvl4pPr>
            <a:lvl5pPr marL="1828800" lvl="4" indent="0" algn="l" rtl="0">
              <a:spcBef>
                <a:spcPts val="0"/>
              </a:spcBef>
              <a:buSzPts val="1400"/>
              <a:buNone/>
              <a:defRPr/>
            </a:lvl5pPr>
            <a:lvl6pPr marL="2286000" lvl="5" indent="0" algn="l" rtl="0">
              <a:spcBef>
                <a:spcPts val="0"/>
              </a:spcBef>
              <a:buSzPts val="1400"/>
              <a:buNone/>
              <a:defRPr/>
            </a:lvl6pPr>
            <a:lvl7pPr marL="2743200" lvl="6" indent="0" algn="l" rtl="0">
              <a:spcBef>
                <a:spcPts val="0"/>
              </a:spcBef>
              <a:buSzPts val="1400"/>
              <a:buNone/>
              <a:defRPr/>
            </a:lvl7pPr>
            <a:lvl8pPr marL="3200400" lvl="7" indent="0" algn="l" rtl="0">
              <a:spcBef>
                <a:spcPts val="0"/>
              </a:spcBef>
              <a:buSzPts val="1400"/>
              <a:buNone/>
              <a:defRPr/>
            </a:lvl8pPr>
            <a:lvl9pPr marL="3657600" lvl="8" indent="0" algn="l" rtl="0">
              <a:spcBef>
                <a:spcPts val="0"/>
              </a:spcBef>
              <a:buSzPts val="1400"/>
              <a:buNone/>
              <a:defRPr/>
            </a:lvl9pPr>
          </a:lstStyle>
          <a:p>
            <a:endParaRPr/>
          </a:p>
        </p:txBody>
      </p:sp>
      <p:sp>
        <p:nvSpPr>
          <p:cNvPr id="84" name="Shape 84"/>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lvl="0" indent="0" algn="r" rtl="0">
              <a:spcBef>
                <a:spcPts val="0"/>
              </a:spcBef>
              <a:buNone/>
            </a:pPr>
            <a:fld id="{00000000-1234-1234-1234-123412341234}" type="slidenum">
              <a:rPr lang="tr-T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Shape 6"/>
          <p:cNvGrpSpPr/>
          <p:nvPr/>
        </p:nvGrpSpPr>
        <p:grpSpPr>
          <a:xfrm>
            <a:off x="-15736" y="0"/>
            <a:ext cx="12229962" cy="6856216"/>
            <a:chOff x="-15736" y="0"/>
            <a:chExt cx="12229962" cy="6856216"/>
          </a:xfrm>
        </p:grpSpPr>
        <p:pic>
          <p:nvPicPr>
            <p:cNvPr id="7" name="Shape 7" descr="HD-PanelContent.png"/>
            <p:cNvPicPr preferRelativeResize="0"/>
            <p:nvPr/>
          </p:nvPicPr>
          <p:blipFill rotWithShape="1">
            <a:blip r:embed="rId20">
              <a:alphaModFix/>
            </a:blip>
            <a:srcRect/>
            <a:stretch/>
          </p:blipFill>
          <p:spPr>
            <a:xfrm>
              <a:off x="0" y="0"/>
              <a:ext cx="12188827" cy="6856215"/>
            </a:xfrm>
            <a:prstGeom prst="rect">
              <a:avLst/>
            </a:prstGeom>
            <a:noFill/>
            <a:ln>
              <a:noFill/>
            </a:ln>
          </p:spPr>
        </p:pic>
        <p:sp>
          <p:nvSpPr>
            <p:cNvPr id="8" name="Shape 8"/>
            <p:cNvSpPr/>
            <p:nvPr/>
          </p:nvSpPr>
          <p:spPr>
            <a:xfrm>
              <a:off x="608012" y="609600"/>
              <a:ext cx="10972800" cy="5638800"/>
            </a:xfrm>
            <a:prstGeom prst="rect">
              <a:avLst/>
            </a:prstGeom>
            <a:noFill/>
            <a:ln w="15875" cap="flat" cmpd="sng">
              <a:solidFill>
                <a:schemeClr val="accent1"/>
              </a:solidFill>
              <a:prstDash val="solid"/>
              <a:miter lim="800000"/>
              <a:headEnd type="none" w="med" len="med"/>
              <a:tailEnd type="none" w="med" len="med"/>
            </a:ln>
            <a:effectLst>
              <a:innerShdw blurRad="25400" dist="12700" dir="13500000">
                <a:srgbClr val="000000">
                  <a:alpha val="45000"/>
                </a:srgbClr>
              </a:innerShdw>
            </a:effectLst>
          </p:spPr>
          <p:txBody>
            <a:bodyPr wrap="square" lIns="91425" tIns="91425" rIns="91425" bIns="91425" anchor="ctr" anchorCtr="0">
              <a:noAutofit/>
            </a:bodyPr>
            <a:lstStyle/>
            <a:p>
              <a:pPr marL="0" lvl="0" indent="0">
                <a:spcBef>
                  <a:spcPts val="0"/>
                </a:spcBef>
                <a:buNone/>
              </a:pPr>
              <a:endParaRPr/>
            </a:p>
          </p:txBody>
        </p:sp>
        <p:pic>
          <p:nvPicPr>
            <p:cNvPr id="9" name="Shape 9"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Shape 10"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Shape 11"/>
          <p:cNvSpPr txBox="1">
            <a:spLocks noGrp="1"/>
          </p:cNvSpPr>
          <p:nvPr>
            <p:ph type="title"/>
          </p:nvPr>
        </p:nvSpPr>
        <p:spPr>
          <a:xfrm>
            <a:off x="1295402" y="982132"/>
            <a:ext cx="9601200" cy="1303800"/>
          </a:xfrm>
          <a:prstGeom prst="rect">
            <a:avLst/>
          </a:prstGeom>
          <a:noFill/>
          <a:ln>
            <a:noFill/>
          </a:ln>
        </p:spPr>
        <p:txBody>
          <a:bodyPr wrap="square" lIns="91425" tIns="91425" rIns="91425" bIns="91425" anchor="ctr" anchorCtr="0">
            <a:normAutofit/>
          </a:bodyPr>
          <a:lstStyle>
            <a:lvl1pPr marL="0" marR="0" lvl="0" indent="0" algn="ctr" rtl="0">
              <a:spcBef>
                <a:spcPts val="0"/>
              </a:spcBef>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SzPts val="1400"/>
              <a:buNone/>
              <a:defRPr sz="1800" b="0" i="0" u="none" strike="noStrike" cap="none">
                <a:solidFill>
                  <a:schemeClr val="dk2"/>
                </a:solidFill>
              </a:defRPr>
            </a:lvl2pPr>
            <a:lvl3pPr marL="0" marR="0" lvl="2" indent="0" algn="l" rtl="0">
              <a:spcBef>
                <a:spcPts val="0"/>
              </a:spcBef>
              <a:buSzPts val="1400"/>
              <a:buNone/>
              <a:defRPr sz="1800" b="0" i="0" u="none" strike="noStrike" cap="none">
                <a:solidFill>
                  <a:schemeClr val="dk2"/>
                </a:solidFill>
              </a:defRPr>
            </a:lvl3pPr>
            <a:lvl4pPr marL="0" marR="0" lvl="3" indent="0" algn="l" rtl="0">
              <a:spcBef>
                <a:spcPts val="0"/>
              </a:spcBef>
              <a:buSzPts val="1400"/>
              <a:buNone/>
              <a:defRPr sz="1800" b="0" i="0" u="none" strike="noStrike" cap="none">
                <a:solidFill>
                  <a:schemeClr val="dk2"/>
                </a:solidFill>
              </a:defRPr>
            </a:lvl4pPr>
            <a:lvl5pPr marL="0" marR="0" lvl="4" indent="0" algn="l" rtl="0">
              <a:spcBef>
                <a:spcPts val="0"/>
              </a:spcBef>
              <a:buSzPts val="1400"/>
              <a:buNone/>
              <a:defRPr sz="1800" b="0" i="0" u="none" strike="noStrike" cap="none">
                <a:solidFill>
                  <a:schemeClr val="dk2"/>
                </a:solidFill>
              </a:defRPr>
            </a:lvl5pPr>
            <a:lvl6pPr marL="0" marR="0" lvl="5" indent="0" algn="l" rtl="0">
              <a:spcBef>
                <a:spcPts val="0"/>
              </a:spcBef>
              <a:buSzPts val="1400"/>
              <a:buNone/>
              <a:defRPr sz="1800" b="0" i="0" u="none" strike="noStrike" cap="none">
                <a:solidFill>
                  <a:schemeClr val="dk2"/>
                </a:solidFill>
              </a:defRPr>
            </a:lvl6pPr>
            <a:lvl7pPr marL="0" marR="0" lvl="6" indent="0" algn="l" rtl="0">
              <a:spcBef>
                <a:spcPts val="0"/>
              </a:spcBef>
              <a:buSzPts val="1400"/>
              <a:buNone/>
              <a:defRPr sz="1800" b="0" i="0" u="none" strike="noStrike" cap="none">
                <a:solidFill>
                  <a:schemeClr val="dk2"/>
                </a:solidFill>
              </a:defRPr>
            </a:lvl7pPr>
            <a:lvl8pPr marL="0" marR="0" lvl="7" indent="0" algn="l" rtl="0">
              <a:spcBef>
                <a:spcPts val="0"/>
              </a:spcBef>
              <a:buSzPts val="1400"/>
              <a:buNone/>
              <a:defRPr sz="1800" b="0" i="0" u="none" strike="noStrike" cap="none">
                <a:solidFill>
                  <a:schemeClr val="dk2"/>
                </a:solidFill>
              </a:defRPr>
            </a:lvl8pPr>
            <a:lvl9pPr marL="0" marR="0" lvl="8" indent="0" algn="l" rtl="0">
              <a:spcBef>
                <a:spcPts val="0"/>
              </a:spcBef>
              <a:buSzPts val="1400"/>
              <a:buNone/>
              <a:defRPr sz="1800" b="0" i="0" u="none" strike="noStrike" cap="none">
                <a:solidFill>
                  <a:schemeClr val="dk2"/>
                </a:solidFill>
              </a:defRPr>
            </a:lvl9pPr>
          </a:lstStyle>
          <a:p>
            <a:endParaRPr/>
          </a:p>
        </p:txBody>
      </p:sp>
      <p:sp>
        <p:nvSpPr>
          <p:cNvPr id="12" name="Shape 12"/>
          <p:cNvSpPr txBox="1">
            <a:spLocks noGrp="1"/>
          </p:cNvSpPr>
          <p:nvPr>
            <p:ph type="body" idx="1"/>
          </p:nvPr>
        </p:nvSpPr>
        <p:spPr>
          <a:xfrm>
            <a:off x="1295401" y="2556932"/>
            <a:ext cx="9601200" cy="3318900"/>
          </a:xfrm>
          <a:prstGeom prst="rect">
            <a:avLst/>
          </a:prstGeom>
          <a:noFill/>
          <a:ln>
            <a:noFill/>
          </a:ln>
        </p:spPr>
        <p:txBody>
          <a:bodyPr wrap="square" lIns="91425" tIns="91425" rIns="91425" bIns="91425" anchor="t" anchorCtr="0">
            <a:normAutofit/>
          </a:bodyPr>
          <a:lstStyle>
            <a:lvl1pPr marL="285750" marR="0" lvl="0" indent="-110490" algn="l" rtl="0">
              <a:spcBef>
                <a:spcPts val="480"/>
              </a:spcBef>
              <a:spcAft>
                <a:spcPts val="60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Shape 13"/>
          <p:cNvSpPr txBox="1">
            <a:spLocks noGrp="1"/>
          </p:cNvSpPr>
          <p:nvPr>
            <p:ph type="dt" idx="10"/>
          </p:nvPr>
        </p:nvSpPr>
        <p:spPr>
          <a:xfrm>
            <a:off x="8677501" y="5969000"/>
            <a:ext cx="1600200" cy="279300"/>
          </a:xfrm>
          <a:prstGeom prst="rect">
            <a:avLst/>
          </a:prstGeom>
          <a:noFill/>
          <a:ln>
            <a:noFill/>
          </a:ln>
        </p:spPr>
        <p:txBody>
          <a:bodyPr wrap="square" lIns="91425" tIns="91425" rIns="91425" bIns="91425" anchor="ctr" anchorCtr="0"/>
          <a:lstStyle>
            <a:lvl1pPr marL="0" marR="0" lvl="0" indent="0" algn="r" rtl="0">
              <a:spcBef>
                <a:spcPts val="0"/>
              </a:spcBef>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ftr" idx="11"/>
          </p:nvPr>
        </p:nvSpPr>
        <p:spPr>
          <a:xfrm>
            <a:off x="1295401" y="5969000"/>
            <a:ext cx="7305900" cy="2793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SzPts val="1400"/>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SzPts val="1400"/>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SzPts val="1400"/>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SzPts val="1400"/>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SzPts val="1400"/>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SzPts val="1400"/>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SzPts val="1400"/>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Shape 15"/>
          <p:cNvSpPr txBox="1">
            <a:spLocks noGrp="1"/>
          </p:cNvSpPr>
          <p:nvPr>
            <p:ph type="sldNum" idx="12"/>
          </p:nvPr>
        </p:nvSpPr>
        <p:spPr>
          <a:xfrm>
            <a:off x="10353901" y="5969000"/>
            <a:ext cx="542700" cy="2793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000" b="0" i="0" u="none" strike="noStrike" cap="none">
                <a:solidFill>
                  <a:schemeClr val="dk1"/>
                </a:solidFill>
                <a:latin typeface="Garamond"/>
                <a:ea typeface="Garamond"/>
                <a:cs typeface="Garamond"/>
                <a:sym typeface="Garamond"/>
              </a:rPr>
              <a:t>‹#›</a:t>
            </a:fld>
            <a:endParaRPr lang="tr-TR" sz="1000" b="0" i="0" u="none" strike="noStrike" cap="none">
              <a:solidFill>
                <a:schemeClr val="dk1"/>
              </a:solidFill>
              <a:latin typeface="Garamond"/>
              <a:ea typeface="Garamond"/>
              <a:cs typeface="Garamond"/>
              <a:sym typeface="Garamon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parabolaonline.tripod.com/history.html" TargetMode="External"/><Relationship Id="rId2" Type="http://schemas.openxmlformats.org/officeDocument/2006/relationships/hyperlink" Target="https://en.m.wikipedia.org(photo/"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2030402" y="1286515"/>
            <a:ext cx="8139600" cy="1515600"/>
          </a:xfrm>
          <a:prstGeom prst="rect">
            <a:avLst/>
          </a:prstGeom>
          <a:noFill/>
          <a:ln>
            <a:noFill/>
          </a:ln>
        </p:spPr>
        <p:txBody>
          <a:bodyPr wrap="square" lIns="91425" tIns="45700" rIns="91425" bIns="45700" anchor="b" anchorCtr="0">
            <a:noAutofit/>
          </a:bodyPr>
          <a:lstStyle/>
          <a:p>
            <a:pPr marL="0" lvl="0" indent="-342900" algn="ctr" rtl="0">
              <a:spcBef>
                <a:spcPts val="0"/>
              </a:spcBef>
              <a:buClr>
                <a:srgbClr val="262626"/>
              </a:buClr>
              <a:buSzPts val="5400"/>
              <a:buFont typeface="Garamond"/>
              <a:buNone/>
            </a:pPr>
            <a:r>
              <a:rPr lang="tr-TR"/>
              <a:t/>
            </a:r>
            <a:br>
              <a:rPr lang="tr-TR"/>
            </a:br>
            <a:r>
              <a:rPr lang="tr-TR"/>
              <a:t>HİSTORY of PARABOLA</a:t>
            </a:r>
          </a:p>
        </p:txBody>
      </p:sp>
      <p:sp>
        <p:nvSpPr>
          <p:cNvPr id="152" name="Shape 152"/>
          <p:cNvSpPr txBox="1">
            <a:spLocks noGrp="1"/>
          </p:cNvSpPr>
          <p:nvPr>
            <p:ph type="subTitle" idx="1"/>
          </p:nvPr>
        </p:nvSpPr>
        <p:spPr>
          <a:xfrm>
            <a:off x="2692396" y="3807501"/>
            <a:ext cx="6815700" cy="1170900"/>
          </a:xfrm>
          <a:prstGeom prst="rect">
            <a:avLst/>
          </a:prstGeom>
          <a:noFill/>
          <a:ln>
            <a:noFill/>
          </a:ln>
        </p:spPr>
        <p:txBody>
          <a:bodyPr wrap="square" lIns="91425" tIns="45700" rIns="91425" bIns="45700" anchor="t" anchorCtr="0">
            <a:normAutofit/>
          </a:bodyPr>
          <a:lstStyle/>
          <a:p>
            <a:pPr marL="0" lvl="0" indent="-153352" algn="ctr" rtl="0">
              <a:spcBef>
                <a:spcPts val="0"/>
              </a:spcBef>
              <a:spcAft>
                <a:spcPts val="0"/>
              </a:spcAft>
              <a:buSzPts val="2415"/>
              <a:buNone/>
            </a:pPr>
            <a:r>
              <a:rPr lang="tr-TR" dirty="0"/>
              <a:t>Sena Sude Y</a:t>
            </a:r>
            <a:r>
              <a:rPr lang="tr-TR" dirty="0" smtClean="0"/>
              <a:t>.</a:t>
            </a:r>
          </a:p>
          <a:p>
            <a:pPr marL="0" lvl="0" indent="-153352" algn="ctr" rtl="0">
              <a:spcBef>
                <a:spcPts val="0"/>
              </a:spcBef>
              <a:spcAft>
                <a:spcPts val="0"/>
              </a:spcAft>
              <a:buSzPts val="2415"/>
              <a:buNone/>
            </a:pPr>
            <a:r>
              <a:rPr lang="tr-TR" dirty="0" smtClean="0"/>
              <a:t>Salihli Şahin Şen </a:t>
            </a:r>
            <a:r>
              <a:rPr lang="tr-TR" dirty="0" err="1" smtClean="0"/>
              <a:t>Girls</a:t>
            </a:r>
            <a:r>
              <a:rPr lang="tr-TR" dirty="0" smtClean="0"/>
              <a:t> </a:t>
            </a:r>
            <a:r>
              <a:rPr lang="tr-TR" dirty="0" err="1" smtClean="0"/>
              <a:t>Anatolian</a:t>
            </a:r>
            <a:r>
              <a:rPr lang="tr-TR" dirty="0" smtClean="0"/>
              <a:t> </a:t>
            </a:r>
            <a:r>
              <a:rPr lang="tr-TR" dirty="0" err="1" smtClean="0"/>
              <a:t>Imam</a:t>
            </a:r>
            <a:r>
              <a:rPr lang="tr-TR" dirty="0" smtClean="0"/>
              <a:t> Hatip High School</a:t>
            </a:r>
          </a:p>
          <a:p>
            <a:pPr marL="0" lvl="0" indent="-153352" algn="ctr" rtl="0">
              <a:spcBef>
                <a:spcPts val="0"/>
              </a:spcBef>
              <a:spcAft>
                <a:spcPts val="0"/>
              </a:spcAft>
              <a:buSzPts val="2415"/>
              <a:buNone/>
            </a:pPr>
            <a:r>
              <a:rPr lang="tr-TR" dirty="0" smtClean="0"/>
              <a:t>10 </a:t>
            </a:r>
            <a:r>
              <a:rPr lang="tr-TR" dirty="0" err="1" smtClean="0"/>
              <a:t>grade</a:t>
            </a:r>
            <a:endParaRPr lang="tr-TR" dirty="0" smtClean="0"/>
          </a:p>
          <a:p>
            <a:pPr marL="0" lvl="0" indent="-153352" algn="ctr" rtl="0">
              <a:spcBef>
                <a:spcPts val="0"/>
              </a:spcBef>
              <a:spcAft>
                <a:spcPts val="0"/>
              </a:spcAft>
              <a:buSzPts val="2415"/>
              <a:buNone/>
            </a:pP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a:blip r:embed="rId3">
            <a:alphaModFix/>
          </a:blip>
          <a:stretch>
            <a:fillRect/>
          </a:stretch>
        </p:blipFill>
        <p:spPr>
          <a:xfrm>
            <a:off x="678150" y="562152"/>
            <a:ext cx="4391391" cy="5489024"/>
          </a:xfrm>
          <a:prstGeom prst="rect">
            <a:avLst/>
          </a:prstGeom>
          <a:noFill/>
          <a:ln>
            <a:noFill/>
          </a:ln>
        </p:spPr>
      </p:pic>
      <p:sp>
        <p:nvSpPr>
          <p:cNvPr id="2" name="Dikdörtgen 1"/>
          <p:cNvSpPr/>
          <p:nvPr/>
        </p:nvSpPr>
        <p:spPr>
          <a:xfrm>
            <a:off x="5277908" y="2777572"/>
            <a:ext cx="5654550" cy="830997"/>
          </a:xfrm>
          <a:prstGeom prst="rect">
            <a:avLst/>
          </a:prstGeom>
        </p:spPr>
        <p:txBody>
          <a:bodyPr wrap="square">
            <a:spAutoFit/>
          </a:bodyPr>
          <a:lstStyle/>
          <a:p>
            <a:pPr lvl="0">
              <a:spcBef>
                <a:spcPts val="1160"/>
              </a:spcBef>
              <a:buSzPts val="3220"/>
            </a:pPr>
            <a:r>
              <a:rPr lang="tr-TR" sz="2400" b="1" dirty="0">
                <a:latin typeface="Garamond" panose="02020404030301010803" pitchFamily="18" charset="0"/>
              </a:rPr>
              <a:t>Newton (1638 - 1675) </a:t>
            </a:r>
            <a:r>
              <a:rPr lang="tr-TR" sz="2400" b="1" dirty="0" err="1" smtClean="0">
                <a:latin typeface="Garamond" panose="02020404030301010803" pitchFamily="18" charset="0"/>
              </a:rPr>
              <a:t>studied</a:t>
            </a:r>
            <a:r>
              <a:rPr lang="tr-TR" sz="2400" b="1" dirty="0" smtClean="0">
                <a:latin typeface="Garamond" panose="02020404030301010803" pitchFamily="18" charset="0"/>
              </a:rPr>
              <a:t> </a:t>
            </a:r>
            <a:r>
              <a:rPr lang="tr-TR" sz="2400" b="1" dirty="0" err="1" smtClean="0">
                <a:latin typeface="Garamond" panose="02020404030301010803" pitchFamily="18" charset="0"/>
              </a:rPr>
              <a:t>properties</a:t>
            </a:r>
            <a:r>
              <a:rPr lang="tr-TR" sz="2400" b="1" dirty="0" smtClean="0">
                <a:latin typeface="Garamond" panose="02020404030301010803" pitchFamily="18" charset="0"/>
              </a:rPr>
              <a:t> </a:t>
            </a:r>
            <a:r>
              <a:rPr lang="tr-TR" sz="2400" b="1" dirty="0">
                <a:latin typeface="Garamond" panose="02020404030301010803" pitchFamily="18" charset="0"/>
              </a:rPr>
              <a:t>of </a:t>
            </a:r>
            <a:r>
              <a:rPr lang="tr-TR" sz="2400" b="1" dirty="0" err="1">
                <a:latin typeface="Garamond" panose="02020404030301010803" pitchFamily="18" charset="0"/>
              </a:rPr>
              <a:t>the</a:t>
            </a:r>
            <a:r>
              <a:rPr lang="tr-TR" sz="2400" b="1" dirty="0">
                <a:latin typeface="Garamond" panose="02020404030301010803" pitchFamily="18" charset="0"/>
              </a:rPr>
              <a:t> </a:t>
            </a:r>
            <a:r>
              <a:rPr lang="tr-TR" sz="2400" b="1" dirty="0" err="1" smtClean="0">
                <a:latin typeface="Garamond" panose="02020404030301010803" pitchFamily="18" charset="0"/>
              </a:rPr>
              <a:t>parabola</a:t>
            </a:r>
            <a:endParaRPr lang="tr-TR" sz="2400" b="1" dirty="0">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4600" y="1788459"/>
            <a:ext cx="7019365" cy="2031325"/>
          </a:xfrm>
          <a:prstGeom prst="rect">
            <a:avLst/>
          </a:prstGeom>
          <a:noFill/>
        </p:spPr>
        <p:txBody>
          <a:bodyPr wrap="square" rtlCol="0">
            <a:spAutoFit/>
          </a:bodyPr>
          <a:lstStyle/>
          <a:p>
            <a:r>
              <a:rPr lang="tr-TR" dirty="0" smtClean="0"/>
              <a:t>REFERENCES</a:t>
            </a:r>
          </a:p>
          <a:p>
            <a:endParaRPr lang="tr-TR" dirty="0"/>
          </a:p>
          <a:p>
            <a:r>
              <a:rPr lang="tr-TR" dirty="0" smtClean="0">
                <a:hlinkClick r:id="rId2"/>
              </a:rPr>
              <a:t>https://en.m.wikipedia.org (</a:t>
            </a:r>
            <a:r>
              <a:rPr lang="tr-TR" dirty="0" err="1" smtClean="0">
                <a:hlinkClick r:id="rId2"/>
              </a:rPr>
              <a:t>photo</a:t>
            </a:r>
            <a:r>
              <a:rPr lang="tr-TR" dirty="0" err="1" smtClean="0"/>
              <a:t>s</a:t>
            </a:r>
            <a:r>
              <a:rPr lang="tr-TR" dirty="0" smtClean="0"/>
              <a:t> of </a:t>
            </a:r>
            <a:r>
              <a:rPr lang="tr-TR" dirty="0" err="1" smtClean="0"/>
              <a:t>mathematicians</a:t>
            </a:r>
            <a:r>
              <a:rPr lang="tr-TR" dirty="0" smtClean="0"/>
              <a:t>)</a:t>
            </a:r>
          </a:p>
          <a:p>
            <a:endParaRPr lang="tr-TR" dirty="0"/>
          </a:p>
          <a:p>
            <a:r>
              <a:rPr lang="tr-TR" dirty="0" smtClean="0">
                <a:hlinkClick r:id="rId3"/>
              </a:rPr>
              <a:t>http</a:t>
            </a:r>
            <a:r>
              <a:rPr lang="tr-TR" dirty="0">
                <a:hlinkClick r:id="rId3"/>
              </a:rPr>
              <a:t>://</a:t>
            </a:r>
            <a:r>
              <a:rPr lang="tr-TR" dirty="0" smtClean="0">
                <a:hlinkClick r:id="rId3"/>
              </a:rPr>
              <a:t>parabolaonline.tripod.com/history.html</a:t>
            </a:r>
            <a:endParaRPr lang="tr-TR" dirty="0" smtClean="0"/>
          </a:p>
          <a:p>
            <a:endParaRPr lang="tr-TR" dirty="0" smtClean="0"/>
          </a:p>
          <a:p>
            <a:r>
              <a:rPr lang="tr-TR" dirty="0" smtClean="0"/>
              <a:t>https</a:t>
            </a:r>
            <a:r>
              <a:rPr lang="tr-TR" dirty="0"/>
              <a:t>://amsi.org.au/ESA_Senior_Years/SeniorTopic2/2a/2a_4history.html</a:t>
            </a:r>
            <a:endParaRPr lang="tr-TR" dirty="0" smtClean="0"/>
          </a:p>
          <a:p>
            <a:endParaRPr lang="tr-TR" dirty="0" smtClean="0"/>
          </a:p>
          <a:p>
            <a:endParaRPr lang="tr-TR" dirty="0"/>
          </a:p>
        </p:txBody>
      </p:sp>
    </p:spTree>
    <p:extLst>
      <p:ext uri="{BB962C8B-B14F-4D97-AF65-F5344CB8AC3E}">
        <p14:creationId xmlns:p14="http://schemas.microsoft.com/office/powerpoint/2010/main" val="100463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823200" y="824450"/>
            <a:ext cx="10112700" cy="5003400"/>
          </a:xfrm>
          <a:prstGeom prst="rect">
            <a:avLst/>
          </a:prstGeom>
          <a:noFill/>
          <a:ln>
            <a:noFill/>
          </a:ln>
        </p:spPr>
        <p:txBody>
          <a:bodyPr wrap="square" lIns="91425" tIns="45700" rIns="91425" bIns="45700" anchor="t" anchorCtr="0">
            <a:noAutofit/>
          </a:bodyPr>
          <a:lstStyle/>
          <a:p>
            <a:pPr marL="285750" lvl="0" indent="-285750" algn="l" rtl="0">
              <a:spcBef>
                <a:spcPts val="0"/>
              </a:spcBef>
              <a:spcAft>
                <a:spcPts val="0"/>
              </a:spcAft>
              <a:buSzPts val="3220"/>
              <a:buChar char="•"/>
            </a:pPr>
            <a:r>
              <a:rPr lang="tr-TR" sz="2800" dirty="0" err="1"/>
              <a:t>Historically</a:t>
            </a:r>
            <a:r>
              <a:rPr lang="tr-TR" sz="2800" dirty="0"/>
              <a:t>, </a:t>
            </a:r>
            <a:r>
              <a:rPr lang="tr-TR" sz="2800" dirty="0" err="1"/>
              <a:t>the</a:t>
            </a:r>
            <a:r>
              <a:rPr lang="tr-TR" sz="2800" dirty="0"/>
              <a:t> </a:t>
            </a:r>
            <a:r>
              <a:rPr lang="tr-TR" sz="2800" dirty="0" err="1"/>
              <a:t>geometric</a:t>
            </a:r>
            <a:r>
              <a:rPr lang="tr-TR" sz="2800" dirty="0"/>
              <a:t> </a:t>
            </a:r>
            <a:r>
              <a:rPr lang="tr-TR" sz="2800" dirty="0" err="1"/>
              <a:t>properties</a:t>
            </a:r>
            <a:r>
              <a:rPr lang="tr-TR" sz="2800" dirty="0"/>
              <a:t> of </a:t>
            </a:r>
            <a:r>
              <a:rPr lang="tr-TR" sz="2800" dirty="0" err="1"/>
              <a:t>the</a:t>
            </a:r>
            <a:r>
              <a:rPr lang="tr-TR" sz="2800" dirty="0"/>
              <a:t> </a:t>
            </a:r>
            <a:r>
              <a:rPr lang="tr-TR" sz="2800" dirty="0" err="1"/>
              <a:t>parabola</a:t>
            </a:r>
            <a:r>
              <a:rPr lang="tr-TR" sz="2800" dirty="0"/>
              <a:t> </a:t>
            </a:r>
            <a:r>
              <a:rPr lang="tr-TR" sz="2800" dirty="0" err="1"/>
              <a:t>were</a:t>
            </a:r>
            <a:r>
              <a:rPr lang="tr-TR" sz="2800" dirty="0"/>
              <a:t> </a:t>
            </a:r>
            <a:r>
              <a:rPr lang="tr-TR" sz="2800" dirty="0" err="1"/>
              <a:t>studied</a:t>
            </a:r>
            <a:r>
              <a:rPr lang="tr-TR" sz="2800" dirty="0"/>
              <a:t> </a:t>
            </a:r>
            <a:r>
              <a:rPr lang="tr-TR" sz="2800" dirty="0" err="1"/>
              <a:t>by</a:t>
            </a:r>
            <a:r>
              <a:rPr lang="tr-TR" sz="2800" dirty="0"/>
              <a:t> </a:t>
            </a:r>
            <a:r>
              <a:rPr lang="tr-TR" sz="2800" dirty="0" err="1"/>
              <a:t>the</a:t>
            </a:r>
            <a:r>
              <a:rPr lang="tr-TR" sz="2800" dirty="0"/>
              <a:t> </a:t>
            </a:r>
            <a:r>
              <a:rPr lang="tr-TR" sz="2800" dirty="0" err="1"/>
              <a:t>ancient</a:t>
            </a:r>
            <a:r>
              <a:rPr lang="tr-TR" sz="2800" dirty="0"/>
              <a:t> </a:t>
            </a:r>
            <a:r>
              <a:rPr lang="tr-TR" sz="2800" dirty="0" err="1"/>
              <a:t>Greeks</a:t>
            </a:r>
            <a:r>
              <a:rPr lang="tr-TR" sz="2800" dirty="0"/>
              <a:t>. </a:t>
            </a:r>
            <a:r>
              <a:rPr lang="tr-TR" sz="2800" dirty="0" err="1"/>
              <a:t>Menaechmus</a:t>
            </a:r>
            <a:r>
              <a:rPr lang="tr-TR" sz="2800" dirty="0"/>
              <a:t> (</a:t>
            </a:r>
            <a:r>
              <a:rPr lang="tr-TR" sz="2800" i="1" dirty="0"/>
              <a:t>c</a:t>
            </a:r>
            <a:r>
              <a:rPr lang="tr-TR" sz="2800" dirty="0"/>
              <a:t>. 380–320 BCE) </a:t>
            </a:r>
            <a:r>
              <a:rPr lang="tr-TR" sz="2800" dirty="0" err="1"/>
              <a:t>appears</a:t>
            </a:r>
            <a:r>
              <a:rPr lang="tr-TR" sz="2800" dirty="0"/>
              <a:t> </a:t>
            </a:r>
            <a:r>
              <a:rPr lang="tr-TR" sz="2800" dirty="0" err="1"/>
              <a:t>to</a:t>
            </a:r>
            <a:r>
              <a:rPr lang="tr-TR" sz="2800" dirty="0"/>
              <a:t> </a:t>
            </a:r>
            <a:r>
              <a:rPr lang="tr-TR" sz="2800" dirty="0" err="1"/>
              <a:t>have</a:t>
            </a:r>
            <a:r>
              <a:rPr lang="tr-TR" sz="2800" dirty="0"/>
              <a:t> </a:t>
            </a:r>
            <a:r>
              <a:rPr lang="tr-TR" sz="2800" dirty="0" err="1"/>
              <a:t>been</a:t>
            </a:r>
            <a:r>
              <a:rPr lang="tr-TR" sz="2800" dirty="0"/>
              <a:t> </a:t>
            </a:r>
            <a:r>
              <a:rPr lang="tr-TR" sz="2800" dirty="0" err="1"/>
              <a:t>the</a:t>
            </a:r>
            <a:r>
              <a:rPr lang="tr-TR" sz="2800" dirty="0"/>
              <a:t> </a:t>
            </a:r>
            <a:r>
              <a:rPr lang="tr-TR" sz="2800" dirty="0" err="1"/>
              <a:t>first</a:t>
            </a:r>
            <a:r>
              <a:rPr lang="tr-TR" sz="2800" dirty="0"/>
              <a:t> </a:t>
            </a:r>
            <a:r>
              <a:rPr lang="tr-TR" sz="2800" dirty="0" err="1"/>
              <a:t>to</a:t>
            </a:r>
            <a:r>
              <a:rPr lang="tr-TR" sz="2800" dirty="0"/>
              <a:t> </a:t>
            </a:r>
            <a:r>
              <a:rPr lang="tr-TR" sz="2800" dirty="0" err="1"/>
              <a:t>study</a:t>
            </a:r>
            <a:r>
              <a:rPr lang="tr-TR" sz="2800" dirty="0"/>
              <a:t> </a:t>
            </a:r>
            <a:r>
              <a:rPr lang="tr-TR" sz="2800" dirty="0" err="1"/>
              <a:t>the</a:t>
            </a:r>
            <a:r>
              <a:rPr lang="tr-TR" sz="2800" dirty="0"/>
              <a:t> </a:t>
            </a:r>
            <a:r>
              <a:rPr lang="tr-TR" sz="2800" dirty="0" err="1"/>
              <a:t>properties</a:t>
            </a:r>
            <a:r>
              <a:rPr lang="tr-TR" sz="2800" dirty="0"/>
              <a:t> of </a:t>
            </a:r>
            <a:r>
              <a:rPr lang="tr-TR" sz="2800" dirty="0" err="1"/>
              <a:t>the</a:t>
            </a:r>
            <a:r>
              <a:rPr lang="tr-TR" sz="2800" dirty="0"/>
              <a:t> </a:t>
            </a:r>
            <a:r>
              <a:rPr lang="tr-TR" sz="2800" dirty="0" err="1"/>
              <a:t>parabola</a:t>
            </a:r>
            <a:r>
              <a:rPr lang="tr-TR" sz="2800" dirty="0"/>
              <a:t> </a:t>
            </a:r>
            <a:r>
              <a:rPr lang="tr-TR" sz="2800" dirty="0" err="1"/>
              <a:t>along</a:t>
            </a:r>
            <a:r>
              <a:rPr lang="tr-TR" sz="2800" dirty="0"/>
              <a:t> </a:t>
            </a:r>
            <a:r>
              <a:rPr lang="tr-TR" sz="2800" dirty="0" err="1"/>
              <a:t>with</a:t>
            </a:r>
            <a:r>
              <a:rPr lang="tr-TR" sz="2800" dirty="0"/>
              <a:t> </a:t>
            </a:r>
            <a:r>
              <a:rPr lang="tr-TR" sz="2800" dirty="0" err="1"/>
              <a:t>the</a:t>
            </a:r>
            <a:r>
              <a:rPr lang="tr-TR" sz="2800" dirty="0"/>
              <a:t> </a:t>
            </a:r>
            <a:r>
              <a:rPr lang="tr-TR" sz="2800" dirty="0" err="1"/>
              <a:t>hyperbola</a:t>
            </a:r>
            <a:r>
              <a:rPr lang="tr-TR" sz="2800" dirty="0"/>
              <a:t> </a:t>
            </a:r>
            <a:r>
              <a:rPr lang="tr-TR" sz="2800" dirty="0" err="1"/>
              <a:t>and</a:t>
            </a:r>
            <a:r>
              <a:rPr lang="tr-TR" sz="2800" dirty="0"/>
              <a:t> </a:t>
            </a:r>
            <a:r>
              <a:rPr lang="tr-TR" sz="2800" dirty="0" err="1"/>
              <a:t>ellipse</a:t>
            </a:r>
            <a:r>
              <a:rPr lang="tr-TR" sz="2800" dirty="0"/>
              <a:t>. </a:t>
            </a:r>
            <a:r>
              <a:rPr lang="tr-TR" sz="2800" dirty="0" err="1"/>
              <a:t>These</a:t>
            </a:r>
            <a:r>
              <a:rPr lang="tr-TR" sz="2800" dirty="0"/>
              <a:t> </a:t>
            </a:r>
            <a:r>
              <a:rPr lang="tr-TR" sz="2800" dirty="0" err="1"/>
              <a:t>curves</a:t>
            </a:r>
            <a:r>
              <a:rPr lang="tr-TR" sz="2800" dirty="0"/>
              <a:t> </a:t>
            </a:r>
            <a:r>
              <a:rPr lang="tr-TR" sz="2800" dirty="0" err="1"/>
              <a:t>arose</a:t>
            </a:r>
            <a:r>
              <a:rPr lang="tr-TR" sz="2800" dirty="0"/>
              <a:t> </a:t>
            </a:r>
            <a:r>
              <a:rPr lang="tr-TR" sz="2800" dirty="0" err="1"/>
              <a:t>through</a:t>
            </a:r>
            <a:r>
              <a:rPr lang="tr-TR" sz="2800" dirty="0"/>
              <a:t> </a:t>
            </a:r>
            <a:r>
              <a:rPr lang="tr-TR" sz="2800" dirty="0" err="1"/>
              <a:t>the</a:t>
            </a:r>
            <a:r>
              <a:rPr lang="tr-TR" sz="2800" dirty="0"/>
              <a:t> </a:t>
            </a:r>
            <a:r>
              <a:rPr lang="tr-TR" sz="2800" dirty="0" err="1"/>
              <a:t>study</a:t>
            </a:r>
            <a:r>
              <a:rPr lang="tr-TR" sz="2800" dirty="0"/>
              <a:t> of </a:t>
            </a:r>
            <a:r>
              <a:rPr lang="tr-TR" sz="2800" dirty="0" err="1"/>
              <a:t>the</a:t>
            </a:r>
            <a:r>
              <a:rPr lang="tr-TR" sz="2800" dirty="0"/>
              <a:t> </a:t>
            </a:r>
            <a:r>
              <a:rPr lang="tr-TR" sz="2800" dirty="0" err="1"/>
              <a:t>cone</a:t>
            </a:r>
            <a:r>
              <a:rPr lang="tr-TR" sz="2800" dirty="0"/>
              <a:t>. </a:t>
            </a:r>
            <a:r>
              <a:rPr lang="tr-TR" sz="2800" dirty="0" err="1"/>
              <a:t>Apollonius</a:t>
            </a:r>
            <a:r>
              <a:rPr lang="tr-TR" sz="2800" dirty="0"/>
              <a:t> of </a:t>
            </a:r>
            <a:r>
              <a:rPr lang="tr-TR" sz="2800" dirty="0" err="1"/>
              <a:t>Perga</a:t>
            </a:r>
            <a:r>
              <a:rPr lang="tr-TR" sz="2800" dirty="0"/>
              <a:t> (262–190 BCE) </a:t>
            </a:r>
            <a:r>
              <a:rPr lang="tr-TR" sz="2800" dirty="0" err="1"/>
              <a:t>wrote</a:t>
            </a:r>
            <a:r>
              <a:rPr lang="tr-TR" sz="2800" dirty="0"/>
              <a:t> a </a:t>
            </a:r>
            <a:r>
              <a:rPr lang="tr-TR" sz="2800" dirty="0" err="1"/>
              <a:t>major</a:t>
            </a:r>
            <a:r>
              <a:rPr lang="tr-TR" sz="2800" dirty="0"/>
              <a:t> </a:t>
            </a:r>
            <a:r>
              <a:rPr lang="tr-TR" sz="2800" dirty="0" err="1"/>
              <a:t>treatise</a:t>
            </a:r>
            <a:r>
              <a:rPr lang="tr-TR" sz="2800" dirty="0"/>
              <a:t> on </a:t>
            </a:r>
            <a:r>
              <a:rPr lang="tr-TR" sz="2800" dirty="0" err="1"/>
              <a:t>the</a:t>
            </a:r>
            <a:r>
              <a:rPr lang="tr-TR" sz="2800" dirty="0"/>
              <a:t> </a:t>
            </a:r>
            <a:r>
              <a:rPr lang="tr-TR" sz="2800" dirty="0" err="1"/>
              <a:t>conic</a:t>
            </a:r>
            <a:r>
              <a:rPr lang="tr-TR" sz="2800" dirty="0"/>
              <a:t> </a:t>
            </a:r>
            <a:r>
              <a:rPr lang="tr-TR" sz="2800" dirty="0" err="1"/>
              <a:t>sections</a:t>
            </a:r>
            <a:r>
              <a:rPr lang="tr-TR" sz="2800" dirty="0"/>
              <a:t>, but his </a:t>
            </a:r>
            <a:r>
              <a:rPr lang="tr-TR" sz="2800" dirty="0" err="1"/>
              <a:t>definition</a:t>
            </a:r>
            <a:r>
              <a:rPr lang="tr-TR" sz="2800" dirty="0"/>
              <a:t> of </a:t>
            </a:r>
            <a:r>
              <a:rPr lang="tr-TR" sz="2800" dirty="0" err="1"/>
              <a:t>the</a:t>
            </a:r>
            <a:r>
              <a:rPr lang="tr-TR" sz="2800" dirty="0"/>
              <a:t> </a:t>
            </a:r>
            <a:r>
              <a:rPr lang="tr-TR" sz="2800" dirty="0" err="1"/>
              <a:t>parabola</a:t>
            </a:r>
            <a:r>
              <a:rPr lang="tr-TR" sz="2800" dirty="0"/>
              <a:t> </a:t>
            </a:r>
            <a:r>
              <a:rPr lang="tr-TR" sz="2800" dirty="0" err="1"/>
              <a:t>was</a:t>
            </a:r>
            <a:r>
              <a:rPr lang="tr-TR" sz="2800" dirty="0"/>
              <a:t> in </a:t>
            </a:r>
            <a:r>
              <a:rPr lang="tr-TR" sz="2800" dirty="0" err="1"/>
              <a:t>terms</a:t>
            </a:r>
            <a:r>
              <a:rPr lang="tr-TR" sz="2800" dirty="0"/>
              <a:t> of </a:t>
            </a:r>
            <a:r>
              <a:rPr lang="tr-TR" sz="2800" dirty="0" err="1"/>
              <a:t>ratios</a:t>
            </a:r>
            <a:r>
              <a:rPr lang="tr-TR" sz="2800" dirty="0"/>
              <a:t> </a:t>
            </a:r>
            <a:r>
              <a:rPr lang="tr-TR" sz="2800" dirty="0" err="1"/>
              <a:t>and</a:t>
            </a:r>
            <a:r>
              <a:rPr lang="tr-TR" sz="2800" dirty="0"/>
              <a:t> </a:t>
            </a:r>
            <a:r>
              <a:rPr lang="tr-TR" sz="2800" dirty="0" err="1"/>
              <a:t>without</a:t>
            </a:r>
            <a:r>
              <a:rPr lang="tr-TR" sz="2800" dirty="0"/>
              <a:t> </a:t>
            </a:r>
            <a:r>
              <a:rPr lang="tr-TR" sz="2800" dirty="0" err="1"/>
              <a:t>any</a:t>
            </a:r>
            <a:r>
              <a:rPr lang="tr-TR" sz="2800" dirty="0"/>
              <a:t> </a:t>
            </a:r>
            <a:r>
              <a:rPr lang="tr-TR" sz="2800" dirty="0" err="1"/>
              <a:t>use</a:t>
            </a:r>
            <a:r>
              <a:rPr lang="tr-TR" sz="2800" dirty="0"/>
              <a:t> of </a:t>
            </a:r>
            <a:r>
              <a:rPr lang="tr-TR" sz="2800" dirty="0" err="1"/>
              <a:t>coordinates</a:t>
            </a:r>
            <a:r>
              <a:rPr lang="tr-TR" sz="2800" dirty="0"/>
              <a:t>. </a:t>
            </a:r>
            <a:r>
              <a:rPr lang="tr-TR" sz="2800" dirty="0" err="1"/>
              <a:t>The</a:t>
            </a:r>
            <a:r>
              <a:rPr lang="tr-TR" sz="2800" dirty="0"/>
              <a:t> </a:t>
            </a:r>
            <a:r>
              <a:rPr lang="tr-TR" sz="2800" dirty="0" err="1"/>
              <a:t>focus-directrix</a:t>
            </a:r>
            <a:r>
              <a:rPr lang="tr-TR" sz="2800" dirty="0"/>
              <a:t> </a:t>
            </a:r>
            <a:r>
              <a:rPr lang="tr-TR" sz="2800" dirty="0" err="1"/>
              <a:t>definition</a:t>
            </a:r>
            <a:r>
              <a:rPr lang="tr-TR" sz="2800" dirty="0"/>
              <a:t> </a:t>
            </a:r>
            <a:r>
              <a:rPr lang="tr-TR" sz="2800" dirty="0" err="1"/>
              <a:t>used</a:t>
            </a:r>
            <a:r>
              <a:rPr lang="tr-TR" sz="2800" dirty="0"/>
              <a:t> in </a:t>
            </a:r>
            <a:r>
              <a:rPr lang="tr-TR" sz="2800" dirty="0" err="1"/>
              <a:t>this</a:t>
            </a:r>
            <a:r>
              <a:rPr lang="tr-TR" sz="2800" dirty="0"/>
              <a:t> </a:t>
            </a:r>
            <a:r>
              <a:rPr lang="tr-TR" sz="2800" dirty="0" err="1"/>
              <a:t>module</a:t>
            </a:r>
            <a:r>
              <a:rPr lang="tr-TR" sz="2800" dirty="0"/>
              <a:t> </a:t>
            </a:r>
            <a:r>
              <a:rPr lang="tr-TR" sz="2800" dirty="0" err="1"/>
              <a:t>goes</a:t>
            </a:r>
            <a:r>
              <a:rPr lang="tr-TR" sz="2800" dirty="0"/>
              <a:t> </a:t>
            </a:r>
            <a:r>
              <a:rPr lang="tr-TR" sz="2800" dirty="0" err="1"/>
              <a:t>back</a:t>
            </a:r>
            <a:r>
              <a:rPr lang="tr-TR" sz="2800" dirty="0"/>
              <a:t> </a:t>
            </a:r>
            <a:r>
              <a:rPr lang="tr-TR" sz="2800" dirty="0" err="1"/>
              <a:t>to</a:t>
            </a:r>
            <a:r>
              <a:rPr lang="tr-TR" sz="2800" dirty="0"/>
              <a:t> </a:t>
            </a:r>
            <a:r>
              <a:rPr lang="tr-TR" sz="2800" dirty="0" err="1"/>
              <a:t>Pappus</a:t>
            </a:r>
            <a:r>
              <a:rPr lang="tr-TR" sz="2800" dirty="0"/>
              <a:t> (290–350 CE). </a:t>
            </a:r>
            <a:r>
              <a:rPr lang="tr-TR" sz="2800" dirty="0" err="1"/>
              <a:t>It</a:t>
            </a:r>
            <a:r>
              <a:rPr lang="tr-TR" sz="2800" dirty="0"/>
              <a:t> </a:t>
            </a:r>
            <a:r>
              <a:rPr lang="tr-TR" sz="2800" dirty="0" err="1"/>
              <a:t>was</a:t>
            </a:r>
            <a:r>
              <a:rPr lang="tr-TR" sz="2800" dirty="0"/>
              <a:t> not </a:t>
            </a:r>
            <a:r>
              <a:rPr lang="tr-TR" sz="2800" dirty="0" err="1"/>
              <a:t>until</a:t>
            </a:r>
            <a:r>
              <a:rPr lang="tr-TR" sz="2800" dirty="0"/>
              <a:t> </a:t>
            </a:r>
            <a:r>
              <a:rPr lang="tr-TR" sz="2800" dirty="0" err="1"/>
              <a:t>the</a:t>
            </a:r>
            <a:r>
              <a:rPr lang="tr-TR" sz="2800" dirty="0"/>
              <a:t> </a:t>
            </a:r>
            <a:r>
              <a:rPr lang="tr-TR" sz="2800" dirty="0" err="1"/>
              <a:t>advent</a:t>
            </a:r>
            <a:r>
              <a:rPr lang="tr-TR" sz="2800" dirty="0"/>
              <a:t> of </a:t>
            </a:r>
            <a:r>
              <a:rPr lang="tr-TR" sz="2800" dirty="0" err="1"/>
              <a:t>coordinate</a:t>
            </a:r>
            <a:r>
              <a:rPr lang="tr-TR" sz="2800" dirty="0"/>
              <a:t> </a:t>
            </a:r>
            <a:r>
              <a:rPr lang="tr-TR" sz="2800" dirty="0" err="1"/>
              <a:t>geometry</a:t>
            </a:r>
            <a:r>
              <a:rPr lang="tr-TR" sz="2800" dirty="0"/>
              <a:t> at </a:t>
            </a:r>
            <a:r>
              <a:rPr lang="tr-TR" sz="2800" dirty="0" err="1"/>
              <a:t>the</a:t>
            </a:r>
            <a:r>
              <a:rPr lang="tr-TR" sz="2800" dirty="0"/>
              <a:t> time of Descartes </a:t>
            </a:r>
            <a:r>
              <a:rPr lang="tr-TR" sz="2800" dirty="0" err="1"/>
              <a:t>that</a:t>
            </a:r>
            <a:r>
              <a:rPr lang="tr-TR" sz="2800" dirty="0"/>
              <a:t> </a:t>
            </a:r>
            <a:r>
              <a:rPr lang="tr-TR" sz="2800" dirty="0" err="1"/>
              <a:t>further</a:t>
            </a:r>
            <a:r>
              <a:rPr lang="tr-TR" sz="2800" dirty="0"/>
              <a:t> </a:t>
            </a:r>
            <a:r>
              <a:rPr lang="tr-TR" sz="2800" dirty="0" err="1"/>
              <a:t>real</a:t>
            </a:r>
            <a:r>
              <a:rPr lang="tr-TR" sz="2800" dirty="0"/>
              <a:t> </a:t>
            </a:r>
            <a:r>
              <a:rPr lang="tr-TR" sz="2800" dirty="0" err="1"/>
              <a:t>progress</a:t>
            </a:r>
            <a:r>
              <a:rPr lang="tr-TR" sz="2800" dirty="0"/>
              <a:t> </a:t>
            </a:r>
            <a:r>
              <a:rPr lang="tr-TR" sz="2800" dirty="0" err="1"/>
              <a:t>could</a:t>
            </a:r>
            <a:r>
              <a:rPr lang="tr-TR" sz="2800" dirty="0"/>
              <a:t> be </a:t>
            </a:r>
            <a:r>
              <a:rPr lang="tr-TR" sz="2800" dirty="0" err="1"/>
              <a:t>made</a:t>
            </a:r>
            <a:r>
              <a:rPr lang="tr-TR" sz="2800" dirty="0"/>
              <a:t>, </a:t>
            </a:r>
            <a:r>
              <a:rPr lang="tr-TR" sz="2800" dirty="0" err="1"/>
              <a:t>although</a:t>
            </a:r>
            <a:r>
              <a:rPr lang="tr-TR" sz="2800" dirty="0"/>
              <a:t> </a:t>
            </a:r>
            <a:r>
              <a:rPr lang="tr-TR" sz="2800" dirty="0" err="1"/>
              <a:t>the</a:t>
            </a:r>
            <a:r>
              <a:rPr lang="tr-TR" sz="2800" dirty="0"/>
              <a:t> </a:t>
            </a:r>
            <a:r>
              <a:rPr lang="tr-TR" sz="2800" dirty="0" err="1"/>
              <a:t>reflective</a:t>
            </a:r>
            <a:r>
              <a:rPr lang="tr-TR" sz="2800" dirty="0"/>
              <a:t> </a:t>
            </a:r>
            <a:r>
              <a:rPr lang="tr-TR" sz="2800" dirty="0" err="1"/>
              <a:t>property</a:t>
            </a:r>
            <a:r>
              <a:rPr lang="tr-TR" sz="2800" dirty="0"/>
              <a:t> </a:t>
            </a:r>
            <a:r>
              <a:rPr lang="tr-TR" sz="2800" dirty="0" err="1"/>
              <a:t>was</a:t>
            </a:r>
            <a:r>
              <a:rPr lang="tr-TR" sz="2800" dirty="0"/>
              <a:t> </a:t>
            </a:r>
            <a:r>
              <a:rPr lang="tr-TR" sz="2800" dirty="0" err="1"/>
              <a:t>known</a:t>
            </a:r>
            <a:r>
              <a:rPr lang="tr-TR" sz="2800" dirty="0"/>
              <a:t> </a:t>
            </a:r>
            <a:r>
              <a:rPr lang="tr-TR" sz="2800" dirty="0" err="1"/>
              <a:t>to</a:t>
            </a:r>
            <a:r>
              <a:rPr lang="tr-TR" sz="2800" dirty="0"/>
              <a:t> </a:t>
            </a:r>
            <a:r>
              <a:rPr lang="tr-TR" sz="2800" dirty="0" err="1"/>
              <a:t>the</a:t>
            </a:r>
            <a:r>
              <a:rPr lang="tr-TR" sz="2800" dirty="0"/>
              <a:t> </a:t>
            </a:r>
            <a:r>
              <a:rPr lang="tr-TR" sz="2800" dirty="0" err="1"/>
              <a:t>Greeks</a:t>
            </a:r>
            <a:endParaRPr lang="tr-T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16898" y="662427"/>
            <a:ext cx="10358100" cy="2344200"/>
          </a:xfrm>
          <a:prstGeom prst="rect">
            <a:avLst/>
          </a:prstGeom>
          <a:noFill/>
          <a:ln>
            <a:noFill/>
          </a:ln>
        </p:spPr>
        <p:txBody>
          <a:bodyPr wrap="square" lIns="91425" tIns="45700" rIns="91425" bIns="45700" anchor="t" anchorCtr="0">
            <a:normAutofit/>
          </a:bodyPr>
          <a:lstStyle/>
          <a:p>
            <a:pPr marL="285750" lvl="0" indent="-285750" algn="l" rtl="0">
              <a:spcBef>
                <a:spcPts val="0"/>
              </a:spcBef>
              <a:spcAft>
                <a:spcPts val="0"/>
              </a:spcAft>
              <a:buSzPts val="3220"/>
              <a:buChar char="•"/>
            </a:pPr>
            <a:r>
              <a:rPr lang="tr-TR" sz="2800"/>
              <a:t>Galileo (1564–1642) realised that the motion of a projectile under gravity formed a parabolic path. Kepler (1571–1630) was the first to realise that the planets revolve around the sun in orbits that are very close to being elliptical. Newton proved this using his universal law of gravitation and the calculus. </a:t>
            </a:r>
          </a:p>
        </p:txBody>
      </p:sp>
      <p:pic>
        <p:nvPicPr>
          <p:cNvPr id="163" name="Shape 163" descr="np.gif"/>
          <p:cNvPicPr preferRelativeResize="0"/>
          <p:nvPr/>
        </p:nvPicPr>
        <p:blipFill rotWithShape="1">
          <a:blip r:embed="rId3">
            <a:alphaModFix/>
          </a:blip>
          <a:srcRect/>
          <a:stretch/>
        </p:blipFill>
        <p:spPr>
          <a:xfrm>
            <a:off x="1192498" y="3062267"/>
            <a:ext cx="1714500" cy="3035784"/>
          </a:xfrm>
          <a:prstGeom prst="rect">
            <a:avLst/>
          </a:prstGeom>
          <a:noFill/>
          <a:ln>
            <a:noFill/>
          </a:ln>
        </p:spPr>
      </p:pic>
      <p:pic>
        <p:nvPicPr>
          <p:cNvPr id="164" name="Shape 164" descr="pp.gif"/>
          <p:cNvPicPr preferRelativeResize="0"/>
          <p:nvPr/>
        </p:nvPicPr>
        <p:blipFill rotWithShape="1">
          <a:blip r:embed="rId4">
            <a:alphaModFix/>
          </a:blip>
          <a:srcRect/>
          <a:stretch/>
        </p:blipFill>
        <p:spPr>
          <a:xfrm>
            <a:off x="3546130" y="3134272"/>
            <a:ext cx="1714500" cy="3035784"/>
          </a:xfrm>
          <a:prstGeom prst="rect">
            <a:avLst/>
          </a:prstGeom>
          <a:noFill/>
          <a:ln>
            <a:noFill/>
          </a:ln>
        </p:spPr>
      </p:pic>
      <p:pic>
        <p:nvPicPr>
          <p:cNvPr id="165" name="Shape 165" descr="k.gif"/>
          <p:cNvPicPr preferRelativeResize="0"/>
          <p:nvPr/>
        </p:nvPicPr>
        <p:blipFill rotWithShape="1">
          <a:blip r:embed="rId5">
            <a:alphaModFix/>
          </a:blip>
          <a:srcRect/>
          <a:stretch/>
        </p:blipFill>
        <p:spPr>
          <a:xfrm>
            <a:off x="6192573" y="3100547"/>
            <a:ext cx="1714500" cy="3035784"/>
          </a:xfrm>
          <a:prstGeom prst="rect">
            <a:avLst/>
          </a:prstGeom>
          <a:noFill/>
          <a:ln>
            <a:noFill/>
          </a:ln>
        </p:spPr>
      </p:pic>
      <p:pic>
        <p:nvPicPr>
          <p:cNvPr id="169" name="Shape 169" descr="h.gif"/>
          <p:cNvPicPr preferRelativeResize="0"/>
          <p:nvPr/>
        </p:nvPicPr>
        <p:blipFill rotWithShape="1">
          <a:blip r:embed="rId6">
            <a:alphaModFix/>
          </a:blip>
          <a:srcRect/>
          <a:stretch/>
        </p:blipFill>
        <p:spPr>
          <a:xfrm>
            <a:off x="8839016" y="3134272"/>
            <a:ext cx="2657787" cy="28885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435" y="856412"/>
            <a:ext cx="4792070" cy="49422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5235393" y="3141959"/>
            <a:ext cx="5777747" cy="394617"/>
          </a:xfrm>
          <a:prstGeom prst="rect">
            <a:avLst/>
          </a:prstGeom>
          <a:noFill/>
          <a:ln>
            <a:noFill/>
          </a:ln>
        </p:spPr>
        <p:txBody>
          <a:bodyPr wrap="square" lIns="91425" tIns="45700" rIns="91425" bIns="45700" anchor="t" anchorCtr="0">
            <a:normAutofit fontScale="85000" lnSpcReduction="10000"/>
          </a:bodyPr>
          <a:lstStyle/>
          <a:p>
            <a:pPr lvl="0" indent="-461010">
              <a:spcBef>
                <a:spcPts val="0"/>
              </a:spcBef>
              <a:spcAft>
                <a:spcPts val="0"/>
              </a:spcAft>
              <a:buSzPts val="2760"/>
              <a:buNone/>
            </a:pPr>
            <a:r>
              <a:rPr lang="tr-TR" b="1" dirty="0" err="1" smtClean="0"/>
              <a:t>Menaechmus</a:t>
            </a:r>
            <a:r>
              <a:rPr lang="tr-TR" dirty="0"/>
              <a:t> </a:t>
            </a:r>
            <a:r>
              <a:rPr lang="tr-TR" b="1" dirty="0"/>
              <a:t>(380 BC - 320 BC)</a:t>
            </a:r>
            <a:r>
              <a:rPr lang="tr-TR" b="1" dirty="0" smtClean="0"/>
              <a:t> </a:t>
            </a:r>
            <a:r>
              <a:rPr lang="tr-TR" b="1" dirty="0" err="1"/>
              <a:t>found</a:t>
            </a:r>
            <a:r>
              <a:rPr lang="tr-TR" b="1" dirty="0"/>
              <a:t> </a:t>
            </a:r>
            <a:r>
              <a:rPr lang="tr-TR" b="1" dirty="0" err="1"/>
              <a:t>the</a:t>
            </a:r>
            <a:r>
              <a:rPr lang="tr-TR" b="1" dirty="0"/>
              <a:t> </a:t>
            </a:r>
            <a:r>
              <a:rPr lang="tr-TR" b="1" dirty="0" err="1"/>
              <a:t>parabola</a:t>
            </a:r>
            <a:endParaRPr lang="tr-TR" b="1" dirty="0"/>
          </a:p>
        </p:txBody>
      </p:sp>
      <p:pic>
        <p:nvPicPr>
          <p:cNvPr id="180" name="Shape 180"/>
          <p:cNvPicPr preferRelativeResize="0"/>
          <p:nvPr/>
        </p:nvPicPr>
        <p:blipFill rotWithShape="1">
          <a:blip r:embed="rId3">
            <a:alphaModFix/>
          </a:blip>
          <a:srcRect/>
          <a:stretch/>
        </p:blipFill>
        <p:spPr>
          <a:xfrm rot="14">
            <a:off x="1404618" y="979940"/>
            <a:ext cx="3830786" cy="45489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5567075" y="1918201"/>
            <a:ext cx="4467300" cy="3209100"/>
          </a:xfrm>
          <a:prstGeom prst="rect">
            <a:avLst/>
          </a:prstGeom>
          <a:noFill/>
          <a:ln>
            <a:noFill/>
          </a:ln>
        </p:spPr>
        <p:txBody>
          <a:bodyPr wrap="square" lIns="91425" tIns="91425" rIns="91425" bIns="91425" anchor="ctr" anchorCtr="0">
            <a:noAutofit/>
          </a:bodyPr>
          <a:lstStyle/>
          <a:p>
            <a:pPr lvl="0" indent="-329565">
              <a:spcBef>
                <a:spcPts val="0"/>
              </a:spcBef>
              <a:spcAft>
                <a:spcPts val="0"/>
              </a:spcAft>
              <a:buSzPts val="2760"/>
              <a:buNone/>
            </a:pPr>
            <a:r>
              <a:rPr lang="tr-TR" b="1" dirty="0" err="1" smtClean="0"/>
              <a:t>Apollonius</a:t>
            </a:r>
            <a:r>
              <a:rPr lang="tr-TR" dirty="0"/>
              <a:t> </a:t>
            </a:r>
            <a:r>
              <a:rPr lang="tr-TR" b="1" dirty="0"/>
              <a:t>(262 BC - 190 BC)</a:t>
            </a:r>
            <a:r>
              <a:rPr lang="tr-TR" b="1" dirty="0" smtClean="0"/>
              <a:t> </a:t>
            </a:r>
            <a:r>
              <a:rPr lang="tr-TR" b="1" dirty="0" err="1"/>
              <a:t>named</a:t>
            </a:r>
            <a:r>
              <a:rPr lang="tr-TR" b="1" dirty="0"/>
              <a:t> </a:t>
            </a:r>
            <a:r>
              <a:rPr lang="tr-TR" b="1" dirty="0" err="1"/>
              <a:t>the</a:t>
            </a:r>
            <a:r>
              <a:rPr lang="tr-TR" b="1" dirty="0"/>
              <a:t> </a:t>
            </a:r>
            <a:r>
              <a:rPr lang="tr-TR" b="1" dirty="0" err="1"/>
              <a:t>parabola</a:t>
            </a:r>
            <a:r>
              <a:rPr lang="tr-TR" b="1" dirty="0"/>
              <a:t> </a:t>
            </a:r>
          </a:p>
        </p:txBody>
      </p:sp>
      <p:pic>
        <p:nvPicPr>
          <p:cNvPr id="186" name="Shape 186"/>
          <p:cNvPicPr preferRelativeResize="0"/>
          <p:nvPr/>
        </p:nvPicPr>
        <p:blipFill rotWithShape="1">
          <a:blip r:embed="rId3">
            <a:alphaModFix/>
          </a:blip>
          <a:srcRect/>
          <a:stretch/>
        </p:blipFill>
        <p:spPr>
          <a:xfrm flipH="1">
            <a:off x="852624" y="1245424"/>
            <a:ext cx="3390325" cy="472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2"/>
          </p:nvPr>
        </p:nvSpPr>
        <p:spPr>
          <a:xfrm>
            <a:off x="4798322" y="2507185"/>
            <a:ext cx="6604783" cy="1298334"/>
          </a:xfrm>
          <a:prstGeom prst="rect">
            <a:avLst/>
          </a:prstGeom>
        </p:spPr>
        <p:txBody>
          <a:bodyPr wrap="square" lIns="91425" tIns="91425" rIns="91425" bIns="91425" anchor="t" anchorCtr="0">
            <a:noAutofit/>
          </a:bodyPr>
          <a:lstStyle/>
          <a:p>
            <a:pPr marL="285750" lvl="0" indent="-154305" rtl="0">
              <a:spcBef>
                <a:spcPts val="0"/>
              </a:spcBef>
              <a:buNone/>
            </a:pPr>
            <a:endParaRPr b="1" dirty="0"/>
          </a:p>
          <a:p>
            <a:pPr lvl="0">
              <a:spcBef>
                <a:spcPts val="0"/>
              </a:spcBef>
              <a:buNone/>
            </a:pPr>
            <a:r>
              <a:rPr lang="tr-TR" b="1" dirty="0" err="1" smtClean="0"/>
              <a:t>Pappus</a:t>
            </a:r>
            <a:r>
              <a:rPr lang="tr-TR" dirty="0"/>
              <a:t> </a:t>
            </a:r>
            <a:r>
              <a:rPr lang="tr-TR" b="1" dirty="0"/>
              <a:t>(290 - 350)</a:t>
            </a:r>
            <a:r>
              <a:rPr lang="tr-TR" b="1" dirty="0" smtClean="0"/>
              <a:t> </a:t>
            </a:r>
            <a:r>
              <a:rPr lang="tr-TR" b="1" dirty="0" err="1"/>
              <a:t>found</a:t>
            </a:r>
            <a:r>
              <a:rPr lang="tr-TR" b="1" dirty="0"/>
              <a:t> </a:t>
            </a:r>
            <a:r>
              <a:rPr lang="tr-TR" b="1" dirty="0" err="1"/>
              <a:t>the</a:t>
            </a:r>
            <a:r>
              <a:rPr lang="tr-TR" b="1" dirty="0"/>
              <a:t> </a:t>
            </a:r>
            <a:r>
              <a:rPr lang="tr-TR" b="1" dirty="0" err="1"/>
              <a:t>focus</a:t>
            </a:r>
            <a:r>
              <a:rPr lang="tr-TR" b="1" dirty="0"/>
              <a:t> </a:t>
            </a:r>
            <a:r>
              <a:rPr lang="tr-TR" b="1" dirty="0" err="1"/>
              <a:t>and</a:t>
            </a:r>
            <a:r>
              <a:rPr lang="tr-TR" b="1" dirty="0"/>
              <a:t> </a:t>
            </a:r>
            <a:r>
              <a:rPr lang="tr-TR" b="1" dirty="0" err="1"/>
              <a:t>directrix</a:t>
            </a:r>
            <a:endParaRPr lang="tr-TR" b="1" dirty="0"/>
          </a:p>
          <a:p>
            <a:pPr marL="285750" lvl="0" indent="-154305" rtl="0">
              <a:spcBef>
                <a:spcPts val="0"/>
              </a:spcBef>
              <a:buNone/>
            </a:pPr>
            <a:r>
              <a:rPr lang="tr-TR" b="1" dirty="0"/>
              <a:t>of </a:t>
            </a:r>
            <a:r>
              <a:rPr lang="tr-TR" b="1" dirty="0" err="1"/>
              <a:t>the</a:t>
            </a:r>
            <a:r>
              <a:rPr lang="tr-TR" b="1" dirty="0"/>
              <a:t> </a:t>
            </a:r>
            <a:r>
              <a:rPr lang="tr-TR" b="1" dirty="0" err="1"/>
              <a:t>parabola</a:t>
            </a:r>
            <a:r>
              <a:rPr lang="tr-TR" b="1" dirty="0"/>
              <a:t> </a:t>
            </a:r>
          </a:p>
          <a:p>
            <a:pPr marL="285750" lvl="0" indent="-154305" rtl="0">
              <a:spcBef>
                <a:spcPts val="0"/>
              </a:spcBef>
              <a:buNone/>
            </a:pPr>
            <a:endParaRPr b="1" dirty="0"/>
          </a:p>
        </p:txBody>
      </p:sp>
      <p:pic>
        <p:nvPicPr>
          <p:cNvPr id="192" name="Shape 192"/>
          <p:cNvPicPr preferRelativeResize="0"/>
          <p:nvPr/>
        </p:nvPicPr>
        <p:blipFill>
          <a:blip r:embed="rId3">
            <a:alphaModFix/>
          </a:blip>
          <a:stretch>
            <a:fillRect/>
          </a:stretch>
        </p:blipFill>
        <p:spPr>
          <a:xfrm>
            <a:off x="1111688" y="745849"/>
            <a:ext cx="3097241" cy="50363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742707" y="957575"/>
            <a:ext cx="4031400" cy="4942850"/>
          </a:xfrm>
          <a:prstGeom prst="rect">
            <a:avLst/>
          </a:prstGeom>
          <a:noFill/>
          <a:ln>
            <a:noFill/>
          </a:ln>
        </p:spPr>
      </p:pic>
      <p:sp>
        <p:nvSpPr>
          <p:cNvPr id="198" name="Shape 198"/>
          <p:cNvSpPr txBox="1"/>
          <p:nvPr/>
        </p:nvSpPr>
        <p:spPr>
          <a:xfrm>
            <a:off x="742700" y="3624464"/>
            <a:ext cx="9753600" cy="11379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
        <p:nvSpPr>
          <p:cNvPr id="199" name="Shape 199"/>
          <p:cNvSpPr txBox="1"/>
          <p:nvPr/>
        </p:nvSpPr>
        <p:spPr>
          <a:xfrm>
            <a:off x="895100" y="3776864"/>
            <a:ext cx="9753600" cy="1137900"/>
          </a:xfrm>
          <a:prstGeom prst="rect">
            <a:avLst/>
          </a:prstGeom>
          <a:noFill/>
          <a:ln>
            <a:noFill/>
          </a:ln>
        </p:spPr>
        <p:txBody>
          <a:bodyPr wrap="square" lIns="91425" tIns="91425" rIns="91425" bIns="91425" anchor="t" anchorCtr="0">
            <a:noAutofit/>
          </a:bodyPr>
          <a:lstStyle/>
          <a:p>
            <a:pPr marL="0" lvl="0" indent="0" rtl="0">
              <a:spcBef>
                <a:spcPts val="0"/>
              </a:spcBef>
              <a:buNone/>
            </a:pPr>
            <a:endParaRPr/>
          </a:p>
        </p:txBody>
      </p:sp>
      <p:sp>
        <p:nvSpPr>
          <p:cNvPr id="200" name="Shape 200"/>
          <p:cNvSpPr txBox="1"/>
          <p:nvPr/>
        </p:nvSpPr>
        <p:spPr>
          <a:xfrm>
            <a:off x="4774100" y="2486575"/>
            <a:ext cx="6548324" cy="1480307"/>
          </a:xfrm>
          <a:prstGeom prst="rect">
            <a:avLst/>
          </a:prstGeom>
          <a:noFill/>
          <a:ln>
            <a:noFill/>
          </a:ln>
        </p:spPr>
        <p:txBody>
          <a:bodyPr wrap="square" lIns="91425" tIns="91425" rIns="91425" bIns="91425" anchor="t" anchorCtr="0">
            <a:noAutofit/>
          </a:bodyPr>
          <a:lstStyle/>
          <a:p>
            <a:pPr marL="0" lvl="0" indent="0" rtl="0">
              <a:spcBef>
                <a:spcPts val="0"/>
              </a:spcBef>
              <a:buNone/>
            </a:pPr>
            <a:endParaRPr dirty="0"/>
          </a:p>
          <a:p>
            <a:pPr marL="0" lvl="0" indent="0" rtl="0">
              <a:spcBef>
                <a:spcPts val="0"/>
              </a:spcBef>
              <a:buNone/>
            </a:pPr>
            <a:endParaRPr dirty="0"/>
          </a:p>
          <a:p>
            <a:pPr lvl="0"/>
            <a:r>
              <a:rPr lang="tr-TR" sz="2400" b="1" dirty="0" smtClean="0">
                <a:latin typeface="Garamond" panose="02020404030301010803" pitchFamily="18" charset="0"/>
              </a:rPr>
              <a:t>Galileo</a:t>
            </a:r>
            <a:r>
              <a:rPr lang="tr-TR" sz="2400" b="1" dirty="0">
                <a:latin typeface="Garamond" panose="02020404030301010803" pitchFamily="18" charset="0"/>
              </a:rPr>
              <a:t> (1564 - 1642)</a:t>
            </a:r>
            <a:r>
              <a:rPr lang="tr-TR" sz="2400" b="1" dirty="0" smtClean="0">
                <a:latin typeface="Garamond" panose="02020404030301010803" pitchFamily="18" charset="0"/>
              </a:rPr>
              <a:t> </a:t>
            </a:r>
            <a:r>
              <a:rPr lang="tr-TR" sz="2400" b="1" dirty="0" err="1">
                <a:latin typeface="Garamond" panose="02020404030301010803" pitchFamily="18" charset="0"/>
              </a:rPr>
              <a:t>saw</a:t>
            </a:r>
            <a:r>
              <a:rPr lang="tr-TR" sz="2400" b="1" dirty="0">
                <a:latin typeface="Garamond" panose="02020404030301010803" pitchFamily="18" charset="0"/>
              </a:rPr>
              <a:t> </a:t>
            </a:r>
            <a:r>
              <a:rPr lang="tr-TR" sz="2400" b="1" dirty="0" err="1">
                <a:latin typeface="Garamond" panose="02020404030301010803" pitchFamily="18" charset="0"/>
              </a:rPr>
              <a:t>the</a:t>
            </a:r>
            <a:r>
              <a:rPr lang="tr-TR" sz="2400" b="1" dirty="0">
                <a:latin typeface="Garamond" panose="02020404030301010803" pitchFamily="18" charset="0"/>
              </a:rPr>
              <a:t> </a:t>
            </a:r>
            <a:r>
              <a:rPr lang="tr-TR" sz="2400" b="1" dirty="0" err="1">
                <a:latin typeface="Garamond" panose="02020404030301010803" pitchFamily="18" charset="0"/>
              </a:rPr>
              <a:t>objects</a:t>
            </a:r>
            <a:r>
              <a:rPr lang="tr-TR" sz="2400" b="1" dirty="0">
                <a:latin typeface="Garamond" panose="02020404030301010803" pitchFamily="18" charset="0"/>
              </a:rPr>
              <a:t> </a:t>
            </a:r>
            <a:r>
              <a:rPr lang="tr-TR" sz="2400" b="1" dirty="0" err="1">
                <a:latin typeface="Garamond" panose="02020404030301010803" pitchFamily="18" charset="0"/>
              </a:rPr>
              <a:t>falling</a:t>
            </a:r>
            <a:r>
              <a:rPr lang="tr-TR" sz="2400" b="1" dirty="0">
                <a:latin typeface="Garamond" panose="02020404030301010803" pitchFamily="18" charset="0"/>
              </a:rPr>
              <a:t> </a:t>
            </a:r>
            <a:r>
              <a:rPr lang="tr-TR" sz="2400" b="1" dirty="0" err="1">
                <a:latin typeface="Garamond" panose="02020404030301010803" pitchFamily="18" charset="0"/>
              </a:rPr>
              <a:t>due</a:t>
            </a:r>
            <a:r>
              <a:rPr lang="tr-TR" sz="2400" b="1" dirty="0">
                <a:latin typeface="Garamond" panose="02020404030301010803" pitchFamily="18" charset="0"/>
              </a:rPr>
              <a:t> </a:t>
            </a:r>
            <a:r>
              <a:rPr lang="tr-TR" sz="2400" b="1" dirty="0" err="1">
                <a:latin typeface="Garamond" panose="02020404030301010803" pitchFamily="18" charset="0"/>
              </a:rPr>
              <a:t>to</a:t>
            </a:r>
            <a:r>
              <a:rPr lang="tr-TR" sz="2400" b="1" dirty="0">
                <a:latin typeface="Garamond" panose="02020404030301010803" pitchFamily="18" charset="0"/>
              </a:rPr>
              <a:t> </a:t>
            </a:r>
            <a:r>
              <a:rPr lang="tr-TR" sz="2400" b="1" dirty="0" err="1">
                <a:latin typeface="Garamond" panose="02020404030301010803" pitchFamily="18" charset="0"/>
              </a:rPr>
              <a:t>the</a:t>
            </a:r>
            <a:r>
              <a:rPr lang="tr-TR" sz="2400" b="1" dirty="0">
                <a:latin typeface="Garamond" panose="02020404030301010803" pitchFamily="18" charset="0"/>
              </a:rPr>
              <a:t> </a:t>
            </a:r>
            <a:r>
              <a:rPr lang="tr-TR" sz="2400" b="1" dirty="0" err="1">
                <a:latin typeface="Garamond" panose="02020404030301010803" pitchFamily="18" charset="0"/>
              </a:rPr>
              <a:t>gravity</a:t>
            </a:r>
            <a:r>
              <a:rPr lang="tr-TR" sz="2400" b="1" dirty="0">
                <a:latin typeface="Garamond" panose="02020404030301010803" pitchFamily="18" charset="0"/>
              </a:rPr>
              <a:t> </a:t>
            </a:r>
            <a:r>
              <a:rPr lang="tr-TR" sz="2400" b="1" dirty="0" err="1">
                <a:latin typeface="Garamond" panose="02020404030301010803" pitchFamily="18" charset="0"/>
              </a:rPr>
              <a:t>due</a:t>
            </a:r>
            <a:r>
              <a:rPr lang="tr-TR" sz="2400" b="1" dirty="0">
                <a:latin typeface="Garamond" panose="02020404030301010803" pitchFamily="18" charset="0"/>
              </a:rPr>
              <a:t> </a:t>
            </a:r>
            <a:r>
              <a:rPr lang="tr-TR" sz="2400" b="1" dirty="0" err="1" smtClean="0">
                <a:latin typeface="Garamond" panose="02020404030301010803" pitchFamily="18" charset="0"/>
              </a:rPr>
              <a:t>so</a:t>
            </a:r>
            <a:r>
              <a:rPr lang="tr-TR" sz="2400" b="1" dirty="0" smtClean="0">
                <a:latin typeface="Garamond" panose="02020404030301010803" pitchFamily="18" charset="0"/>
              </a:rPr>
              <a:t> in </a:t>
            </a:r>
            <a:r>
              <a:rPr lang="tr-TR" sz="2400" b="1" dirty="0" err="1">
                <a:latin typeface="Garamond" panose="02020404030301010803" pitchFamily="18" charset="0"/>
              </a:rPr>
              <a:t>parabolic</a:t>
            </a:r>
            <a:r>
              <a:rPr lang="tr-TR" sz="2400" b="1" dirty="0">
                <a:latin typeface="Garamond" panose="02020404030301010803" pitchFamily="18" charset="0"/>
              </a:rPr>
              <a:t> </a:t>
            </a:r>
            <a:r>
              <a:rPr lang="tr-TR" sz="2400" b="1" dirty="0" err="1">
                <a:latin typeface="Garamond" panose="02020404030301010803" pitchFamily="18" charset="0"/>
              </a:rPr>
              <a:t>paths</a:t>
            </a:r>
            <a:r>
              <a:rPr lang="tr-TR" sz="2400" b="1" dirty="0">
                <a:latin typeface="Garamond" panose="02020404030301010803"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a:blip r:embed="rId3">
            <a:alphaModFix/>
          </a:blip>
          <a:stretch>
            <a:fillRect/>
          </a:stretch>
        </p:blipFill>
        <p:spPr>
          <a:xfrm>
            <a:off x="816496" y="831138"/>
            <a:ext cx="4126550" cy="5195725"/>
          </a:xfrm>
          <a:prstGeom prst="rect">
            <a:avLst/>
          </a:prstGeom>
          <a:noFill/>
          <a:ln>
            <a:noFill/>
          </a:ln>
        </p:spPr>
      </p:pic>
      <p:sp>
        <p:nvSpPr>
          <p:cNvPr id="2" name="Dikdörtgen 1"/>
          <p:cNvSpPr/>
          <p:nvPr/>
        </p:nvSpPr>
        <p:spPr>
          <a:xfrm>
            <a:off x="5574305" y="2844225"/>
            <a:ext cx="5035424" cy="830997"/>
          </a:xfrm>
          <a:prstGeom prst="rect">
            <a:avLst/>
          </a:prstGeom>
        </p:spPr>
        <p:txBody>
          <a:bodyPr wrap="square">
            <a:spAutoFit/>
          </a:bodyPr>
          <a:lstStyle/>
          <a:p>
            <a:r>
              <a:rPr lang="tr-TR" sz="2400" b="1" dirty="0" smtClean="0">
                <a:latin typeface="Garamond" panose="02020404030301010803" pitchFamily="18" charset="0"/>
              </a:rPr>
              <a:t>GREGORY </a:t>
            </a:r>
            <a:r>
              <a:rPr lang="tr-TR" sz="2400" b="1" dirty="0">
                <a:latin typeface="Garamond" panose="02020404030301010803" pitchFamily="18" charset="0"/>
              </a:rPr>
              <a:t>(1638 -1675) </a:t>
            </a:r>
            <a:r>
              <a:rPr lang="tr-TR" sz="2400" b="1" dirty="0" err="1" smtClean="0">
                <a:latin typeface="Garamond" panose="02020404030301010803" pitchFamily="18" charset="0"/>
              </a:rPr>
              <a:t>studied</a:t>
            </a:r>
            <a:r>
              <a:rPr lang="tr-TR" sz="2400" b="1" dirty="0" smtClean="0">
                <a:latin typeface="Garamond" panose="02020404030301010803" pitchFamily="18" charset="0"/>
              </a:rPr>
              <a:t> </a:t>
            </a:r>
            <a:r>
              <a:rPr lang="tr-TR" sz="2400" b="1" dirty="0" err="1" smtClean="0">
                <a:latin typeface="Garamond" panose="02020404030301010803" pitchFamily="18" charset="0"/>
              </a:rPr>
              <a:t>properties</a:t>
            </a:r>
            <a:r>
              <a:rPr lang="tr-TR" sz="2400" b="1" dirty="0" smtClean="0">
                <a:latin typeface="Garamond" panose="02020404030301010803" pitchFamily="18" charset="0"/>
              </a:rPr>
              <a:t> </a:t>
            </a:r>
            <a:r>
              <a:rPr lang="tr-TR" sz="2400" b="1" dirty="0">
                <a:latin typeface="Garamond" panose="02020404030301010803" pitchFamily="18" charset="0"/>
              </a:rPr>
              <a:t>of </a:t>
            </a:r>
            <a:r>
              <a:rPr lang="tr-TR" sz="2400" b="1" dirty="0" err="1">
                <a:latin typeface="Garamond" panose="02020404030301010803" pitchFamily="18" charset="0"/>
              </a:rPr>
              <a:t>the</a:t>
            </a:r>
            <a:r>
              <a:rPr lang="tr-TR" sz="2400" b="1" dirty="0">
                <a:latin typeface="Garamond" panose="02020404030301010803" pitchFamily="18" charset="0"/>
              </a:rPr>
              <a:t> </a:t>
            </a:r>
            <a:r>
              <a:rPr lang="tr-TR" sz="2400" b="1" dirty="0" err="1">
                <a:latin typeface="Garamond" panose="02020404030301010803" pitchFamily="18" charset="0"/>
              </a:rPr>
              <a:t>parabola</a:t>
            </a:r>
            <a:r>
              <a:rPr lang="tr-TR" sz="2400" b="1" dirty="0">
                <a:latin typeface="Garamond" panose="02020404030301010803" pitchFamily="18" charset="0"/>
              </a:rPr>
              <a:t> </a:t>
            </a:r>
          </a:p>
        </p:txBody>
      </p:sp>
    </p:spTree>
  </p:cSld>
  <p:clrMapOvr>
    <a:masterClrMapping/>
  </p:clrMapOvr>
</p:sld>
</file>

<file path=ppt/theme/theme1.xml><?xml version="1.0" encoding="utf-8"?>
<a:theme xmlns:a="http://schemas.openxmlformats.org/drawingml/2006/main" name="Organik">
  <a:themeElements>
    <a:clrScheme name="Organik">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296</Words>
  <Application>Microsoft Office PowerPoint</Application>
  <PresentationFormat>Geniş ekran</PresentationFormat>
  <Paragraphs>23</Paragraphs>
  <Slides>11</Slides>
  <Notes>10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vt:i4>
      </vt:variant>
    </vt:vector>
  </HeadingPairs>
  <TitlesOfParts>
    <vt:vector size="14" baseType="lpstr">
      <vt:lpstr>Arial</vt:lpstr>
      <vt:lpstr>Garamond</vt:lpstr>
      <vt:lpstr>Organik</vt:lpstr>
      <vt:lpstr> HİSTORY of PARABOLA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HİSTORY of PARABOLA</dc:title>
  <cp:lastModifiedBy>Microsoft</cp:lastModifiedBy>
  <cp:revision>3</cp:revision>
  <dcterms:modified xsi:type="dcterms:W3CDTF">2020-03-18T20:10:18Z</dcterms:modified>
</cp:coreProperties>
</file>