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4" r:id="rId16"/>
    <p:sldId id="275" r:id="rId17"/>
    <p:sldId id="276" r:id="rId18"/>
    <p:sldId id="277" r:id="rId19"/>
    <p:sldId id="278" r:id="rId20"/>
    <p:sldId id="279" r:id="rId21"/>
    <p:sldId id="280" r:id="rId22"/>
    <p:sldId id="281" r:id="rId23"/>
    <p:sldId id="282" r:id="rId24"/>
  </p:sldIdLst>
  <p:sldSz cx="9144000" cy="6858000" type="screen4x3"/>
  <p:notesSz cx="6858000" cy="9144000"/>
  <p:embeddedFontLst>
    <p:embeddedFont>
      <p:font typeface="Libre Baskerville" panose="020B0604020202020204" charset="0"/>
      <p:regular r:id="rId26"/>
      <p:bold r:id="rId27"/>
      <p:italic r:id="rId28"/>
    </p:embeddedFont>
    <p:embeddedFont>
      <p:font typeface="Corben" panose="020B0604020202020204" charset="0"/>
      <p:bold r:id="rId29"/>
    </p:embeddedFont>
    <p:embeddedFont>
      <p:font typeface="Source Sans Pr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041523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rotWithShape="1">
          <a:blip r:embed="rId2">
            <a:alphaModFix/>
          </a:blip>
          <a:tile tx="0" ty="0" sx="55000" sy="55000" flip="none" algn="tl"/>
        </a:blipFill>
        <a:effectLst/>
      </p:bgPr>
    </p:bg>
    <p:spTree>
      <p:nvGrpSpPr>
        <p:cNvPr id="1" name="Shape 13"/>
        <p:cNvGrpSpPr/>
        <p:nvPr/>
      </p:nvGrpSpPr>
      <p:grpSpPr>
        <a:xfrm>
          <a:off x="0" y="0"/>
          <a:ext cx="0" cy="0"/>
          <a:chOff x="0" y="0"/>
          <a:chExt cx="0" cy="0"/>
        </a:xfrm>
      </p:grpSpPr>
      <p:sp>
        <p:nvSpPr>
          <p:cNvPr id="14" name="Google Shape;14;p2"/>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15" name="Google Shape;15;p2"/>
          <p:cNvSpPr/>
          <p:nvPr/>
        </p:nvSpPr>
        <p:spPr>
          <a:xfrm>
            <a:off x="65313" y="69755"/>
            <a:ext cx="9013372" cy="6692201"/>
          </a:xfrm>
          <a:prstGeom prst="roundRect">
            <a:avLst>
              <a:gd name="adj" fmla="val 4929"/>
            </a:avLst>
          </a:prstGeom>
          <a:blipFill rotWithShape="1">
            <a:blip r:embed="rId2">
              <a:alphaModFix/>
            </a:blip>
            <a:tile tx="0" ty="0" sx="55000" sy="55000" flip="none" algn="tl"/>
          </a:blip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16" name="Google Shape;16;p2"/>
          <p:cNvSpPr txBox="1">
            <a:spLocks noGrp="1"/>
          </p:cNvSpPr>
          <p:nvPr>
            <p:ph type="subTitle" idx="1"/>
          </p:nvPr>
        </p:nvSpPr>
        <p:spPr>
          <a:xfrm>
            <a:off x="1295400" y="3200400"/>
            <a:ext cx="6400800" cy="1600200"/>
          </a:xfrm>
          <a:prstGeom prst="rect">
            <a:avLst/>
          </a:prstGeom>
          <a:noFill/>
          <a:ln>
            <a:noFill/>
          </a:ln>
        </p:spPr>
        <p:txBody>
          <a:bodyPr spcFirstLastPara="1" wrap="square" lIns="91425" tIns="91425" rIns="91425" bIns="91425" anchor="t" anchorCtr="0">
            <a:noAutofit/>
          </a:bodyPr>
          <a:lstStyle>
            <a:lvl1pPr marL="0" marR="0" lvl="0" indent="0" algn="ctr" rtl="0">
              <a:spcBef>
                <a:spcPts val="580"/>
              </a:spcBef>
              <a:spcAft>
                <a:spcPts val="0"/>
              </a:spcAft>
              <a:buClr>
                <a:schemeClr val="accent1"/>
              </a:buClr>
              <a:buSzPts val="2210"/>
              <a:buFont typeface="Noto Sans Symbols"/>
              <a:buNone/>
              <a:defRPr sz="2600" b="0" i="0" u="none" strike="noStrike" cap="none">
                <a:solidFill>
                  <a:schemeClr val="dk2"/>
                </a:solidFill>
                <a:latin typeface="Libre Baskerville"/>
                <a:ea typeface="Libre Baskerville"/>
                <a:cs typeface="Libre Baskerville"/>
                <a:sym typeface="Libre Baskerville"/>
              </a:defRPr>
            </a:lvl1pPr>
            <a:lvl2pPr marL="457200" marR="0" lvl="1" indent="0" algn="ctr" rtl="0">
              <a:spcBef>
                <a:spcPts val="370"/>
              </a:spcBef>
              <a:spcAft>
                <a:spcPts val="0"/>
              </a:spcAft>
              <a:buClr>
                <a:schemeClr val="accent2"/>
              </a:buClr>
              <a:buSzPts val="2040"/>
              <a:buFont typeface="Noto Sans Symbols"/>
              <a:buNone/>
              <a:defRPr sz="2400" b="0" i="0" u="none" strike="noStrike" cap="none">
                <a:solidFill>
                  <a:schemeClr val="dk1"/>
                </a:solidFill>
                <a:latin typeface="Libre Baskerville"/>
                <a:ea typeface="Libre Baskerville"/>
                <a:cs typeface="Libre Baskerville"/>
                <a:sym typeface="Libre Baskerville"/>
              </a:defRPr>
            </a:lvl2pPr>
            <a:lvl3pPr marL="914400" marR="0" lvl="2" indent="0" algn="ctr" rtl="0">
              <a:spcBef>
                <a:spcPts val="370"/>
              </a:spcBef>
              <a:spcAft>
                <a:spcPts val="0"/>
              </a:spcAft>
              <a:buClr>
                <a:srgbClr val="E6AFA9"/>
              </a:buClr>
              <a:buSzPts val="1700"/>
              <a:buFont typeface="Noto Sans Symbols"/>
              <a:buNone/>
              <a:defRPr sz="2000" b="0" i="0" u="none" strike="noStrike" cap="none">
                <a:solidFill>
                  <a:schemeClr val="dk1"/>
                </a:solidFill>
                <a:latin typeface="Libre Baskerville"/>
                <a:ea typeface="Libre Baskerville"/>
                <a:cs typeface="Libre Baskerville"/>
                <a:sym typeface="Libre Baskerville"/>
              </a:defRPr>
            </a:lvl3pPr>
            <a:lvl4pPr marL="1371600" marR="0" lvl="3" indent="0" algn="ctr" rtl="0">
              <a:spcBef>
                <a:spcPts val="370"/>
              </a:spcBef>
              <a:spcAft>
                <a:spcPts val="0"/>
              </a:spcAft>
              <a:buClr>
                <a:schemeClr val="accent3"/>
              </a:buClr>
              <a:buSzPts val="1600"/>
              <a:buFont typeface="Noto Sans Symbols"/>
              <a:buNone/>
              <a:defRPr sz="2000" b="0" i="0" u="none" strike="noStrike" cap="none">
                <a:solidFill>
                  <a:schemeClr val="dk1"/>
                </a:solidFill>
                <a:latin typeface="Libre Baskerville"/>
                <a:ea typeface="Libre Baskerville"/>
                <a:cs typeface="Libre Baskerville"/>
                <a:sym typeface="Libre Baskerville"/>
              </a:defRPr>
            </a:lvl4pPr>
            <a:lvl5pPr marL="1828800" marR="0" lvl="4" indent="0" algn="ctr" rtl="0">
              <a:spcBef>
                <a:spcPts val="370"/>
              </a:spcBef>
              <a:spcAft>
                <a:spcPts val="0"/>
              </a:spcAft>
              <a:buClr>
                <a:schemeClr val="accent3"/>
              </a:buClr>
              <a:buSzPts val="2000"/>
              <a:buFont typeface="Libre Baskerville"/>
              <a:buNone/>
              <a:defRPr sz="2000" b="0" i="0" u="none" strike="noStrike" cap="none">
                <a:solidFill>
                  <a:schemeClr val="dk1"/>
                </a:solidFill>
                <a:latin typeface="Libre Baskerville"/>
                <a:ea typeface="Libre Baskerville"/>
                <a:cs typeface="Libre Baskerville"/>
                <a:sym typeface="Libre Baskerville"/>
              </a:defRPr>
            </a:lvl5pPr>
            <a:lvl6pPr marL="2286000" marR="0" lvl="5" indent="0" algn="ctr" rtl="0">
              <a:spcBef>
                <a:spcPts val="370"/>
              </a:spcBef>
              <a:spcAft>
                <a:spcPts val="0"/>
              </a:spcAft>
              <a:buClr>
                <a:schemeClr val="accent3"/>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ctr" rtl="0">
              <a:spcBef>
                <a:spcPts val="370"/>
              </a:spcBef>
              <a:spcAft>
                <a:spcPts val="0"/>
              </a:spcAft>
              <a:buClr>
                <a:schemeClr val="accent2"/>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ctr" rtl="0">
              <a:spcBef>
                <a:spcPts val="370"/>
              </a:spcBef>
              <a:spcAft>
                <a:spcPts val="0"/>
              </a:spcAft>
              <a:buClr>
                <a:srgbClr val="E6AFA9"/>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ctr" rtl="0">
              <a:spcBef>
                <a:spcPts val="370"/>
              </a:spcBef>
              <a:spcAft>
                <a:spcPts val="0"/>
              </a:spcAft>
              <a:buClr>
                <a:srgbClr val="CAABA9"/>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7" name="Google Shape;17;p2"/>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8" name="Google Shape;18;p2"/>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9" name="Google Shape;19;p2"/>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b="0" i="0" u="none" strike="noStrike" cap="none">
                <a:solidFill>
                  <a:srgbClr val="FFFFFF"/>
                </a:solidFill>
                <a:latin typeface="Source Sans Pro"/>
                <a:ea typeface="Source Sans Pro"/>
                <a:cs typeface="Source Sans Pro"/>
                <a:sym typeface="Source Sans Pro"/>
              </a:defRPr>
            </a:lvl1pPr>
            <a:lvl2pPr marL="0" marR="0" lvl="1" indent="0" algn="ctr" rtl="0">
              <a:spcBef>
                <a:spcPts val="0"/>
              </a:spcBef>
              <a:buNone/>
              <a:defRPr sz="1400" b="0" i="0" u="none" strike="noStrike" cap="none">
                <a:solidFill>
                  <a:srgbClr val="FFFFFF"/>
                </a:solidFill>
                <a:latin typeface="Source Sans Pro"/>
                <a:ea typeface="Source Sans Pro"/>
                <a:cs typeface="Source Sans Pro"/>
                <a:sym typeface="Source Sans Pro"/>
              </a:defRPr>
            </a:lvl2pPr>
            <a:lvl3pPr marL="0" marR="0" lvl="2" indent="0" algn="ctr" rtl="0">
              <a:spcBef>
                <a:spcPts val="0"/>
              </a:spcBef>
              <a:buNone/>
              <a:defRPr sz="1400" b="0" i="0" u="none" strike="noStrike" cap="none">
                <a:solidFill>
                  <a:srgbClr val="FFFFFF"/>
                </a:solidFill>
                <a:latin typeface="Source Sans Pro"/>
                <a:ea typeface="Source Sans Pro"/>
                <a:cs typeface="Source Sans Pro"/>
                <a:sym typeface="Source Sans Pro"/>
              </a:defRPr>
            </a:lvl3pPr>
            <a:lvl4pPr marL="0" marR="0" lvl="3" indent="0" algn="ctr" rtl="0">
              <a:spcBef>
                <a:spcPts val="0"/>
              </a:spcBef>
              <a:buNone/>
              <a:defRPr sz="1400" b="0" i="0" u="none" strike="noStrike" cap="none">
                <a:solidFill>
                  <a:srgbClr val="FFFFFF"/>
                </a:solidFill>
                <a:latin typeface="Source Sans Pro"/>
                <a:ea typeface="Source Sans Pro"/>
                <a:cs typeface="Source Sans Pro"/>
                <a:sym typeface="Source Sans Pro"/>
              </a:defRPr>
            </a:lvl4pPr>
            <a:lvl5pPr marL="0" marR="0" lvl="4" indent="0" algn="ctr" rtl="0">
              <a:spcBef>
                <a:spcPts val="0"/>
              </a:spcBef>
              <a:buNone/>
              <a:defRPr sz="1400" b="0" i="0" u="none" strike="noStrike" cap="none">
                <a:solidFill>
                  <a:srgbClr val="FFFFFF"/>
                </a:solidFill>
                <a:latin typeface="Source Sans Pro"/>
                <a:ea typeface="Source Sans Pro"/>
                <a:cs typeface="Source Sans Pro"/>
                <a:sym typeface="Source Sans Pro"/>
              </a:defRPr>
            </a:lvl5pPr>
            <a:lvl6pPr marL="0" marR="0" lvl="5" indent="0" algn="ctr" rtl="0">
              <a:spcBef>
                <a:spcPts val="0"/>
              </a:spcBef>
              <a:buNone/>
              <a:defRPr sz="1400" b="0" i="0" u="none" strike="noStrike" cap="none">
                <a:solidFill>
                  <a:srgbClr val="FFFFFF"/>
                </a:solidFill>
                <a:latin typeface="Source Sans Pro"/>
                <a:ea typeface="Source Sans Pro"/>
                <a:cs typeface="Source Sans Pro"/>
                <a:sym typeface="Source Sans Pro"/>
              </a:defRPr>
            </a:lvl6pPr>
            <a:lvl7pPr marL="0" marR="0" lvl="6" indent="0" algn="ctr" rtl="0">
              <a:spcBef>
                <a:spcPts val="0"/>
              </a:spcBef>
              <a:buNone/>
              <a:defRPr sz="1400" b="0" i="0" u="none" strike="noStrike" cap="none">
                <a:solidFill>
                  <a:srgbClr val="FFFFFF"/>
                </a:solidFill>
                <a:latin typeface="Source Sans Pro"/>
                <a:ea typeface="Source Sans Pro"/>
                <a:cs typeface="Source Sans Pro"/>
                <a:sym typeface="Source Sans Pro"/>
              </a:defRPr>
            </a:lvl7pPr>
            <a:lvl8pPr marL="0" marR="0" lvl="7" indent="0" algn="ctr" rtl="0">
              <a:spcBef>
                <a:spcPts val="0"/>
              </a:spcBef>
              <a:buNone/>
              <a:defRPr sz="1400" b="0" i="0" u="none" strike="noStrike" cap="none">
                <a:solidFill>
                  <a:srgbClr val="FFFFFF"/>
                </a:solidFill>
                <a:latin typeface="Source Sans Pro"/>
                <a:ea typeface="Source Sans Pro"/>
                <a:cs typeface="Source Sans Pro"/>
                <a:sym typeface="Source Sans Pro"/>
              </a:defRPr>
            </a:lvl8pPr>
            <a:lvl9pPr marL="0" marR="0" lvl="8" indent="0" algn="ctr" rtl="0">
              <a:spcBef>
                <a:spcPts val="0"/>
              </a:spcBef>
              <a:buNone/>
              <a:defRPr sz="14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20" name="Google Shape;20;p2"/>
          <p:cNvSpPr/>
          <p:nvPr/>
        </p:nvSpPr>
        <p:spPr>
          <a:xfrm>
            <a:off x="62931" y="1449303"/>
            <a:ext cx="9021537" cy="152734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1" name="Google Shape;21;p2"/>
          <p:cNvSpPr/>
          <p:nvPr/>
        </p:nvSpPr>
        <p:spPr>
          <a:xfrm>
            <a:off x="62931" y="1396720"/>
            <a:ext cx="9021537" cy="120580"/>
          </a:xfrm>
          <a:prstGeom prst="rect">
            <a:avLst/>
          </a:prstGeom>
          <a:solidFill>
            <a:srgbClr val="E6A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2" name="Google Shape;22;p2"/>
          <p:cNvSpPr/>
          <p:nvPr/>
        </p:nvSpPr>
        <p:spPr>
          <a:xfrm>
            <a:off x="62931" y="2976649"/>
            <a:ext cx="9021537" cy="11053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3" name="Google Shape;23;p2"/>
          <p:cNvSpPr txBox="1">
            <a:spLocks noGrp="1"/>
          </p:cNvSpPr>
          <p:nvPr>
            <p:ph type="ctrTitle"/>
          </p:nvPr>
        </p:nvSpPr>
        <p:spPr>
          <a:xfrm>
            <a:off x="457200" y="1505930"/>
            <a:ext cx="82296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FFFFFF"/>
              </a:buClr>
              <a:buSzPts val="1400"/>
              <a:buFont typeface="Source Sans Pro"/>
              <a:buNone/>
              <a:defRPr sz="4000" b="0" i="0" u="none" strike="noStrike" cap="none">
                <a:solidFill>
                  <a:srgbClr val="FFFFFF"/>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914400" y="274638"/>
            <a:ext cx="77724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7" name="Google Shape;87;p11"/>
          <p:cNvSpPr txBox="1">
            <a:spLocks noGrp="1"/>
          </p:cNvSpPr>
          <p:nvPr>
            <p:ph type="body" idx="1"/>
          </p:nvPr>
        </p:nvSpPr>
        <p:spPr>
          <a:xfrm rot="5400000">
            <a:off x="2514600" y="-152400"/>
            <a:ext cx="4572000" cy="77724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8" name="Google Shape;88;p11"/>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9" name="Google Shape;89;p11"/>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0" name="Google Shape;90;p11"/>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a:solidFill>
                  <a:srgbClr val="FFFFFF"/>
                </a:solidFill>
                <a:latin typeface="Source Sans Pro"/>
                <a:ea typeface="Source Sans Pro"/>
                <a:cs typeface="Source Sans Pro"/>
                <a:sym typeface="Source Sans Pro"/>
              </a:defRPr>
            </a:lvl1pPr>
            <a:lvl2pPr marL="0" marR="0" lvl="1" indent="0" algn="ctr" rtl="0">
              <a:spcBef>
                <a:spcPts val="0"/>
              </a:spcBef>
              <a:buNone/>
              <a:defRPr sz="1400">
                <a:solidFill>
                  <a:srgbClr val="FFFFFF"/>
                </a:solidFill>
                <a:latin typeface="Source Sans Pro"/>
                <a:ea typeface="Source Sans Pro"/>
                <a:cs typeface="Source Sans Pro"/>
                <a:sym typeface="Source Sans Pro"/>
              </a:defRPr>
            </a:lvl2pPr>
            <a:lvl3pPr marL="0" marR="0" lvl="2" indent="0" algn="ctr" rtl="0">
              <a:spcBef>
                <a:spcPts val="0"/>
              </a:spcBef>
              <a:buNone/>
              <a:defRPr sz="1400">
                <a:solidFill>
                  <a:srgbClr val="FFFFFF"/>
                </a:solidFill>
                <a:latin typeface="Source Sans Pro"/>
                <a:ea typeface="Source Sans Pro"/>
                <a:cs typeface="Source Sans Pro"/>
                <a:sym typeface="Source Sans Pro"/>
              </a:defRPr>
            </a:lvl3pPr>
            <a:lvl4pPr marL="0" marR="0" lvl="3" indent="0" algn="ctr" rtl="0">
              <a:spcBef>
                <a:spcPts val="0"/>
              </a:spcBef>
              <a:buNone/>
              <a:defRPr sz="1400">
                <a:solidFill>
                  <a:srgbClr val="FFFFFF"/>
                </a:solidFill>
                <a:latin typeface="Source Sans Pro"/>
                <a:ea typeface="Source Sans Pro"/>
                <a:cs typeface="Source Sans Pro"/>
                <a:sym typeface="Source Sans Pro"/>
              </a:defRPr>
            </a:lvl4pPr>
            <a:lvl5pPr marL="0" marR="0" lvl="4" indent="0" algn="ctr" rtl="0">
              <a:spcBef>
                <a:spcPts val="0"/>
              </a:spcBef>
              <a:buNone/>
              <a:defRPr sz="1400">
                <a:solidFill>
                  <a:srgbClr val="FFFFFF"/>
                </a:solidFill>
                <a:latin typeface="Source Sans Pro"/>
                <a:ea typeface="Source Sans Pro"/>
                <a:cs typeface="Source Sans Pro"/>
                <a:sym typeface="Source Sans Pro"/>
              </a:defRPr>
            </a:lvl5pPr>
            <a:lvl6pPr marL="0" marR="0" lvl="5" indent="0" algn="ctr" rtl="0">
              <a:spcBef>
                <a:spcPts val="0"/>
              </a:spcBef>
              <a:buNone/>
              <a:defRPr sz="1400">
                <a:solidFill>
                  <a:srgbClr val="FFFFFF"/>
                </a:solidFill>
                <a:latin typeface="Source Sans Pro"/>
                <a:ea typeface="Source Sans Pro"/>
                <a:cs typeface="Source Sans Pro"/>
                <a:sym typeface="Source Sans Pro"/>
              </a:defRPr>
            </a:lvl6pPr>
            <a:lvl7pPr marL="0" marR="0" lvl="6" indent="0" algn="ctr" rtl="0">
              <a:spcBef>
                <a:spcPts val="0"/>
              </a:spcBef>
              <a:buNone/>
              <a:defRPr sz="1400">
                <a:solidFill>
                  <a:srgbClr val="FFFFFF"/>
                </a:solidFill>
                <a:latin typeface="Source Sans Pro"/>
                <a:ea typeface="Source Sans Pro"/>
                <a:cs typeface="Source Sans Pro"/>
                <a:sym typeface="Source Sans Pro"/>
              </a:defRPr>
            </a:lvl7pPr>
            <a:lvl8pPr marL="0" marR="0" lvl="7" indent="0" algn="ctr" rtl="0">
              <a:spcBef>
                <a:spcPts val="0"/>
              </a:spcBef>
              <a:buNone/>
              <a:defRPr sz="1400">
                <a:solidFill>
                  <a:srgbClr val="FFFFFF"/>
                </a:solidFill>
                <a:latin typeface="Source Sans Pro"/>
                <a:ea typeface="Source Sans Pro"/>
                <a:cs typeface="Source Sans Pro"/>
                <a:sym typeface="Source Sans Pro"/>
              </a:defRPr>
            </a:lvl8pPr>
            <a:lvl9pPr marL="0" marR="0" lvl="8" indent="0" algn="ctr" rtl="0">
              <a:spcBef>
                <a:spcPts val="0"/>
              </a:spcBef>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rot="5400000">
            <a:off x="4709477" y="2194564"/>
            <a:ext cx="5851525" cy="201168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3" name="Google Shape;93;p12"/>
          <p:cNvSpPr txBox="1">
            <a:spLocks noGrp="1"/>
          </p:cNvSpPr>
          <p:nvPr>
            <p:ph type="body" idx="1"/>
          </p:nvPr>
        </p:nvSpPr>
        <p:spPr>
          <a:xfrm rot="5400000">
            <a:off x="769937" y="419103"/>
            <a:ext cx="5851525" cy="55626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4" name="Google Shape;94;p12"/>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5" name="Google Shape;95;p12"/>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6" name="Google Shape;96;p12"/>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a:solidFill>
                  <a:srgbClr val="FFFFFF"/>
                </a:solidFill>
                <a:latin typeface="Source Sans Pro"/>
                <a:ea typeface="Source Sans Pro"/>
                <a:cs typeface="Source Sans Pro"/>
                <a:sym typeface="Source Sans Pro"/>
              </a:defRPr>
            </a:lvl1pPr>
            <a:lvl2pPr marL="0" marR="0" lvl="1" indent="0" algn="ctr" rtl="0">
              <a:spcBef>
                <a:spcPts val="0"/>
              </a:spcBef>
              <a:buNone/>
              <a:defRPr sz="1400">
                <a:solidFill>
                  <a:srgbClr val="FFFFFF"/>
                </a:solidFill>
                <a:latin typeface="Source Sans Pro"/>
                <a:ea typeface="Source Sans Pro"/>
                <a:cs typeface="Source Sans Pro"/>
                <a:sym typeface="Source Sans Pro"/>
              </a:defRPr>
            </a:lvl2pPr>
            <a:lvl3pPr marL="0" marR="0" lvl="2" indent="0" algn="ctr" rtl="0">
              <a:spcBef>
                <a:spcPts val="0"/>
              </a:spcBef>
              <a:buNone/>
              <a:defRPr sz="1400">
                <a:solidFill>
                  <a:srgbClr val="FFFFFF"/>
                </a:solidFill>
                <a:latin typeface="Source Sans Pro"/>
                <a:ea typeface="Source Sans Pro"/>
                <a:cs typeface="Source Sans Pro"/>
                <a:sym typeface="Source Sans Pro"/>
              </a:defRPr>
            </a:lvl3pPr>
            <a:lvl4pPr marL="0" marR="0" lvl="3" indent="0" algn="ctr" rtl="0">
              <a:spcBef>
                <a:spcPts val="0"/>
              </a:spcBef>
              <a:buNone/>
              <a:defRPr sz="1400">
                <a:solidFill>
                  <a:srgbClr val="FFFFFF"/>
                </a:solidFill>
                <a:latin typeface="Source Sans Pro"/>
                <a:ea typeface="Source Sans Pro"/>
                <a:cs typeface="Source Sans Pro"/>
                <a:sym typeface="Source Sans Pro"/>
              </a:defRPr>
            </a:lvl4pPr>
            <a:lvl5pPr marL="0" marR="0" lvl="4" indent="0" algn="ctr" rtl="0">
              <a:spcBef>
                <a:spcPts val="0"/>
              </a:spcBef>
              <a:buNone/>
              <a:defRPr sz="1400">
                <a:solidFill>
                  <a:srgbClr val="FFFFFF"/>
                </a:solidFill>
                <a:latin typeface="Source Sans Pro"/>
                <a:ea typeface="Source Sans Pro"/>
                <a:cs typeface="Source Sans Pro"/>
                <a:sym typeface="Source Sans Pro"/>
              </a:defRPr>
            </a:lvl5pPr>
            <a:lvl6pPr marL="0" marR="0" lvl="5" indent="0" algn="ctr" rtl="0">
              <a:spcBef>
                <a:spcPts val="0"/>
              </a:spcBef>
              <a:buNone/>
              <a:defRPr sz="1400">
                <a:solidFill>
                  <a:srgbClr val="FFFFFF"/>
                </a:solidFill>
                <a:latin typeface="Source Sans Pro"/>
                <a:ea typeface="Source Sans Pro"/>
                <a:cs typeface="Source Sans Pro"/>
                <a:sym typeface="Source Sans Pro"/>
              </a:defRPr>
            </a:lvl6pPr>
            <a:lvl7pPr marL="0" marR="0" lvl="6" indent="0" algn="ctr" rtl="0">
              <a:spcBef>
                <a:spcPts val="0"/>
              </a:spcBef>
              <a:buNone/>
              <a:defRPr sz="1400">
                <a:solidFill>
                  <a:srgbClr val="FFFFFF"/>
                </a:solidFill>
                <a:latin typeface="Source Sans Pro"/>
                <a:ea typeface="Source Sans Pro"/>
                <a:cs typeface="Source Sans Pro"/>
                <a:sym typeface="Source Sans Pro"/>
              </a:defRPr>
            </a:lvl7pPr>
            <a:lvl8pPr marL="0" marR="0" lvl="7" indent="0" algn="ctr" rtl="0">
              <a:spcBef>
                <a:spcPts val="0"/>
              </a:spcBef>
              <a:buNone/>
              <a:defRPr sz="1400">
                <a:solidFill>
                  <a:srgbClr val="FFFFFF"/>
                </a:solidFill>
                <a:latin typeface="Source Sans Pro"/>
                <a:ea typeface="Source Sans Pro"/>
                <a:cs typeface="Source Sans Pro"/>
                <a:sym typeface="Source Sans Pro"/>
              </a:defRPr>
            </a:lvl8pPr>
            <a:lvl9pPr marL="0" marR="0" lvl="8" indent="0" algn="ctr" rtl="0">
              <a:spcBef>
                <a:spcPts val="0"/>
              </a:spcBef>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914400" y="274638"/>
            <a:ext cx="77724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3"/>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7" name="Google Shape;27;p3"/>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8" name="Google Shape;28;p3"/>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b="0" i="0" u="none" strike="noStrike" cap="none">
                <a:solidFill>
                  <a:srgbClr val="FFFFFF"/>
                </a:solidFill>
                <a:latin typeface="Source Sans Pro"/>
                <a:ea typeface="Source Sans Pro"/>
                <a:cs typeface="Source Sans Pro"/>
                <a:sym typeface="Source Sans Pro"/>
              </a:defRPr>
            </a:lvl1pPr>
            <a:lvl2pPr marL="0" marR="0" lvl="1" indent="0" algn="ctr" rtl="0">
              <a:spcBef>
                <a:spcPts val="0"/>
              </a:spcBef>
              <a:buNone/>
              <a:defRPr sz="1400" b="0" i="0" u="none" strike="noStrike" cap="none">
                <a:solidFill>
                  <a:srgbClr val="FFFFFF"/>
                </a:solidFill>
                <a:latin typeface="Source Sans Pro"/>
                <a:ea typeface="Source Sans Pro"/>
                <a:cs typeface="Source Sans Pro"/>
                <a:sym typeface="Source Sans Pro"/>
              </a:defRPr>
            </a:lvl2pPr>
            <a:lvl3pPr marL="0" marR="0" lvl="2" indent="0" algn="ctr" rtl="0">
              <a:spcBef>
                <a:spcPts val="0"/>
              </a:spcBef>
              <a:buNone/>
              <a:defRPr sz="1400" b="0" i="0" u="none" strike="noStrike" cap="none">
                <a:solidFill>
                  <a:srgbClr val="FFFFFF"/>
                </a:solidFill>
                <a:latin typeface="Source Sans Pro"/>
                <a:ea typeface="Source Sans Pro"/>
                <a:cs typeface="Source Sans Pro"/>
                <a:sym typeface="Source Sans Pro"/>
              </a:defRPr>
            </a:lvl3pPr>
            <a:lvl4pPr marL="0" marR="0" lvl="3" indent="0" algn="ctr" rtl="0">
              <a:spcBef>
                <a:spcPts val="0"/>
              </a:spcBef>
              <a:buNone/>
              <a:defRPr sz="1400" b="0" i="0" u="none" strike="noStrike" cap="none">
                <a:solidFill>
                  <a:srgbClr val="FFFFFF"/>
                </a:solidFill>
                <a:latin typeface="Source Sans Pro"/>
                <a:ea typeface="Source Sans Pro"/>
                <a:cs typeface="Source Sans Pro"/>
                <a:sym typeface="Source Sans Pro"/>
              </a:defRPr>
            </a:lvl4pPr>
            <a:lvl5pPr marL="0" marR="0" lvl="4" indent="0" algn="ctr" rtl="0">
              <a:spcBef>
                <a:spcPts val="0"/>
              </a:spcBef>
              <a:buNone/>
              <a:defRPr sz="1400" b="0" i="0" u="none" strike="noStrike" cap="none">
                <a:solidFill>
                  <a:srgbClr val="FFFFFF"/>
                </a:solidFill>
                <a:latin typeface="Source Sans Pro"/>
                <a:ea typeface="Source Sans Pro"/>
                <a:cs typeface="Source Sans Pro"/>
                <a:sym typeface="Source Sans Pro"/>
              </a:defRPr>
            </a:lvl5pPr>
            <a:lvl6pPr marL="0" marR="0" lvl="5" indent="0" algn="ctr" rtl="0">
              <a:spcBef>
                <a:spcPts val="0"/>
              </a:spcBef>
              <a:buNone/>
              <a:defRPr sz="1400" b="0" i="0" u="none" strike="noStrike" cap="none">
                <a:solidFill>
                  <a:srgbClr val="FFFFFF"/>
                </a:solidFill>
                <a:latin typeface="Source Sans Pro"/>
                <a:ea typeface="Source Sans Pro"/>
                <a:cs typeface="Source Sans Pro"/>
                <a:sym typeface="Source Sans Pro"/>
              </a:defRPr>
            </a:lvl6pPr>
            <a:lvl7pPr marL="0" marR="0" lvl="6" indent="0" algn="ctr" rtl="0">
              <a:spcBef>
                <a:spcPts val="0"/>
              </a:spcBef>
              <a:buNone/>
              <a:defRPr sz="1400" b="0" i="0" u="none" strike="noStrike" cap="none">
                <a:solidFill>
                  <a:srgbClr val="FFFFFF"/>
                </a:solidFill>
                <a:latin typeface="Source Sans Pro"/>
                <a:ea typeface="Source Sans Pro"/>
                <a:cs typeface="Source Sans Pro"/>
                <a:sym typeface="Source Sans Pro"/>
              </a:defRPr>
            </a:lvl7pPr>
            <a:lvl8pPr marL="0" marR="0" lvl="7" indent="0" algn="ctr" rtl="0">
              <a:spcBef>
                <a:spcPts val="0"/>
              </a:spcBef>
              <a:buNone/>
              <a:defRPr sz="1400" b="0" i="0" u="none" strike="noStrike" cap="none">
                <a:solidFill>
                  <a:srgbClr val="FFFFFF"/>
                </a:solidFill>
                <a:latin typeface="Source Sans Pro"/>
                <a:ea typeface="Source Sans Pro"/>
                <a:cs typeface="Source Sans Pro"/>
                <a:sym typeface="Source Sans Pro"/>
              </a:defRPr>
            </a:lvl8pPr>
            <a:lvl9pPr marL="0" marR="0" lvl="8" indent="0" algn="ctr" rtl="0">
              <a:spcBef>
                <a:spcPts val="0"/>
              </a:spcBef>
              <a:buNone/>
              <a:defRPr sz="14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29" name="Google Shape;29;p3"/>
          <p:cNvSpPr txBox="1">
            <a:spLocks noGrp="1"/>
          </p:cNvSpPr>
          <p:nvPr>
            <p:ph type="body" idx="1"/>
          </p:nvPr>
        </p:nvSpPr>
        <p:spPr>
          <a:xfrm>
            <a:off x="914400" y="1447800"/>
            <a:ext cx="7772400" cy="45720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rotWithShape="1">
          <a:blip r:embed="rId2">
            <a:alphaModFix/>
          </a:blip>
          <a:tile tx="0" ty="0" sx="55000" sy="55000" flip="none" algn="tl"/>
        </a:blipFill>
        <a:effectLst/>
      </p:bgPr>
    </p:bg>
    <p:spTree>
      <p:nvGrpSpPr>
        <p:cNvPr id="1" name="Shape 30"/>
        <p:cNvGrpSpPr/>
        <p:nvPr/>
      </p:nvGrpSpPr>
      <p:grpSpPr>
        <a:xfrm>
          <a:off x="0" y="0"/>
          <a:ext cx="0" cy="0"/>
          <a:chOff x="0" y="0"/>
          <a:chExt cx="0" cy="0"/>
        </a:xfrm>
      </p:grpSpPr>
      <p:sp>
        <p:nvSpPr>
          <p:cNvPr id="31" name="Google Shape;31;p4"/>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32" name="Google Shape;32;p4"/>
          <p:cNvSpPr/>
          <p:nvPr/>
        </p:nvSpPr>
        <p:spPr>
          <a:xfrm>
            <a:off x="65313" y="69755"/>
            <a:ext cx="9013372" cy="6692201"/>
          </a:xfrm>
          <a:prstGeom prst="roundRect">
            <a:avLst>
              <a:gd name="adj" fmla="val 4929"/>
            </a:avLst>
          </a:prstGeom>
          <a:blipFill rotWithShape="1">
            <a:blip r:embed="rId2">
              <a:alphaModFix/>
            </a:blip>
            <a:tile tx="0" ty="0" sx="55000" sy="55000" flip="none" algn="tl"/>
          </a:blip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33" name="Google Shape;33;p4"/>
          <p:cNvSpPr txBox="1">
            <a:spLocks noGrp="1"/>
          </p:cNvSpPr>
          <p:nvPr>
            <p:ph type="title"/>
          </p:nvPr>
        </p:nvSpPr>
        <p:spPr>
          <a:xfrm>
            <a:off x="722313" y="952500"/>
            <a:ext cx="7772400" cy="136207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Google Shape;34;p4"/>
          <p:cNvSpPr txBox="1">
            <a:spLocks noGrp="1"/>
          </p:cNvSpPr>
          <p:nvPr>
            <p:ph type="body" idx="1"/>
          </p:nvPr>
        </p:nvSpPr>
        <p:spPr>
          <a:xfrm>
            <a:off x="722313" y="2547938"/>
            <a:ext cx="7772400" cy="13382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80"/>
              </a:spcBef>
              <a:spcAft>
                <a:spcPts val="0"/>
              </a:spcAft>
              <a:buClr>
                <a:schemeClr val="accent1"/>
              </a:buClr>
              <a:buSzPts val="2210"/>
              <a:buFont typeface="Noto Sans Symbols"/>
              <a:buNone/>
              <a:defRPr sz="2400" b="0" i="0" u="none" strike="noStrike" cap="none">
                <a:solidFill>
                  <a:srgbClr val="888888"/>
                </a:solidFill>
                <a:latin typeface="Libre Baskerville"/>
                <a:ea typeface="Libre Baskerville"/>
                <a:cs typeface="Libre Baskerville"/>
                <a:sym typeface="Libre Baskerville"/>
              </a:defRPr>
            </a:lvl1pPr>
            <a:lvl2pPr marL="914400" marR="0" lvl="1" indent="-228600" algn="l" rtl="0">
              <a:spcBef>
                <a:spcPts val="370"/>
              </a:spcBef>
              <a:spcAft>
                <a:spcPts val="0"/>
              </a:spcAft>
              <a:buClr>
                <a:schemeClr val="accent2"/>
              </a:buClr>
              <a:buSzPts val="2040"/>
              <a:buFont typeface="Noto Sans Symbols"/>
              <a:buNone/>
              <a:defRPr sz="1800" b="0" i="0" u="none" strike="noStrike" cap="none">
                <a:solidFill>
                  <a:srgbClr val="888888"/>
                </a:solidFill>
                <a:latin typeface="Libre Baskerville"/>
                <a:ea typeface="Libre Baskerville"/>
                <a:cs typeface="Libre Baskerville"/>
                <a:sym typeface="Libre Baskerville"/>
              </a:defRPr>
            </a:lvl2pPr>
            <a:lvl3pPr marL="1371600" marR="0" lvl="2" indent="-228600" algn="l" rtl="0">
              <a:spcBef>
                <a:spcPts val="370"/>
              </a:spcBef>
              <a:spcAft>
                <a:spcPts val="0"/>
              </a:spcAft>
              <a:buClr>
                <a:srgbClr val="E6AFA9"/>
              </a:buClr>
              <a:buSzPts val="1700"/>
              <a:buFont typeface="Noto Sans Symbols"/>
              <a:buNone/>
              <a:defRPr sz="1600" b="0" i="0" u="none" strike="noStrike" cap="none">
                <a:solidFill>
                  <a:srgbClr val="888888"/>
                </a:solidFill>
                <a:latin typeface="Libre Baskerville"/>
                <a:ea typeface="Libre Baskerville"/>
                <a:cs typeface="Libre Baskerville"/>
                <a:sym typeface="Libre Baskerville"/>
              </a:defRPr>
            </a:lvl3pPr>
            <a:lvl4pPr marL="1828800" marR="0" lvl="3" indent="-228600" algn="l" rtl="0">
              <a:spcBef>
                <a:spcPts val="370"/>
              </a:spcBef>
              <a:spcAft>
                <a:spcPts val="0"/>
              </a:spcAft>
              <a:buClr>
                <a:schemeClr val="accent3"/>
              </a:buClr>
              <a:buSzPts val="1600"/>
              <a:buFont typeface="Noto Sans Symbols"/>
              <a:buNone/>
              <a:defRPr sz="1400" b="0" i="0" u="none" strike="noStrike" cap="none">
                <a:solidFill>
                  <a:srgbClr val="888888"/>
                </a:solidFill>
                <a:latin typeface="Libre Baskerville"/>
                <a:ea typeface="Libre Baskerville"/>
                <a:cs typeface="Libre Baskerville"/>
                <a:sym typeface="Libre Baskerville"/>
              </a:defRPr>
            </a:lvl4pPr>
            <a:lvl5pPr marL="2286000" marR="0" lvl="4" indent="-228600" algn="l" rtl="0">
              <a:spcBef>
                <a:spcPts val="370"/>
              </a:spcBef>
              <a:spcAft>
                <a:spcPts val="0"/>
              </a:spcAft>
              <a:buClr>
                <a:schemeClr val="accent3"/>
              </a:buClr>
              <a:buSzPts val="2000"/>
              <a:buFont typeface="Libre Baskerville"/>
              <a:buNone/>
              <a:defRPr sz="1400" b="0" i="0" u="none" strike="noStrike" cap="none">
                <a:solidFill>
                  <a:srgbClr val="888888"/>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5" name="Google Shape;35;p4"/>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6" name="Google Shape;36;p4"/>
          <p:cNvSpPr txBox="1">
            <a:spLocks noGrp="1"/>
          </p:cNvSpPr>
          <p:nvPr>
            <p:ph type="ftr" idx="11"/>
          </p:nvPr>
        </p:nvSpPr>
        <p:spPr>
          <a:xfrm>
            <a:off x="800100" y="6172200"/>
            <a:ext cx="40005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7" name="Google Shape;37;p4"/>
          <p:cNvSpPr/>
          <p:nvPr/>
        </p:nvSpPr>
        <p:spPr>
          <a:xfrm rot="10800000" flipH="1">
            <a:off x="69412" y="2376830"/>
            <a:ext cx="9013515"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38" name="Google Shape;38;p4"/>
          <p:cNvSpPr/>
          <p:nvPr/>
        </p:nvSpPr>
        <p:spPr>
          <a:xfrm>
            <a:off x="69146" y="2341475"/>
            <a:ext cx="9013781" cy="45719"/>
          </a:xfrm>
          <a:prstGeom prst="rect">
            <a:avLst/>
          </a:prstGeom>
          <a:solidFill>
            <a:srgbClr val="E6A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39" name="Google Shape;39;p4"/>
          <p:cNvSpPr/>
          <p:nvPr/>
        </p:nvSpPr>
        <p:spPr>
          <a:xfrm>
            <a:off x="68306" y="2468880"/>
            <a:ext cx="9014621" cy="4572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40" name="Google Shape;40;p4"/>
          <p:cNvSpPr>
            <a:spLocks noGrp="1"/>
          </p:cNvSpPr>
          <p:nvPr>
            <p:ph type="sldNum" idx="12"/>
          </p:nvPr>
        </p:nvSpPr>
        <p:spPr>
          <a:xfrm>
            <a:off x="146304" y="6208776"/>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a:solidFill>
                  <a:srgbClr val="FFFFFF"/>
                </a:solidFill>
                <a:latin typeface="Source Sans Pro"/>
                <a:ea typeface="Source Sans Pro"/>
                <a:cs typeface="Source Sans Pro"/>
                <a:sym typeface="Source Sans Pro"/>
              </a:defRPr>
            </a:lvl1pPr>
            <a:lvl2pPr marL="0" marR="0" lvl="1" indent="0" algn="ctr" rtl="0">
              <a:spcBef>
                <a:spcPts val="0"/>
              </a:spcBef>
              <a:buNone/>
              <a:defRPr sz="1400">
                <a:solidFill>
                  <a:srgbClr val="FFFFFF"/>
                </a:solidFill>
                <a:latin typeface="Source Sans Pro"/>
                <a:ea typeface="Source Sans Pro"/>
                <a:cs typeface="Source Sans Pro"/>
                <a:sym typeface="Source Sans Pro"/>
              </a:defRPr>
            </a:lvl2pPr>
            <a:lvl3pPr marL="0" marR="0" lvl="2" indent="0" algn="ctr" rtl="0">
              <a:spcBef>
                <a:spcPts val="0"/>
              </a:spcBef>
              <a:buNone/>
              <a:defRPr sz="1400">
                <a:solidFill>
                  <a:srgbClr val="FFFFFF"/>
                </a:solidFill>
                <a:latin typeface="Source Sans Pro"/>
                <a:ea typeface="Source Sans Pro"/>
                <a:cs typeface="Source Sans Pro"/>
                <a:sym typeface="Source Sans Pro"/>
              </a:defRPr>
            </a:lvl3pPr>
            <a:lvl4pPr marL="0" marR="0" lvl="3" indent="0" algn="ctr" rtl="0">
              <a:spcBef>
                <a:spcPts val="0"/>
              </a:spcBef>
              <a:buNone/>
              <a:defRPr sz="1400">
                <a:solidFill>
                  <a:srgbClr val="FFFFFF"/>
                </a:solidFill>
                <a:latin typeface="Source Sans Pro"/>
                <a:ea typeface="Source Sans Pro"/>
                <a:cs typeface="Source Sans Pro"/>
                <a:sym typeface="Source Sans Pro"/>
              </a:defRPr>
            </a:lvl4pPr>
            <a:lvl5pPr marL="0" marR="0" lvl="4" indent="0" algn="ctr" rtl="0">
              <a:spcBef>
                <a:spcPts val="0"/>
              </a:spcBef>
              <a:buNone/>
              <a:defRPr sz="1400">
                <a:solidFill>
                  <a:srgbClr val="FFFFFF"/>
                </a:solidFill>
                <a:latin typeface="Source Sans Pro"/>
                <a:ea typeface="Source Sans Pro"/>
                <a:cs typeface="Source Sans Pro"/>
                <a:sym typeface="Source Sans Pro"/>
              </a:defRPr>
            </a:lvl5pPr>
            <a:lvl6pPr marL="0" marR="0" lvl="5" indent="0" algn="ctr" rtl="0">
              <a:spcBef>
                <a:spcPts val="0"/>
              </a:spcBef>
              <a:buNone/>
              <a:defRPr sz="1400">
                <a:solidFill>
                  <a:srgbClr val="FFFFFF"/>
                </a:solidFill>
                <a:latin typeface="Source Sans Pro"/>
                <a:ea typeface="Source Sans Pro"/>
                <a:cs typeface="Source Sans Pro"/>
                <a:sym typeface="Source Sans Pro"/>
              </a:defRPr>
            </a:lvl6pPr>
            <a:lvl7pPr marL="0" marR="0" lvl="6" indent="0" algn="ctr" rtl="0">
              <a:spcBef>
                <a:spcPts val="0"/>
              </a:spcBef>
              <a:buNone/>
              <a:defRPr sz="1400">
                <a:solidFill>
                  <a:srgbClr val="FFFFFF"/>
                </a:solidFill>
                <a:latin typeface="Source Sans Pro"/>
                <a:ea typeface="Source Sans Pro"/>
                <a:cs typeface="Source Sans Pro"/>
                <a:sym typeface="Source Sans Pro"/>
              </a:defRPr>
            </a:lvl7pPr>
            <a:lvl8pPr marL="0" marR="0" lvl="7" indent="0" algn="ctr" rtl="0">
              <a:spcBef>
                <a:spcPts val="0"/>
              </a:spcBef>
              <a:buNone/>
              <a:defRPr sz="1400">
                <a:solidFill>
                  <a:srgbClr val="FFFFFF"/>
                </a:solidFill>
                <a:latin typeface="Source Sans Pro"/>
                <a:ea typeface="Source Sans Pro"/>
                <a:cs typeface="Source Sans Pro"/>
                <a:sym typeface="Source Sans Pro"/>
              </a:defRPr>
            </a:lvl8pPr>
            <a:lvl9pPr marL="0" marR="0" lvl="8" indent="0" algn="ctr" rtl="0">
              <a:spcBef>
                <a:spcPts val="0"/>
              </a:spcBef>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914400" y="274638"/>
            <a:ext cx="77724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3" name="Google Shape;43;p5"/>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4" name="Google Shape;44;p5"/>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5" name="Google Shape;45;p5"/>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a:solidFill>
                  <a:srgbClr val="FFFFFF"/>
                </a:solidFill>
                <a:latin typeface="Source Sans Pro"/>
                <a:ea typeface="Source Sans Pro"/>
                <a:cs typeface="Source Sans Pro"/>
                <a:sym typeface="Source Sans Pro"/>
              </a:defRPr>
            </a:lvl1pPr>
            <a:lvl2pPr marL="0" marR="0" lvl="1" indent="0" algn="ctr" rtl="0">
              <a:spcBef>
                <a:spcPts val="0"/>
              </a:spcBef>
              <a:buNone/>
              <a:defRPr sz="1400">
                <a:solidFill>
                  <a:srgbClr val="FFFFFF"/>
                </a:solidFill>
                <a:latin typeface="Source Sans Pro"/>
                <a:ea typeface="Source Sans Pro"/>
                <a:cs typeface="Source Sans Pro"/>
                <a:sym typeface="Source Sans Pro"/>
              </a:defRPr>
            </a:lvl2pPr>
            <a:lvl3pPr marL="0" marR="0" lvl="2" indent="0" algn="ctr" rtl="0">
              <a:spcBef>
                <a:spcPts val="0"/>
              </a:spcBef>
              <a:buNone/>
              <a:defRPr sz="1400">
                <a:solidFill>
                  <a:srgbClr val="FFFFFF"/>
                </a:solidFill>
                <a:latin typeface="Source Sans Pro"/>
                <a:ea typeface="Source Sans Pro"/>
                <a:cs typeface="Source Sans Pro"/>
                <a:sym typeface="Source Sans Pro"/>
              </a:defRPr>
            </a:lvl3pPr>
            <a:lvl4pPr marL="0" marR="0" lvl="3" indent="0" algn="ctr" rtl="0">
              <a:spcBef>
                <a:spcPts val="0"/>
              </a:spcBef>
              <a:buNone/>
              <a:defRPr sz="1400">
                <a:solidFill>
                  <a:srgbClr val="FFFFFF"/>
                </a:solidFill>
                <a:latin typeface="Source Sans Pro"/>
                <a:ea typeface="Source Sans Pro"/>
                <a:cs typeface="Source Sans Pro"/>
                <a:sym typeface="Source Sans Pro"/>
              </a:defRPr>
            </a:lvl4pPr>
            <a:lvl5pPr marL="0" marR="0" lvl="4" indent="0" algn="ctr" rtl="0">
              <a:spcBef>
                <a:spcPts val="0"/>
              </a:spcBef>
              <a:buNone/>
              <a:defRPr sz="1400">
                <a:solidFill>
                  <a:srgbClr val="FFFFFF"/>
                </a:solidFill>
                <a:latin typeface="Source Sans Pro"/>
                <a:ea typeface="Source Sans Pro"/>
                <a:cs typeface="Source Sans Pro"/>
                <a:sym typeface="Source Sans Pro"/>
              </a:defRPr>
            </a:lvl5pPr>
            <a:lvl6pPr marL="0" marR="0" lvl="5" indent="0" algn="ctr" rtl="0">
              <a:spcBef>
                <a:spcPts val="0"/>
              </a:spcBef>
              <a:buNone/>
              <a:defRPr sz="1400">
                <a:solidFill>
                  <a:srgbClr val="FFFFFF"/>
                </a:solidFill>
                <a:latin typeface="Source Sans Pro"/>
                <a:ea typeface="Source Sans Pro"/>
                <a:cs typeface="Source Sans Pro"/>
                <a:sym typeface="Source Sans Pro"/>
              </a:defRPr>
            </a:lvl6pPr>
            <a:lvl7pPr marL="0" marR="0" lvl="6" indent="0" algn="ctr" rtl="0">
              <a:spcBef>
                <a:spcPts val="0"/>
              </a:spcBef>
              <a:buNone/>
              <a:defRPr sz="1400">
                <a:solidFill>
                  <a:srgbClr val="FFFFFF"/>
                </a:solidFill>
                <a:latin typeface="Source Sans Pro"/>
                <a:ea typeface="Source Sans Pro"/>
                <a:cs typeface="Source Sans Pro"/>
                <a:sym typeface="Source Sans Pro"/>
              </a:defRPr>
            </a:lvl7pPr>
            <a:lvl8pPr marL="0" marR="0" lvl="7" indent="0" algn="ctr" rtl="0">
              <a:spcBef>
                <a:spcPts val="0"/>
              </a:spcBef>
              <a:buNone/>
              <a:defRPr sz="1400">
                <a:solidFill>
                  <a:srgbClr val="FFFFFF"/>
                </a:solidFill>
                <a:latin typeface="Source Sans Pro"/>
                <a:ea typeface="Source Sans Pro"/>
                <a:cs typeface="Source Sans Pro"/>
                <a:sym typeface="Source Sans Pro"/>
              </a:defRPr>
            </a:lvl8pPr>
            <a:lvl9pPr marL="0" marR="0" lvl="8" indent="0" algn="ctr" rtl="0">
              <a:spcBef>
                <a:spcPts val="0"/>
              </a:spcBef>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46" name="Google Shape;46;p5"/>
          <p:cNvSpPr txBox="1">
            <a:spLocks noGrp="1"/>
          </p:cNvSpPr>
          <p:nvPr>
            <p:ph type="body" idx="1"/>
          </p:nvPr>
        </p:nvSpPr>
        <p:spPr>
          <a:xfrm>
            <a:off x="914400" y="1447800"/>
            <a:ext cx="3749040" cy="45720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7" name="Google Shape;47;p5"/>
          <p:cNvSpPr txBox="1">
            <a:spLocks noGrp="1"/>
          </p:cNvSpPr>
          <p:nvPr>
            <p:ph type="body" idx="2"/>
          </p:nvPr>
        </p:nvSpPr>
        <p:spPr>
          <a:xfrm>
            <a:off x="4933950" y="1447800"/>
            <a:ext cx="3749040" cy="45720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914400" y="273050"/>
            <a:ext cx="77724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0" name="Google Shape;50;p6"/>
          <p:cNvSpPr txBox="1">
            <a:spLocks noGrp="1"/>
          </p:cNvSpPr>
          <p:nvPr>
            <p:ph type="body" idx="1"/>
          </p:nvPr>
        </p:nvSpPr>
        <p:spPr>
          <a:xfrm>
            <a:off x="914400" y="1447800"/>
            <a:ext cx="3733800" cy="762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580"/>
              </a:spcBef>
              <a:spcAft>
                <a:spcPts val="0"/>
              </a:spcAft>
              <a:buClr>
                <a:schemeClr val="accent1"/>
              </a:buClr>
              <a:buSzPts val="2210"/>
              <a:buFont typeface="Noto Sans Symbols"/>
              <a:buNone/>
              <a:defRPr sz="2400" b="1" i="0" u="none" strike="noStrike" cap="none">
                <a:solidFill>
                  <a:schemeClr val="accent1"/>
                </a:solidFill>
                <a:latin typeface="Source Sans Pro"/>
                <a:ea typeface="Source Sans Pro"/>
                <a:cs typeface="Source Sans Pro"/>
                <a:sym typeface="Source Sans Pro"/>
              </a:defRPr>
            </a:lvl1pPr>
            <a:lvl2pPr marL="914400" marR="0" lvl="1" indent="-228600" algn="l" rtl="0">
              <a:spcBef>
                <a:spcPts val="370"/>
              </a:spcBef>
              <a:spcAft>
                <a:spcPts val="0"/>
              </a:spcAft>
              <a:buClr>
                <a:schemeClr val="accent2"/>
              </a:buClr>
              <a:buSzPts val="2040"/>
              <a:buFont typeface="Noto Sans Symbols"/>
              <a:buNone/>
              <a:defRPr sz="2000" b="1" i="0" u="none" strike="noStrike" cap="none">
                <a:solidFill>
                  <a:schemeClr val="dk1"/>
                </a:solidFill>
                <a:latin typeface="Libre Baskerville"/>
                <a:ea typeface="Libre Baskerville"/>
                <a:cs typeface="Libre Baskerville"/>
                <a:sym typeface="Libre Baskerville"/>
              </a:defRPr>
            </a:lvl2pPr>
            <a:lvl3pPr marL="1371600" marR="0" lvl="2" indent="-228600" algn="l" rtl="0">
              <a:spcBef>
                <a:spcPts val="370"/>
              </a:spcBef>
              <a:spcAft>
                <a:spcPts val="0"/>
              </a:spcAft>
              <a:buClr>
                <a:srgbClr val="E6AFA9"/>
              </a:buClr>
              <a:buSzPts val="1700"/>
              <a:buFont typeface="Noto Sans Symbols"/>
              <a:buNone/>
              <a:defRPr sz="1800" b="1" i="0" u="none" strike="noStrike" cap="none">
                <a:solidFill>
                  <a:schemeClr val="dk1"/>
                </a:solidFill>
                <a:latin typeface="Libre Baskerville"/>
                <a:ea typeface="Libre Baskerville"/>
                <a:cs typeface="Libre Baskerville"/>
                <a:sym typeface="Libre Baskerville"/>
              </a:defRPr>
            </a:lvl3pPr>
            <a:lvl4pPr marL="1828800" marR="0" lvl="3" indent="-228600" algn="l" rtl="0">
              <a:spcBef>
                <a:spcPts val="370"/>
              </a:spcBef>
              <a:spcAft>
                <a:spcPts val="0"/>
              </a:spcAft>
              <a:buClr>
                <a:schemeClr val="accent3"/>
              </a:buClr>
              <a:buSzPts val="1600"/>
              <a:buFont typeface="Noto Sans Symbols"/>
              <a:buNone/>
              <a:defRPr sz="1600" b="1" i="0" u="none" strike="noStrike" cap="none">
                <a:solidFill>
                  <a:schemeClr val="dk1"/>
                </a:solidFill>
                <a:latin typeface="Libre Baskerville"/>
                <a:ea typeface="Libre Baskerville"/>
                <a:cs typeface="Libre Baskerville"/>
                <a:sym typeface="Libre Baskerville"/>
              </a:defRPr>
            </a:lvl4pPr>
            <a:lvl5pPr marL="2286000" marR="0" lvl="4" indent="-228600" algn="l" rtl="0">
              <a:spcBef>
                <a:spcPts val="370"/>
              </a:spcBef>
              <a:spcAft>
                <a:spcPts val="0"/>
              </a:spcAft>
              <a:buClr>
                <a:schemeClr val="accent3"/>
              </a:buClr>
              <a:buSzPts val="2000"/>
              <a:buFont typeface="Libre Baskerville"/>
              <a:buNone/>
              <a:defRPr sz="1600" b="1"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51" name="Google Shape;51;p6"/>
          <p:cNvSpPr txBox="1">
            <a:spLocks noGrp="1"/>
          </p:cNvSpPr>
          <p:nvPr>
            <p:ph type="body" idx="2"/>
          </p:nvPr>
        </p:nvSpPr>
        <p:spPr>
          <a:xfrm>
            <a:off x="4953000" y="1447800"/>
            <a:ext cx="3733800" cy="762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580"/>
              </a:spcBef>
              <a:spcAft>
                <a:spcPts val="0"/>
              </a:spcAft>
              <a:buClr>
                <a:schemeClr val="accent1"/>
              </a:buClr>
              <a:buSzPts val="2210"/>
              <a:buFont typeface="Noto Sans Symbols"/>
              <a:buNone/>
              <a:defRPr sz="2400" b="1" i="0" u="none" strike="noStrike" cap="none">
                <a:solidFill>
                  <a:schemeClr val="accent1"/>
                </a:solidFill>
                <a:latin typeface="Source Sans Pro"/>
                <a:ea typeface="Source Sans Pro"/>
                <a:cs typeface="Source Sans Pro"/>
                <a:sym typeface="Source Sans Pro"/>
              </a:defRPr>
            </a:lvl1pPr>
            <a:lvl2pPr marL="914400" marR="0" lvl="1" indent="-228600" algn="l" rtl="0">
              <a:spcBef>
                <a:spcPts val="370"/>
              </a:spcBef>
              <a:spcAft>
                <a:spcPts val="0"/>
              </a:spcAft>
              <a:buClr>
                <a:schemeClr val="accent2"/>
              </a:buClr>
              <a:buSzPts val="2040"/>
              <a:buFont typeface="Noto Sans Symbols"/>
              <a:buNone/>
              <a:defRPr sz="2000" b="1" i="0" u="none" strike="noStrike" cap="none">
                <a:solidFill>
                  <a:schemeClr val="dk1"/>
                </a:solidFill>
                <a:latin typeface="Libre Baskerville"/>
                <a:ea typeface="Libre Baskerville"/>
                <a:cs typeface="Libre Baskerville"/>
                <a:sym typeface="Libre Baskerville"/>
              </a:defRPr>
            </a:lvl2pPr>
            <a:lvl3pPr marL="1371600" marR="0" lvl="2" indent="-228600" algn="l" rtl="0">
              <a:spcBef>
                <a:spcPts val="370"/>
              </a:spcBef>
              <a:spcAft>
                <a:spcPts val="0"/>
              </a:spcAft>
              <a:buClr>
                <a:srgbClr val="E6AFA9"/>
              </a:buClr>
              <a:buSzPts val="1700"/>
              <a:buFont typeface="Noto Sans Symbols"/>
              <a:buNone/>
              <a:defRPr sz="1800" b="1" i="0" u="none" strike="noStrike" cap="none">
                <a:solidFill>
                  <a:schemeClr val="dk1"/>
                </a:solidFill>
                <a:latin typeface="Libre Baskerville"/>
                <a:ea typeface="Libre Baskerville"/>
                <a:cs typeface="Libre Baskerville"/>
                <a:sym typeface="Libre Baskerville"/>
              </a:defRPr>
            </a:lvl3pPr>
            <a:lvl4pPr marL="1828800" marR="0" lvl="3" indent="-228600" algn="l" rtl="0">
              <a:spcBef>
                <a:spcPts val="370"/>
              </a:spcBef>
              <a:spcAft>
                <a:spcPts val="0"/>
              </a:spcAft>
              <a:buClr>
                <a:schemeClr val="accent3"/>
              </a:buClr>
              <a:buSzPts val="1600"/>
              <a:buFont typeface="Noto Sans Symbols"/>
              <a:buNone/>
              <a:defRPr sz="1600" b="1" i="0" u="none" strike="noStrike" cap="none">
                <a:solidFill>
                  <a:schemeClr val="dk1"/>
                </a:solidFill>
                <a:latin typeface="Libre Baskerville"/>
                <a:ea typeface="Libre Baskerville"/>
                <a:cs typeface="Libre Baskerville"/>
                <a:sym typeface="Libre Baskerville"/>
              </a:defRPr>
            </a:lvl4pPr>
            <a:lvl5pPr marL="2286000" marR="0" lvl="4" indent="-228600" algn="l" rtl="0">
              <a:spcBef>
                <a:spcPts val="370"/>
              </a:spcBef>
              <a:spcAft>
                <a:spcPts val="0"/>
              </a:spcAft>
              <a:buClr>
                <a:schemeClr val="accent3"/>
              </a:buClr>
              <a:buSzPts val="2000"/>
              <a:buFont typeface="Libre Baskerville"/>
              <a:buNone/>
              <a:defRPr sz="1600" b="1"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52" name="Google Shape;52;p6"/>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53" name="Google Shape;53;p6"/>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54" name="Google Shape;54;p6"/>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a:solidFill>
                  <a:srgbClr val="FFFFFF"/>
                </a:solidFill>
                <a:latin typeface="Source Sans Pro"/>
                <a:ea typeface="Source Sans Pro"/>
                <a:cs typeface="Source Sans Pro"/>
                <a:sym typeface="Source Sans Pro"/>
              </a:defRPr>
            </a:lvl1pPr>
            <a:lvl2pPr marL="0" marR="0" lvl="1" indent="0" algn="ctr" rtl="0">
              <a:spcBef>
                <a:spcPts val="0"/>
              </a:spcBef>
              <a:buNone/>
              <a:defRPr sz="1400">
                <a:solidFill>
                  <a:srgbClr val="FFFFFF"/>
                </a:solidFill>
                <a:latin typeface="Source Sans Pro"/>
                <a:ea typeface="Source Sans Pro"/>
                <a:cs typeface="Source Sans Pro"/>
                <a:sym typeface="Source Sans Pro"/>
              </a:defRPr>
            </a:lvl2pPr>
            <a:lvl3pPr marL="0" marR="0" lvl="2" indent="0" algn="ctr" rtl="0">
              <a:spcBef>
                <a:spcPts val="0"/>
              </a:spcBef>
              <a:buNone/>
              <a:defRPr sz="1400">
                <a:solidFill>
                  <a:srgbClr val="FFFFFF"/>
                </a:solidFill>
                <a:latin typeface="Source Sans Pro"/>
                <a:ea typeface="Source Sans Pro"/>
                <a:cs typeface="Source Sans Pro"/>
                <a:sym typeface="Source Sans Pro"/>
              </a:defRPr>
            </a:lvl3pPr>
            <a:lvl4pPr marL="0" marR="0" lvl="3" indent="0" algn="ctr" rtl="0">
              <a:spcBef>
                <a:spcPts val="0"/>
              </a:spcBef>
              <a:buNone/>
              <a:defRPr sz="1400">
                <a:solidFill>
                  <a:srgbClr val="FFFFFF"/>
                </a:solidFill>
                <a:latin typeface="Source Sans Pro"/>
                <a:ea typeface="Source Sans Pro"/>
                <a:cs typeface="Source Sans Pro"/>
                <a:sym typeface="Source Sans Pro"/>
              </a:defRPr>
            </a:lvl4pPr>
            <a:lvl5pPr marL="0" marR="0" lvl="4" indent="0" algn="ctr" rtl="0">
              <a:spcBef>
                <a:spcPts val="0"/>
              </a:spcBef>
              <a:buNone/>
              <a:defRPr sz="1400">
                <a:solidFill>
                  <a:srgbClr val="FFFFFF"/>
                </a:solidFill>
                <a:latin typeface="Source Sans Pro"/>
                <a:ea typeface="Source Sans Pro"/>
                <a:cs typeface="Source Sans Pro"/>
                <a:sym typeface="Source Sans Pro"/>
              </a:defRPr>
            </a:lvl5pPr>
            <a:lvl6pPr marL="0" marR="0" lvl="5" indent="0" algn="ctr" rtl="0">
              <a:spcBef>
                <a:spcPts val="0"/>
              </a:spcBef>
              <a:buNone/>
              <a:defRPr sz="1400">
                <a:solidFill>
                  <a:srgbClr val="FFFFFF"/>
                </a:solidFill>
                <a:latin typeface="Source Sans Pro"/>
                <a:ea typeface="Source Sans Pro"/>
                <a:cs typeface="Source Sans Pro"/>
                <a:sym typeface="Source Sans Pro"/>
              </a:defRPr>
            </a:lvl6pPr>
            <a:lvl7pPr marL="0" marR="0" lvl="6" indent="0" algn="ctr" rtl="0">
              <a:spcBef>
                <a:spcPts val="0"/>
              </a:spcBef>
              <a:buNone/>
              <a:defRPr sz="1400">
                <a:solidFill>
                  <a:srgbClr val="FFFFFF"/>
                </a:solidFill>
                <a:latin typeface="Source Sans Pro"/>
                <a:ea typeface="Source Sans Pro"/>
                <a:cs typeface="Source Sans Pro"/>
                <a:sym typeface="Source Sans Pro"/>
              </a:defRPr>
            </a:lvl7pPr>
            <a:lvl8pPr marL="0" marR="0" lvl="7" indent="0" algn="ctr" rtl="0">
              <a:spcBef>
                <a:spcPts val="0"/>
              </a:spcBef>
              <a:buNone/>
              <a:defRPr sz="1400">
                <a:solidFill>
                  <a:srgbClr val="FFFFFF"/>
                </a:solidFill>
                <a:latin typeface="Source Sans Pro"/>
                <a:ea typeface="Source Sans Pro"/>
                <a:cs typeface="Source Sans Pro"/>
                <a:sym typeface="Source Sans Pro"/>
              </a:defRPr>
            </a:lvl8pPr>
            <a:lvl9pPr marL="0" marR="0" lvl="8" indent="0" algn="ctr" rtl="0">
              <a:spcBef>
                <a:spcPts val="0"/>
              </a:spcBef>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6"/>
          <p:cNvSpPr txBox="1">
            <a:spLocks noGrp="1"/>
          </p:cNvSpPr>
          <p:nvPr>
            <p:ph type="body" idx="3"/>
          </p:nvPr>
        </p:nvSpPr>
        <p:spPr>
          <a:xfrm>
            <a:off x="914400" y="2247900"/>
            <a:ext cx="3733800" cy="38862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56" name="Google Shape;56;p6"/>
          <p:cNvSpPr txBox="1">
            <a:spLocks noGrp="1"/>
          </p:cNvSpPr>
          <p:nvPr>
            <p:ph type="body" idx="4"/>
          </p:nvPr>
        </p:nvSpPr>
        <p:spPr>
          <a:xfrm>
            <a:off x="4953000" y="2247900"/>
            <a:ext cx="3733800" cy="38862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914400" y="274638"/>
            <a:ext cx="77724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9" name="Google Shape;59;p7"/>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0" name="Google Shape;60;p7"/>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1" name="Google Shape;61;p7"/>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a:solidFill>
                  <a:srgbClr val="FFFFFF"/>
                </a:solidFill>
                <a:latin typeface="Source Sans Pro"/>
                <a:ea typeface="Source Sans Pro"/>
                <a:cs typeface="Source Sans Pro"/>
                <a:sym typeface="Source Sans Pro"/>
              </a:defRPr>
            </a:lvl1pPr>
            <a:lvl2pPr marL="0" marR="0" lvl="1" indent="0" algn="ctr" rtl="0">
              <a:spcBef>
                <a:spcPts val="0"/>
              </a:spcBef>
              <a:buNone/>
              <a:defRPr sz="1400">
                <a:solidFill>
                  <a:srgbClr val="FFFFFF"/>
                </a:solidFill>
                <a:latin typeface="Source Sans Pro"/>
                <a:ea typeface="Source Sans Pro"/>
                <a:cs typeface="Source Sans Pro"/>
                <a:sym typeface="Source Sans Pro"/>
              </a:defRPr>
            </a:lvl2pPr>
            <a:lvl3pPr marL="0" marR="0" lvl="2" indent="0" algn="ctr" rtl="0">
              <a:spcBef>
                <a:spcPts val="0"/>
              </a:spcBef>
              <a:buNone/>
              <a:defRPr sz="1400">
                <a:solidFill>
                  <a:srgbClr val="FFFFFF"/>
                </a:solidFill>
                <a:latin typeface="Source Sans Pro"/>
                <a:ea typeface="Source Sans Pro"/>
                <a:cs typeface="Source Sans Pro"/>
                <a:sym typeface="Source Sans Pro"/>
              </a:defRPr>
            </a:lvl3pPr>
            <a:lvl4pPr marL="0" marR="0" lvl="3" indent="0" algn="ctr" rtl="0">
              <a:spcBef>
                <a:spcPts val="0"/>
              </a:spcBef>
              <a:buNone/>
              <a:defRPr sz="1400">
                <a:solidFill>
                  <a:srgbClr val="FFFFFF"/>
                </a:solidFill>
                <a:latin typeface="Source Sans Pro"/>
                <a:ea typeface="Source Sans Pro"/>
                <a:cs typeface="Source Sans Pro"/>
                <a:sym typeface="Source Sans Pro"/>
              </a:defRPr>
            </a:lvl4pPr>
            <a:lvl5pPr marL="0" marR="0" lvl="4" indent="0" algn="ctr" rtl="0">
              <a:spcBef>
                <a:spcPts val="0"/>
              </a:spcBef>
              <a:buNone/>
              <a:defRPr sz="1400">
                <a:solidFill>
                  <a:srgbClr val="FFFFFF"/>
                </a:solidFill>
                <a:latin typeface="Source Sans Pro"/>
                <a:ea typeface="Source Sans Pro"/>
                <a:cs typeface="Source Sans Pro"/>
                <a:sym typeface="Source Sans Pro"/>
              </a:defRPr>
            </a:lvl5pPr>
            <a:lvl6pPr marL="0" marR="0" lvl="5" indent="0" algn="ctr" rtl="0">
              <a:spcBef>
                <a:spcPts val="0"/>
              </a:spcBef>
              <a:buNone/>
              <a:defRPr sz="1400">
                <a:solidFill>
                  <a:srgbClr val="FFFFFF"/>
                </a:solidFill>
                <a:latin typeface="Source Sans Pro"/>
                <a:ea typeface="Source Sans Pro"/>
                <a:cs typeface="Source Sans Pro"/>
                <a:sym typeface="Source Sans Pro"/>
              </a:defRPr>
            </a:lvl6pPr>
            <a:lvl7pPr marL="0" marR="0" lvl="6" indent="0" algn="ctr" rtl="0">
              <a:spcBef>
                <a:spcPts val="0"/>
              </a:spcBef>
              <a:buNone/>
              <a:defRPr sz="1400">
                <a:solidFill>
                  <a:srgbClr val="FFFFFF"/>
                </a:solidFill>
                <a:latin typeface="Source Sans Pro"/>
                <a:ea typeface="Source Sans Pro"/>
                <a:cs typeface="Source Sans Pro"/>
                <a:sym typeface="Source Sans Pro"/>
              </a:defRPr>
            </a:lvl7pPr>
            <a:lvl8pPr marL="0" marR="0" lvl="7" indent="0" algn="ctr" rtl="0">
              <a:spcBef>
                <a:spcPts val="0"/>
              </a:spcBef>
              <a:buNone/>
              <a:defRPr sz="1400">
                <a:solidFill>
                  <a:srgbClr val="FFFFFF"/>
                </a:solidFill>
                <a:latin typeface="Source Sans Pro"/>
                <a:ea typeface="Source Sans Pro"/>
                <a:cs typeface="Source Sans Pro"/>
                <a:sym typeface="Source Sans Pro"/>
              </a:defRPr>
            </a:lvl8pPr>
            <a:lvl9pPr marL="0" marR="0" lvl="8" indent="0" algn="ctr" rtl="0">
              <a:spcBef>
                <a:spcPts val="0"/>
              </a:spcBef>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4" name="Google Shape;64;p8"/>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5" name="Google Shape;65;p8"/>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a:solidFill>
                  <a:srgbClr val="FFFFFF"/>
                </a:solidFill>
                <a:latin typeface="Source Sans Pro"/>
                <a:ea typeface="Source Sans Pro"/>
                <a:cs typeface="Source Sans Pro"/>
                <a:sym typeface="Source Sans Pro"/>
              </a:defRPr>
            </a:lvl1pPr>
            <a:lvl2pPr marL="0" marR="0" lvl="1" indent="0" algn="ctr" rtl="0">
              <a:spcBef>
                <a:spcPts val="0"/>
              </a:spcBef>
              <a:buNone/>
              <a:defRPr sz="1400">
                <a:solidFill>
                  <a:srgbClr val="FFFFFF"/>
                </a:solidFill>
                <a:latin typeface="Source Sans Pro"/>
                <a:ea typeface="Source Sans Pro"/>
                <a:cs typeface="Source Sans Pro"/>
                <a:sym typeface="Source Sans Pro"/>
              </a:defRPr>
            </a:lvl2pPr>
            <a:lvl3pPr marL="0" marR="0" lvl="2" indent="0" algn="ctr" rtl="0">
              <a:spcBef>
                <a:spcPts val="0"/>
              </a:spcBef>
              <a:buNone/>
              <a:defRPr sz="1400">
                <a:solidFill>
                  <a:srgbClr val="FFFFFF"/>
                </a:solidFill>
                <a:latin typeface="Source Sans Pro"/>
                <a:ea typeface="Source Sans Pro"/>
                <a:cs typeface="Source Sans Pro"/>
                <a:sym typeface="Source Sans Pro"/>
              </a:defRPr>
            </a:lvl3pPr>
            <a:lvl4pPr marL="0" marR="0" lvl="3" indent="0" algn="ctr" rtl="0">
              <a:spcBef>
                <a:spcPts val="0"/>
              </a:spcBef>
              <a:buNone/>
              <a:defRPr sz="1400">
                <a:solidFill>
                  <a:srgbClr val="FFFFFF"/>
                </a:solidFill>
                <a:latin typeface="Source Sans Pro"/>
                <a:ea typeface="Source Sans Pro"/>
                <a:cs typeface="Source Sans Pro"/>
                <a:sym typeface="Source Sans Pro"/>
              </a:defRPr>
            </a:lvl4pPr>
            <a:lvl5pPr marL="0" marR="0" lvl="4" indent="0" algn="ctr" rtl="0">
              <a:spcBef>
                <a:spcPts val="0"/>
              </a:spcBef>
              <a:buNone/>
              <a:defRPr sz="1400">
                <a:solidFill>
                  <a:srgbClr val="FFFFFF"/>
                </a:solidFill>
                <a:latin typeface="Source Sans Pro"/>
                <a:ea typeface="Source Sans Pro"/>
                <a:cs typeface="Source Sans Pro"/>
                <a:sym typeface="Source Sans Pro"/>
              </a:defRPr>
            </a:lvl5pPr>
            <a:lvl6pPr marL="0" marR="0" lvl="5" indent="0" algn="ctr" rtl="0">
              <a:spcBef>
                <a:spcPts val="0"/>
              </a:spcBef>
              <a:buNone/>
              <a:defRPr sz="1400">
                <a:solidFill>
                  <a:srgbClr val="FFFFFF"/>
                </a:solidFill>
                <a:latin typeface="Source Sans Pro"/>
                <a:ea typeface="Source Sans Pro"/>
                <a:cs typeface="Source Sans Pro"/>
                <a:sym typeface="Source Sans Pro"/>
              </a:defRPr>
            </a:lvl6pPr>
            <a:lvl7pPr marL="0" marR="0" lvl="6" indent="0" algn="ctr" rtl="0">
              <a:spcBef>
                <a:spcPts val="0"/>
              </a:spcBef>
              <a:buNone/>
              <a:defRPr sz="1400">
                <a:solidFill>
                  <a:srgbClr val="FFFFFF"/>
                </a:solidFill>
                <a:latin typeface="Source Sans Pro"/>
                <a:ea typeface="Source Sans Pro"/>
                <a:cs typeface="Source Sans Pro"/>
                <a:sym typeface="Source Sans Pro"/>
              </a:defRPr>
            </a:lvl7pPr>
            <a:lvl8pPr marL="0" marR="0" lvl="7" indent="0" algn="ctr" rtl="0">
              <a:spcBef>
                <a:spcPts val="0"/>
              </a:spcBef>
              <a:buNone/>
              <a:defRPr sz="1400">
                <a:solidFill>
                  <a:srgbClr val="FFFFFF"/>
                </a:solidFill>
                <a:latin typeface="Source Sans Pro"/>
                <a:ea typeface="Source Sans Pro"/>
                <a:cs typeface="Source Sans Pro"/>
                <a:sym typeface="Source Sans Pro"/>
              </a:defRPr>
            </a:lvl8pPr>
            <a:lvl9pPr marL="0" marR="0" lvl="8" indent="0" algn="ctr" rtl="0">
              <a:spcBef>
                <a:spcPts val="0"/>
              </a:spcBef>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9"/>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68" name="Google Shape;68;p9"/>
          <p:cNvSpPr/>
          <p:nvPr/>
        </p:nvSpPr>
        <p:spPr>
          <a:xfrm>
            <a:off x="64008" y="69755"/>
            <a:ext cx="9013372" cy="6693408"/>
          </a:xfrm>
          <a:prstGeom prst="roundRect">
            <a:avLst>
              <a:gd name="adj" fmla="val 4929"/>
            </a:avLst>
          </a:prstGeom>
          <a:solidFill>
            <a:schemeClr val="lt1"/>
          </a:solid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69" name="Google Shape;69;p9"/>
          <p:cNvSpPr txBox="1">
            <a:spLocks noGrp="1"/>
          </p:cNvSpPr>
          <p:nvPr>
            <p:ph type="title"/>
          </p:nvPr>
        </p:nvSpPr>
        <p:spPr>
          <a:xfrm>
            <a:off x="914400" y="273050"/>
            <a:ext cx="77724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9"/>
          <p:cNvSpPr txBox="1">
            <a:spLocks noGrp="1"/>
          </p:cNvSpPr>
          <p:nvPr>
            <p:ph type="body" idx="1"/>
          </p:nvPr>
        </p:nvSpPr>
        <p:spPr>
          <a:xfrm>
            <a:off x="914400" y="1600200"/>
            <a:ext cx="1905000" cy="4495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80"/>
              </a:spcBef>
              <a:spcAft>
                <a:spcPts val="0"/>
              </a:spcAft>
              <a:buClr>
                <a:schemeClr val="accent1"/>
              </a:buClr>
              <a:buSzPts val="2210"/>
              <a:buFont typeface="Noto Sans Symbols"/>
              <a:buNone/>
              <a:defRPr sz="1800" b="0" i="0" u="none" strike="noStrike" cap="none">
                <a:solidFill>
                  <a:schemeClr val="dk1"/>
                </a:solidFill>
                <a:latin typeface="Libre Baskerville"/>
                <a:ea typeface="Libre Baskerville"/>
                <a:cs typeface="Libre Baskerville"/>
                <a:sym typeface="Libre Baskerville"/>
              </a:defRPr>
            </a:lvl1pPr>
            <a:lvl2pPr marL="914400" marR="0" lvl="1" indent="-228600" algn="l" rtl="0">
              <a:spcBef>
                <a:spcPts val="370"/>
              </a:spcBef>
              <a:spcAft>
                <a:spcPts val="0"/>
              </a:spcAft>
              <a:buClr>
                <a:schemeClr val="accent2"/>
              </a:buClr>
              <a:buSzPts val="2040"/>
              <a:buFont typeface="Noto Sans Symbols"/>
              <a:buNone/>
              <a:defRPr sz="1200" b="0" i="0" u="none" strike="noStrike" cap="none">
                <a:solidFill>
                  <a:schemeClr val="dk1"/>
                </a:solidFill>
                <a:latin typeface="Libre Baskerville"/>
                <a:ea typeface="Libre Baskerville"/>
                <a:cs typeface="Libre Baskerville"/>
                <a:sym typeface="Libre Baskerville"/>
              </a:defRPr>
            </a:lvl2pPr>
            <a:lvl3pPr marL="1371600" marR="0" lvl="2" indent="-228600" algn="l" rtl="0">
              <a:spcBef>
                <a:spcPts val="370"/>
              </a:spcBef>
              <a:spcAft>
                <a:spcPts val="0"/>
              </a:spcAft>
              <a:buClr>
                <a:srgbClr val="E6AFA9"/>
              </a:buClr>
              <a:buSzPts val="1700"/>
              <a:buFont typeface="Noto Sans Symbols"/>
              <a:buNone/>
              <a:defRPr sz="1000" b="0" i="0" u="none" strike="noStrike" cap="none">
                <a:solidFill>
                  <a:schemeClr val="dk1"/>
                </a:solidFill>
                <a:latin typeface="Libre Baskerville"/>
                <a:ea typeface="Libre Baskerville"/>
                <a:cs typeface="Libre Baskerville"/>
                <a:sym typeface="Libre Baskerville"/>
              </a:defRPr>
            </a:lvl3pPr>
            <a:lvl4pPr marL="1828800" marR="0" lvl="3" indent="-228600" algn="l" rtl="0">
              <a:spcBef>
                <a:spcPts val="370"/>
              </a:spcBef>
              <a:spcAft>
                <a:spcPts val="0"/>
              </a:spcAft>
              <a:buClr>
                <a:schemeClr val="accent3"/>
              </a:buClr>
              <a:buSzPts val="1600"/>
              <a:buFont typeface="Noto Sans Symbols"/>
              <a:buNone/>
              <a:defRPr sz="900" b="0" i="0" u="none" strike="noStrike" cap="none">
                <a:solidFill>
                  <a:schemeClr val="dk1"/>
                </a:solidFill>
                <a:latin typeface="Libre Baskerville"/>
                <a:ea typeface="Libre Baskerville"/>
                <a:cs typeface="Libre Baskerville"/>
                <a:sym typeface="Libre Baskerville"/>
              </a:defRPr>
            </a:lvl4pPr>
            <a:lvl5pPr marL="2286000" marR="0" lvl="4" indent="-228600" algn="l" rtl="0">
              <a:spcBef>
                <a:spcPts val="370"/>
              </a:spcBef>
              <a:spcAft>
                <a:spcPts val="0"/>
              </a:spcAft>
              <a:buClr>
                <a:schemeClr val="accent3"/>
              </a:buClr>
              <a:buSzPts val="2000"/>
              <a:buFont typeface="Libre Baskerville"/>
              <a:buNone/>
              <a:defRPr sz="9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1" name="Google Shape;71;p9"/>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2" name="Google Shape;72;p9"/>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3" name="Google Shape;73;p9"/>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a:solidFill>
                  <a:srgbClr val="FFFFFF"/>
                </a:solidFill>
                <a:latin typeface="Source Sans Pro"/>
                <a:ea typeface="Source Sans Pro"/>
                <a:cs typeface="Source Sans Pro"/>
                <a:sym typeface="Source Sans Pro"/>
              </a:defRPr>
            </a:lvl1pPr>
            <a:lvl2pPr marL="0" marR="0" lvl="1" indent="0" algn="ctr" rtl="0">
              <a:spcBef>
                <a:spcPts val="0"/>
              </a:spcBef>
              <a:buNone/>
              <a:defRPr sz="1400">
                <a:solidFill>
                  <a:srgbClr val="FFFFFF"/>
                </a:solidFill>
                <a:latin typeface="Source Sans Pro"/>
                <a:ea typeface="Source Sans Pro"/>
                <a:cs typeface="Source Sans Pro"/>
                <a:sym typeface="Source Sans Pro"/>
              </a:defRPr>
            </a:lvl2pPr>
            <a:lvl3pPr marL="0" marR="0" lvl="2" indent="0" algn="ctr" rtl="0">
              <a:spcBef>
                <a:spcPts val="0"/>
              </a:spcBef>
              <a:buNone/>
              <a:defRPr sz="1400">
                <a:solidFill>
                  <a:srgbClr val="FFFFFF"/>
                </a:solidFill>
                <a:latin typeface="Source Sans Pro"/>
                <a:ea typeface="Source Sans Pro"/>
                <a:cs typeface="Source Sans Pro"/>
                <a:sym typeface="Source Sans Pro"/>
              </a:defRPr>
            </a:lvl3pPr>
            <a:lvl4pPr marL="0" marR="0" lvl="3" indent="0" algn="ctr" rtl="0">
              <a:spcBef>
                <a:spcPts val="0"/>
              </a:spcBef>
              <a:buNone/>
              <a:defRPr sz="1400">
                <a:solidFill>
                  <a:srgbClr val="FFFFFF"/>
                </a:solidFill>
                <a:latin typeface="Source Sans Pro"/>
                <a:ea typeface="Source Sans Pro"/>
                <a:cs typeface="Source Sans Pro"/>
                <a:sym typeface="Source Sans Pro"/>
              </a:defRPr>
            </a:lvl4pPr>
            <a:lvl5pPr marL="0" marR="0" lvl="4" indent="0" algn="ctr" rtl="0">
              <a:spcBef>
                <a:spcPts val="0"/>
              </a:spcBef>
              <a:buNone/>
              <a:defRPr sz="1400">
                <a:solidFill>
                  <a:srgbClr val="FFFFFF"/>
                </a:solidFill>
                <a:latin typeface="Source Sans Pro"/>
                <a:ea typeface="Source Sans Pro"/>
                <a:cs typeface="Source Sans Pro"/>
                <a:sym typeface="Source Sans Pro"/>
              </a:defRPr>
            </a:lvl5pPr>
            <a:lvl6pPr marL="0" marR="0" lvl="5" indent="0" algn="ctr" rtl="0">
              <a:spcBef>
                <a:spcPts val="0"/>
              </a:spcBef>
              <a:buNone/>
              <a:defRPr sz="1400">
                <a:solidFill>
                  <a:srgbClr val="FFFFFF"/>
                </a:solidFill>
                <a:latin typeface="Source Sans Pro"/>
                <a:ea typeface="Source Sans Pro"/>
                <a:cs typeface="Source Sans Pro"/>
                <a:sym typeface="Source Sans Pro"/>
              </a:defRPr>
            </a:lvl6pPr>
            <a:lvl7pPr marL="0" marR="0" lvl="6" indent="0" algn="ctr" rtl="0">
              <a:spcBef>
                <a:spcPts val="0"/>
              </a:spcBef>
              <a:buNone/>
              <a:defRPr sz="1400">
                <a:solidFill>
                  <a:srgbClr val="FFFFFF"/>
                </a:solidFill>
                <a:latin typeface="Source Sans Pro"/>
                <a:ea typeface="Source Sans Pro"/>
                <a:cs typeface="Source Sans Pro"/>
                <a:sym typeface="Source Sans Pro"/>
              </a:defRPr>
            </a:lvl7pPr>
            <a:lvl8pPr marL="0" marR="0" lvl="7" indent="0" algn="ctr" rtl="0">
              <a:spcBef>
                <a:spcPts val="0"/>
              </a:spcBef>
              <a:buNone/>
              <a:defRPr sz="1400">
                <a:solidFill>
                  <a:srgbClr val="FFFFFF"/>
                </a:solidFill>
                <a:latin typeface="Source Sans Pro"/>
                <a:ea typeface="Source Sans Pro"/>
                <a:cs typeface="Source Sans Pro"/>
                <a:sym typeface="Source Sans Pro"/>
              </a:defRPr>
            </a:lvl8pPr>
            <a:lvl9pPr marL="0" marR="0" lvl="8" indent="0" algn="ctr" rtl="0">
              <a:spcBef>
                <a:spcPts val="0"/>
              </a:spcBef>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74" name="Google Shape;74;p9"/>
          <p:cNvSpPr txBox="1">
            <a:spLocks noGrp="1"/>
          </p:cNvSpPr>
          <p:nvPr>
            <p:ph type="body" idx="2"/>
          </p:nvPr>
        </p:nvSpPr>
        <p:spPr>
          <a:xfrm>
            <a:off x="2971800" y="1600200"/>
            <a:ext cx="5715000" cy="44958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914400" y="4900550"/>
            <a:ext cx="7315200" cy="52228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Source Sans Pro"/>
              <a:buNone/>
              <a:defRPr sz="28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Google Shape;77;p10"/>
          <p:cNvSpPr txBox="1">
            <a:spLocks noGrp="1"/>
          </p:cNvSpPr>
          <p:nvPr>
            <p:ph type="body" idx="1"/>
          </p:nvPr>
        </p:nvSpPr>
        <p:spPr>
          <a:xfrm>
            <a:off x="914400" y="5445825"/>
            <a:ext cx="7315200" cy="685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80"/>
              </a:spcBef>
              <a:spcAft>
                <a:spcPts val="0"/>
              </a:spcAft>
              <a:buClr>
                <a:schemeClr val="accent1"/>
              </a:buClr>
              <a:buSzPts val="2210"/>
              <a:buFont typeface="Noto Sans Symbols"/>
              <a:buNone/>
              <a:defRPr sz="1600" b="0" i="0" u="none" strike="noStrike" cap="none">
                <a:solidFill>
                  <a:schemeClr val="dk1"/>
                </a:solidFill>
                <a:latin typeface="Libre Baskerville"/>
                <a:ea typeface="Libre Baskerville"/>
                <a:cs typeface="Libre Baskerville"/>
                <a:sym typeface="Libre Baskerville"/>
              </a:defRPr>
            </a:lvl1pPr>
            <a:lvl2pPr marL="914400" marR="0" lvl="1" indent="-293369" algn="l" rtl="0">
              <a:spcBef>
                <a:spcPts val="370"/>
              </a:spcBef>
              <a:spcAft>
                <a:spcPts val="0"/>
              </a:spcAft>
              <a:buClr>
                <a:schemeClr val="accent2"/>
              </a:buClr>
              <a:buSzPts val="1020"/>
              <a:buFont typeface="Noto Sans Symbols"/>
              <a:buChar char="●"/>
              <a:defRPr sz="1200" b="0" i="0" u="none" strike="noStrike" cap="none">
                <a:solidFill>
                  <a:schemeClr val="dk1"/>
                </a:solidFill>
                <a:latin typeface="Libre Baskerville"/>
                <a:ea typeface="Libre Baskerville"/>
                <a:cs typeface="Libre Baskerville"/>
                <a:sym typeface="Libre Baskerville"/>
              </a:defRPr>
            </a:lvl2pPr>
            <a:lvl3pPr marL="1371600" marR="0" lvl="2" indent="-282575" algn="l" rtl="0">
              <a:spcBef>
                <a:spcPts val="370"/>
              </a:spcBef>
              <a:spcAft>
                <a:spcPts val="0"/>
              </a:spcAft>
              <a:buClr>
                <a:srgbClr val="E6AFA9"/>
              </a:buClr>
              <a:buSzPts val="850"/>
              <a:buFont typeface="Noto Sans Symbols"/>
              <a:buChar char="●"/>
              <a:defRPr sz="1000" b="0" i="0" u="none" strike="noStrike" cap="none">
                <a:solidFill>
                  <a:schemeClr val="dk1"/>
                </a:solidFill>
                <a:latin typeface="Libre Baskerville"/>
                <a:ea typeface="Libre Baskerville"/>
                <a:cs typeface="Libre Baskerville"/>
                <a:sym typeface="Libre Baskerville"/>
              </a:defRPr>
            </a:lvl3pPr>
            <a:lvl4pPr marL="1828800" marR="0" lvl="3" indent="-274319" algn="l" rtl="0">
              <a:spcBef>
                <a:spcPts val="370"/>
              </a:spcBef>
              <a:spcAft>
                <a:spcPts val="0"/>
              </a:spcAft>
              <a:buClr>
                <a:schemeClr val="accent3"/>
              </a:buClr>
              <a:buSzPts val="720"/>
              <a:buFont typeface="Noto Sans Symbols"/>
              <a:buChar char="●"/>
              <a:defRPr sz="900" b="0" i="0" u="none" strike="noStrike" cap="none">
                <a:solidFill>
                  <a:schemeClr val="dk1"/>
                </a:solidFill>
                <a:latin typeface="Libre Baskerville"/>
                <a:ea typeface="Libre Baskerville"/>
                <a:cs typeface="Libre Baskerville"/>
                <a:sym typeface="Libre Baskerville"/>
              </a:defRPr>
            </a:lvl4pPr>
            <a:lvl5pPr marL="2286000" marR="0" lvl="4" indent="-285750" algn="l" rtl="0">
              <a:spcBef>
                <a:spcPts val="370"/>
              </a:spcBef>
              <a:spcAft>
                <a:spcPts val="0"/>
              </a:spcAft>
              <a:buClr>
                <a:schemeClr val="accent3"/>
              </a:buClr>
              <a:buSzPts val="900"/>
              <a:buFont typeface="Libre Baskerville"/>
              <a:buChar char="o"/>
              <a:defRPr sz="9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8" name="Google Shape;78;p10"/>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9" name="Google Shape;79;p10"/>
          <p:cNvSpPr txBox="1">
            <a:spLocks noGrp="1"/>
          </p:cNvSpPr>
          <p:nvPr>
            <p:ph type="ftr" idx="11"/>
          </p:nvPr>
        </p:nvSpPr>
        <p:spPr>
          <a:xfrm>
            <a:off x="914400" y="6172200"/>
            <a:ext cx="38862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0" name="Google Shape;80;p10"/>
          <p:cNvSpPr>
            <a:spLocks noGrp="1"/>
          </p:cNvSpPr>
          <p:nvPr>
            <p:ph type="sldNum" idx="12"/>
          </p:nvPr>
        </p:nvSpPr>
        <p:spPr>
          <a:xfrm>
            <a:off x="146304" y="6208776"/>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a:solidFill>
                  <a:srgbClr val="FFFFFF"/>
                </a:solidFill>
                <a:latin typeface="Source Sans Pro"/>
                <a:ea typeface="Source Sans Pro"/>
                <a:cs typeface="Source Sans Pro"/>
                <a:sym typeface="Source Sans Pro"/>
              </a:defRPr>
            </a:lvl1pPr>
            <a:lvl2pPr marL="0" marR="0" lvl="1" indent="0" algn="ctr" rtl="0">
              <a:spcBef>
                <a:spcPts val="0"/>
              </a:spcBef>
              <a:buNone/>
              <a:defRPr sz="1400">
                <a:solidFill>
                  <a:srgbClr val="FFFFFF"/>
                </a:solidFill>
                <a:latin typeface="Source Sans Pro"/>
                <a:ea typeface="Source Sans Pro"/>
                <a:cs typeface="Source Sans Pro"/>
                <a:sym typeface="Source Sans Pro"/>
              </a:defRPr>
            </a:lvl2pPr>
            <a:lvl3pPr marL="0" marR="0" lvl="2" indent="0" algn="ctr" rtl="0">
              <a:spcBef>
                <a:spcPts val="0"/>
              </a:spcBef>
              <a:buNone/>
              <a:defRPr sz="1400">
                <a:solidFill>
                  <a:srgbClr val="FFFFFF"/>
                </a:solidFill>
                <a:latin typeface="Source Sans Pro"/>
                <a:ea typeface="Source Sans Pro"/>
                <a:cs typeface="Source Sans Pro"/>
                <a:sym typeface="Source Sans Pro"/>
              </a:defRPr>
            </a:lvl3pPr>
            <a:lvl4pPr marL="0" marR="0" lvl="3" indent="0" algn="ctr" rtl="0">
              <a:spcBef>
                <a:spcPts val="0"/>
              </a:spcBef>
              <a:buNone/>
              <a:defRPr sz="1400">
                <a:solidFill>
                  <a:srgbClr val="FFFFFF"/>
                </a:solidFill>
                <a:latin typeface="Source Sans Pro"/>
                <a:ea typeface="Source Sans Pro"/>
                <a:cs typeface="Source Sans Pro"/>
                <a:sym typeface="Source Sans Pro"/>
              </a:defRPr>
            </a:lvl4pPr>
            <a:lvl5pPr marL="0" marR="0" lvl="4" indent="0" algn="ctr" rtl="0">
              <a:spcBef>
                <a:spcPts val="0"/>
              </a:spcBef>
              <a:buNone/>
              <a:defRPr sz="1400">
                <a:solidFill>
                  <a:srgbClr val="FFFFFF"/>
                </a:solidFill>
                <a:latin typeface="Source Sans Pro"/>
                <a:ea typeface="Source Sans Pro"/>
                <a:cs typeface="Source Sans Pro"/>
                <a:sym typeface="Source Sans Pro"/>
              </a:defRPr>
            </a:lvl5pPr>
            <a:lvl6pPr marL="0" marR="0" lvl="5" indent="0" algn="ctr" rtl="0">
              <a:spcBef>
                <a:spcPts val="0"/>
              </a:spcBef>
              <a:buNone/>
              <a:defRPr sz="1400">
                <a:solidFill>
                  <a:srgbClr val="FFFFFF"/>
                </a:solidFill>
                <a:latin typeface="Source Sans Pro"/>
                <a:ea typeface="Source Sans Pro"/>
                <a:cs typeface="Source Sans Pro"/>
                <a:sym typeface="Source Sans Pro"/>
              </a:defRPr>
            </a:lvl6pPr>
            <a:lvl7pPr marL="0" marR="0" lvl="6" indent="0" algn="ctr" rtl="0">
              <a:spcBef>
                <a:spcPts val="0"/>
              </a:spcBef>
              <a:buNone/>
              <a:defRPr sz="1400">
                <a:solidFill>
                  <a:srgbClr val="FFFFFF"/>
                </a:solidFill>
                <a:latin typeface="Source Sans Pro"/>
                <a:ea typeface="Source Sans Pro"/>
                <a:cs typeface="Source Sans Pro"/>
                <a:sym typeface="Source Sans Pro"/>
              </a:defRPr>
            </a:lvl7pPr>
            <a:lvl8pPr marL="0" marR="0" lvl="7" indent="0" algn="ctr" rtl="0">
              <a:spcBef>
                <a:spcPts val="0"/>
              </a:spcBef>
              <a:buNone/>
              <a:defRPr sz="1400">
                <a:solidFill>
                  <a:srgbClr val="FFFFFF"/>
                </a:solidFill>
                <a:latin typeface="Source Sans Pro"/>
                <a:ea typeface="Source Sans Pro"/>
                <a:cs typeface="Source Sans Pro"/>
                <a:sym typeface="Source Sans Pro"/>
              </a:defRPr>
            </a:lvl8pPr>
            <a:lvl9pPr marL="0" marR="0" lvl="8" indent="0" algn="ctr" rtl="0">
              <a:spcBef>
                <a:spcPts val="0"/>
              </a:spcBef>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81" name="Google Shape;81;p10"/>
          <p:cNvSpPr/>
          <p:nvPr/>
        </p:nvSpPr>
        <p:spPr>
          <a:xfrm rot="10800000" flipH="1">
            <a:off x="68307" y="4683555"/>
            <a:ext cx="900684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82" name="Google Shape;82;p10"/>
          <p:cNvSpPr/>
          <p:nvPr/>
        </p:nvSpPr>
        <p:spPr>
          <a:xfrm>
            <a:off x="68508" y="4650474"/>
            <a:ext cx="9006639" cy="45719"/>
          </a:xfrm>
          <a:prstGeom prst="rect">
            <a:avLst/>
          </a:prstGeom>
          <a:solidFill>
            <a:srgbClr val="E6A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83" name="Google Shape;83;p10"/>
          <p:cNvSpPr/>
          <p:nvPr/>
        </p:nvSpPr>
        <p:spPr>
          <a:xfrm>
            <a:off x="68510" y="4773224"/>
            <a:ext cx="9006637" cy="4880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84" name="Google Shape;84;p10"/>
          <p:cNvSpPr>
            <a:spLocks noGrp="1"/>
          </p:cNvSpPr>
          <p:nvPr>
            <p:ph type="pic" idx="2"/>
          </p:nvPr>
        </p:nvSpPr>
        <p:spPr>
          <a:xfrm>
            <a:off x="68308" y="66675"/>
            <a:ext cx="9001873" cy="4581525"/>
          </a:xfrm>
          <a:prstGeom prst="round2SameRect">
            <a:avLst>
              <a:gd name="adj1" fmla="val 7101"/>
              <a:gd name="adj2" fmla="val 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L="0" marR="0" lvl="0" indent="0" algn="l" rtl="0">
              <a:spcBef>
                <a:spcPts val="580"/>
              </a:spcBef>
              <a:spcAft>
                <a:spcPts val="0"/>
              </a:spcAft>
              <a:buClr>
                <a:schemeClr val="accent1"/>
              </a:buClr>
              <a:buSzPts val="1400"/>
              <a:buFont typeface="Noto Sans Symbols"/>
              <a:buNone/>
              <a:defRPr sz="3200" b="0" i="0" u="none" strike="noStrike" cap="none">
                <a:solidFill>
                  <a:schemeClr val="dk1"/>
                </a:solidFill>
                <a:latin typeface="Libre Baskerville"/>
                <a:ea typeface="Libre Baskerville"/>
                <a:cs typeface="Libre Baskerville"/>
                <a:sym typeface="Libre Baskerville"/>
              </a:defRPr>
            </a:lvl1pPr>
            <a:lvl2pPr marL="548640" marR="0" lvl="1" indent="-231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960" marR="0" lvl="2" indent="-23876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7280" marR="0" lvl="3" indent="-23368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228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23622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231139"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23876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233679"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7" name="Google Shape;7;p1"/>
          <p:cNvSpPr/>
          <p:nvPr/>
        </p:nvSpPr>
        <p:spPr>
          <a:xfrm>
            <a:off x="64008" y="69755"/>
            <a:ext cx="9013372" cy="6693408"/>
          </a:xfrm>
          <a:prstGeom prst="roundRect">
            <a:avLst>
              <a:gd name="adj" fmla="val 4929"/>
            </a:avLst>
          </a:prstGeom>
          <a:solidFill>
            <a:schemeClr val="lt1"/>
          </a:solid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8" name="Google Shape;8;p1"/>
          <p:cNvSpPr txBox="1">
            <a:spLocks noGrp="1"/>
          </p:cNvSpPr>
          <p:nvPr>
            <p:ph type="title"/>
          </p:nvPr>
        </p:nvSpPr>
        <p:spPr>
          <a:xfrm>
            <a:off x="914400" y="274638"/>
            <a:ext cx="77724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914400" y="1447800"/>
            <a:ext cx="7772400" cy="45720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0" name="Google Shape;10;p1"/>
          <p:cNvSpPr txBox="1">
            <a:spLocks noGrp="1"/>
          </p:cNvSpPr>
          <p:nvPr>
            <p:ph type="dt" idx="10"/>
          </p:nvPr>
        </p:nvSpPr>
        <p:spPr>
          <a:xfrm>
            <a:off x="6172200" y="6191250"/>
            <a:ext cx="2476500" cy="47625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4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1" name="Google Shape;11;p1"/>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2" name="Google Shape;12;p1"/>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b="0" i="0" u="none" strike="noStrike" cap="none">
                <a:solidFill>
                  <a:srgbClr val="FFFFFF"/>
                </a:solidFill>
                <a:latin typeface="Source Sans Pro"/>
                <a:ea typeface="Source Sans Pro"/>
                <a:cs typeface="Source Sans Pro"/>
                <a:sym typeface="Source Sans Pro"/>
              </a:defRPr>
            </a:lvl1pPr>
            <a:lvl2pPr marL="0" marR="0" lvl="1" indent="0" algn="ctr" rtl="0">
              <a:spcBef>
                <a:spcPts val="0"/>
              </a:spcBef>
              <a:buNone/>
              <a:defRPr sz="1400" b="0" i="0" u="none" strike="noStrike" cap="none">
                <a:solidFill>
                  <a:srgbClr val="FFFFFF"/>
                </a:solidFill>
                <a:latin typeface="Source Sans Pro"/>
                <a:ea typeface="Source Sans Pro"/>
                <a:cs typeface="Source Sans Pro"/>
                <a:sym typeface="Source Sans Pro"/>
              </a:defRPr>
            </a:lvl2pPr>
            <a:lvl3pPr marL="0" marR="0" lvl="2" indent="0" algn="ctr" rtl="0">
              <a:spcBef>
                <a:spcPts val="0"/>
              </a:spcBef>
              <a:buNone/>
              <a:defRPr sz="1400" b="0" i="0" u="none" strike="noStrike" cap="none">
                <a:solidFill>
                  <a:srgbClr val="FFFFFF"/>
                </a:solidFill>
                <a:latin typeface="Source Sans Pro"/>
                <a:ea typeface="Source Sans Pro"/>
                <a:cs typeface="Source Sans Pro"/>
                <a:sym typeface="Source Sans Pro"/>
              </a:defRPr>
            </a:lvl3pPr>
            <a:lvl4pPr marL="0" marR="0" lvl="3" indent="0" algn="ctr" rtl="0">
              <a:spcBef>
                <a:spcPts val="0"/>
              </a:spcBef>
              <a:buNone/>
              <a:defRPr sz="1400" b="0" i="0" u="none" strike="noStrike" cap="none">
                <a:solidFill>
                  <a:srgbClr val="FFFFFF"/>
                </a:solidFill>
                <a:latin typeface="Source Sans Pro"/>
                <a:ea typeface="Source Sans Pro"/>
                <a:cs typeface="Source Sans Pro"/>
                <a:sym typeface="Source Sans Pro"/>
              </a:defRPr>
            </a:lvl4pPr>
            <a:lvl5pPr marL="0" marR="0" lvl="4" indent="0" algn="ctr" rtl="0">
              <a:spcBef>
                <a:spcPts val="0"/>
              </a:spcBef>
              <a:buNone/>
              <a:defRPr sz="1400" b="0" i="0" u="none" strike="noStrike" cap="none">
                <a:solidFill>
                  <a:srgbClr val="FFFFFF"/>
                </a:solidFill>
                <a:latin typeface="Source Sans Pro"/>
                <a:ea typeface="Source Sans Pro"/>
                <a:cs typeface="Source Sans Pro"/>
                <a:sym typeface="Source Sans Pro"/>
              </a:defRPr>
            </a:lvl5pPr>
            <a:lvl6pPr marL="0" marR="0" lvl="5" indent="0" algn="ctr" rtl="0">
              <a:spcBef>
                <a:spcPts val="0"/>
              </a:spcBef>
              <a:buNone/>
              <a:defRPr sz="1400" b="0" i="0" u="none" strike="noStrike" cap="none">
                <a:solidFill>
                  <a:srgbClr val="FFFFFF"/>
                </a:solidFill>
                <a:latin typeface="Source Sans Pro"/>
                <a:ea typeface="Source Sans Pro"/>
                <a:cs typeface="Source Sans Pro"/>
                <a:sym typeface="Source Sans Pro"/>
              </a:defRPr>
            </a:lvl6pPr>
            <a:lvl7pPr marL="0" marR="0" lvl="6" indent="0" algn="ctr" rtl="0">
              <a:spcBef>
                <a:spcPts val="0"/>
              </a:spcBef>
              <a:buNone/>
              <a:defRPr sz="1400" b="0" i="0" u="none" strike="noStrike" cap="none">
                <a:solidFill>
                  <a:srgbClr val="FFFFFF"/>
                </a:solidFill>
                <a:latin typeface="Source Sans Pro"/>
                <a:ea typeface="Source Sans Pro"/>
                <a:cs typeface="Source Sans Pro"/>
                <a:sym typeface="Source Sans Pro"/>
              </a:defRPr>
            </a:lvl7pPr>
            <a:lvl8pPr marL="0" marR="0" lvl="7" indent="0" algn="ctr" rtl="0">
              <a:spcBef>
                <a:spcPts val="0"/>
              </a:spcBef>
              <a:buNone/>
              <a:defRPr sz="1400" b="0" i="0" u="none" strike="noStrike" cap="none">
                <a:solidFill>
                  <a:srgbClr val="FFFFFF"/>
                </a:solidFill>
                <a:latin typeface="Source Sans Pro"/>
                <a:ea typeface="Source Sans Pro"/>
                <a:cs typeface="Source Sans Pro"/>
                <a:sym typeface="Source Sans Pro"/>
              </a:defRPr>
            </a:lvl8pPr>
            <a:lvl9pPr marL="0" marR="0" lvl="8" indent="0" algn="ctr" rtl="0">
              <a:spcBef>
                <a:spcPts val="0"/>
              </a:spcBef>
              <a:buNone/>
              <a:defRPr sz="14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ctrTitle"/>
          </p:nvPr>
        </p:nvSpPr>
        <p:spPr>
          <a:xfrm>
            <a:off x="457200" y="1505930"/>
            <a:ext cx="8229600" cy="1470025"/>
          </a:xfrm>
          <a:prstGeom prst="rect">
            <a:avLst/>
          </a:prstGeom>
          <a:noFill/>
          <a:ln>
            <a:noFill/>
          </a:ln>
        </p:spPr>
        <p:txBody>
          <a:bodyPr spcFirstLastPara="1" wrap="square" lIns="91425" tIns="45700" rIns="91425" bIns="91425" anchor="ctr" anchorCtr="0">
            <a:noAutofit/>
          </a:bodyPr>
          <a:lstStyle/>
          <a:p>
            <a:pPr marL="0" marR="0" lvl="0" indent="0" algn="ctr" rtl="0">
              <a:spcBef>
                <a:spcPts val="0"/>
              </a:spcBef>
              <a:spcAft>
                <a:spcPts val="0"/>
              </a:spcAft>
              <a:buClr>
                <a:srgbClr val="FFFFFF"/>
              </a:buClr>
              <a:buFont typeface="Source Sans Pro"/>
              <a:buNone/>
            </a:pPr>
            <a:r>
              <a:rPr lang="en-US" sz="4000" b="0" i="0" u="none" strike="noStrike" cap="none">
                <a:solidFill>
                  <a:srgbClr val="FFFFFF"/>
                </a:solidFill>
                <a:latin typeface="Source Sans Pro"/>
                <a:ea typeface="Source Sans Pro"/>
                <a:cs typeface="Source Sans Pro"/>
                <a:sym typeface="Source Sans Pro"/>
              </a:rPr>
              <a:t>O.Š. “OSMAN NAKAŠ”</a:t>
            </a:r>
            <a:endParaRPr sz="4000" b="0" i="0" u="none" strike="noStrike" cap="none">
              <a:solidFill>
                <a:srgbClr val="FFFFFF"/>
              </a:solidFill>
              <a:latin typeface="Source Sans Pro"/>
              <a:ea typeface="Source Sans Pro"/>
              <a:cs typeface="Source Sans Pro"/>
              <a:sym typeface="Source Sans Pro"/>
            </a:endParaRPr>
          </a:p>
        </p:txBody>
      </p:sp>
      <p:pic>
        <p:nvPicPr>
          <p:cNvPr id="102" name="Google Shape;102;p13"/>
          <p:cNvPicPr preferRelativeResize="0"/>
          <p:nvPr/>
        </p:nvPicPr>
        <p:blipFill rotWithShape="1">
          <a:blip r:embed="rId3">
            <a:alphaModFix/>
          </a:blip>
          <a:srcRect/>
          <a:stretch/>
        </p:blipFill>
        <p:spPr>
          <a:xfrm>
            <a:off x="2209800" y="3200400"/>
            <a:ext cx="4799859" cy="3332417"/>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914400" y="274638"/>
            <a:ext cx="7772400" cy="11430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4000" b="0" i="0" u="none" strike="noStrike" cap="none">
                <a:solidFill>
                  <a:schemeClr val="dk2"/>
                </a:solidFill>
                <a:latin typeface="Source Sans Pro"/>
                <a:ea typeface="Source Sans Pro"/>
                <a:cs typeface="Source Sans Pro"/>
                <a:sym typeface="Source Sans Pro"/>
              </a:rPr>
              <a:t>Activities and school clubs</a:t>
            </a:r>
            <a:endParaRPr sz="4000" b="0" i="0" u="none" strike="noStrike" cap="none">
              <a:solidFill>
                <a:schemeClr val="dk2"/>
              </a:solidFill>
              <a:latin typeface="Source Sans Pro"/>
              <a:ea typeface="Source Sans Pro"/>
              <a:cs typeface="Source Sans Pro"/>
              <a:sym typeface="Source Sans Pro"/>
            </a:endParaRPr>
          </a:p>
        </p:txBody>
      </p:sp>
      <p:sp>
        <p:nvSpPr>
          <p:cNvPr id="158" name="Google Shape;158;p22"/>
          <p:cNvSpPr txBox="1">
            <a:spLocks noGrp="1"/>
          </p:cNvSpPr>
          <p:nvPr>
            <p:ph type="body" idx="1"/>
          </p:nvPr>
        </p:nvSpPr>
        <p:spPr>
          <a:xfrm>
            <a:off x="914400" y="1447800"/>
            <a:ext cx="3505200" cy="45720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ts val="2359"/>
              <a:buFont typeface="Noto Sans Symbols"/>
              <a:buChar char="●"/>
            </a:pPr>
            <a:r>
              <a:rPr lang="en-US" sz="2775" b="0" i="0" u="none" strike="noStrike" cap="none">
                <a:solidFill>
                  <a:schemeClr val="dk1"/>
                </a:solidFill>
                <a:latin typeface="Libre Baskerville"/>
                <a:ea typeface="Libre Baskerville"/>
                <a:cs typeface="Libre Baskerville"/>
                <a:sym typeface="Libre Baskerville"/>
              </a:rPr>
              <a:t>Literary club</a:t>
            </a:r>
            <a:endParaRPr/>
          </a:p>
          <a:p>
            <a:pPr marL="274320" marR="0" lvl="0" indent="-274320" algn="l" rtl="0">
              <a:lnSpc>
                <a:spcPct val="80000"/>
              </a:lnSpc>
              <a:spcBef>
                <a:spcPts val="580"/>
              </a:spcBef>
              <a:spcAft>
                <a:spcPts val="0"/>
              </a:spcAft>
              <a:buClr>
                <a:schemeClr val="accent1"/>
              </a:buClr>
              <a:buSzPts val="2359"/>
              <a:buFont typeface="Noto Sans Symbols"/>
              <a:buChar char="●"/>
            </a:pPr>
            <a:r>
              <a:rPr lang="en-US" sz="2775" b="0" i="0" u="none" strike="noStrike" cap="none">
                <a:solidFill>
                  <a:schemeClr val="dk1"/>
                </a:solidFill>
                <a:latin typeface="Libre Baskerville"/>
                <a:ea typeface="Libre Baskerville"/>
                <a:cs typeface="Libre Baskerville"/>
                <a:sym typeface="Libre Baskerville"/>
              </a:rPr>
              <a:t>Journalism club</a:t>
            </a:r>
            <a:endParaRPr/>
          </a:p>
          <a:p>
            <a:pPr marL="274320" marR="0" lvl="0" indent="-274320" algn="l" rtl="0">
              <a:lnSpc>
                <a:spcPct val="80000"/>
              </a:lnSpc>
              <a:spcBef>
                <a:spcPts val="580"/>
              </a:spcBef>
              <a:spcAft>
                <a:spcPts val="0"/>
              </a:spcAft>
              <a:buClr>
                <a:schemeClr val="accent1"/>
              </a:buClr>
              <a:buSzPts val="2359"/>
              <a:buFont typeface="Noto Sans Symbols"/>
              <a:buChar char="●"/>
            </a:pPr>
            <a:r>
              <a:rPr lang="en-US" sz="2775" b="0" i="0" u="none" strike="noStrike" cap="none">
                <a:solidFill>
                  <a:schemeClr val="dk1"/>
                </a:solidFill>
                <a:latin typeface="Libre Baskerville"/>
                <a:ea typeface="Libre Baskerville"/>
                <a:cs typeface="Libre Baskerville"/>
                <a:sym typeface="Libre Baskerville"/>
              </a:rPr>
              <a:t>Recitation club</a:t>
            </a:r>
            <a:endParaRPr/>
          </a:p>
          <a:p>
            <a:pPr marL="274320" marR="0" lvl="0" indent="-274320" algn="l" rtl="0">
              <a:lnSpc>
                <a:spcPct val="80000"/>
              </a:lnSpc>
              <a:spcBef>
                <a:spcPts val="580"/>
              </a:spcBef>
              <a:spcAft>
                <a:spcPts val="0"/>
              </a:spcAft>
              <a:buClr>
                <a:schemeClr val="accent1"/>
              </a:buClr>
              <a:buSzPts val="2359"/>
              <a:buFont typeface="Noto Sans Symbols"/>
              <a:buChar char="●"/>
            </a:pPr>
            <a:r>
              <a:rPr lang="en-US" sz="2775" b="0" i="0" u="none" strike="noStrike" cap="none">
                <a:solidFill>
                  <a:schemeClr val="dk1"/>
                </a:solidFill>
                <a:latin typeface="Libre Baskerville"/>
                <a:ea typeface="Libre Baskerville"/>
                <a:cs typeface="Libre Baskerville"/>
                <a:sym typeface="Libre Baskerville"/>
              </a:rPr>
              <a:t>Art club</a:t>
            </a:r>
            <a:endParaRPr/>
          </a:p>
          <a:p>
            <a:pPr marL="274320" marR="0" lvl="0" indent="-274320" algn="l" rtl="0">
              <a:lnSpc>
                <a:spcPct val="80000"/>
              </a:lnSpc>
              <a:spcBef>
                <a:spcPts val="580"/>
              </a:spcBef>
              <a:spcAft>
                <a:spcPts val="0"/>
              </a:spcAft>
              <a:buClr>
                <a:schemeClr val="accent1"/>
              </a:buClr>
              <a:buSzPts val="2359"/>
              <a:buFont typeface="Noto Sans Symbols"/>
              <a:buChar char="●"/>
            </a:pPr>
            <a:r>
              <a:rPr lang="en-US" sz="2775" b="0" i="0" u="none" strike="noStrike" cap="none">
                <a:solidFill>
                  <a:schemeClr val="dk1"/>
                </a:solidFill>
                <a:latin typeface="Libre Baskerville"/>
                <a:ea typeface="Libre Baskerville"/>
                <a:cs typeface="Libre Baskerville"/>
                <a:sym typeface="Libre Baskerville"/>
              </a:rPr>
              <a:t>Drama club</a:t>
            </a:r>
            <a:endParaRPr/>
          </a:p>
          <a:p>
            <a:pPr marL="274320" marR="0" lvl="0" indent="-274320" algn="l" rtl="0">
              <a:lnSpc>
                <a:spcPct val="80000"/>
              </a:lnSpc>
              <a:spcBef>
                <a:spcPts val="580"/>
              </a:spcBef>
              <a:spcAft>
                <a:spcPts val="0"/>
              </a:spcAft>
              <a:buClr>
                <a:schemeClr val="accent1"/>
              </a:buClr>
              <a:buSzPts val="2359"/>
              <a:buFont typeface="Noto Sans Symbols"/>
              <a:buChar char="●"/>
            </a:pPr>
            <a:r>
              <a:rPr lang="en-US" sz="2775" b="0" i="0" u="none" strike="noStrike" cap="none">
                <a:solidFill>
                  <a:schemeClr val="dk1"/>
                </a:solidFill>
                <a:latin typeface="Libre Baskerville"/>
                <a:ea typeface="Libre Baskerville"/>
                <a:cs typeface="Libre Baskerville"/>
                <a:sym typeface="Libre Baskerville"/>
              </a:rPr>
              <a:t>Library club</a:t>
            </a:r>
            <a:endParaRPr/>
          </a:p>
          <a:p>
            <a:pPr marL="274320" marR="0" lvl="0" indent="-274320" algn="l" rtl="0">
              <a:lnSpc>
                <a:spcPct val="80000"/>
              </a:lnSpc>
              <a:spcBef>
                <a:spcPts val="580"/>
              </a:spcBef>
              <a:spcAft>
                <a:spcPts val="0"/>
              </a:spcAft>
              <a:buClr>
                <a:schemeClr val="accent1"/>
              </a:buClr>
              <a:buSzPts val="2359"/>
              <a:buFont typeface="Noto Sans Symbols"/>
              <a:buChar char="●"/>
            </a:pPr>
            <a:r>
              <a:rPr lang="en-US" sz="2775" b="0" i="0" u="none" strike="noStrike" cap="none">
                <a:solidFill>
                  <a:schemeClr val="dk1"/>
                </a:solidFill>
                <a:latin typeface="Libre Baskerville"/>
                <a:ea typeface="Libre Baskerville"/>
                <a:cs typeface="Libre Baskerville"/>
                <a:sym typeface="Libre Baskerville"/>
              </a:rPr>
              <a:t>Choir and orchestra club</a:t>
            </a:r>
            <a:endParaRPr/>
          </a:p>
          <a:p>
            <a:pPr marL="274320" marR="0" lvl="0" indent="-274320" algn="l" rtl="0">
              <a:lnSpc>
                <a:spcPct val="80000"/>
              </a:lnSpc>
              <a:spcBef>
                <a:spcPts val="580"/>
              </a:spcBef>
              <a:spcAft>
                <a:spcPts val="0"/>
              </a:spcAft>
              <a:buClr>
                <a:schemeClr val="accent1"/>
              </a:buClr>
              <a:buSzPts val="2359"/>
              <a:buFont typeface="Noto Sans Symbols"/>
              <a:buChar char="●"/>
            </a:pPr>
            <a:r>
              <a:rPr lang="en-US" sz="2775" b="0" i="0" u="none" strike="noStrike" cap="none">
                <a:solidFill>
                  <a:schemeClr val="dk1"/>
                </a:solidFill>
                <a:latin typeface="Libre Baskerville"/>
                <a:ea typeface="Libre Baskerville"/>
                <a:cs typeface="Libre Baskerville"/>
                <a:sym typeface="Libre Baskerville"/>
              </a:rPr>
              <a:t>Folklore club</a:t>
            </a:r>
            <a:endParaRPr/>
          </a:p>
          <a:p>
            <a:pPr marL="274320" marR="0" lvl="0" indent="-274320" algn="l" rtl="0">
              <a:lnSpc>
                <a:spcPct val="80000"/>
              </a:lnSpc>
              <a:spcBef>
                <a:spcPts val="580"/>
              </a:spcBef>
              <a:spcAft>
                <a:spcPts val="0"/>
              </a:spcAft>
              <a:buClr>
                <a:schemeClr val="accent1"/>
              </a:buClr>
              <a:buSzPts val="2359"/>
              <a:buFont typeface="Noto Sans Symbols"/>
              <a:buChar char="●"/>
            </a:pPr>
            <a:r>
              <a:rPr lang="en-US" sz="2775" b="0" i="0" u="none" strike="noStrike" cap="none">
                <a:solidFill>
                  <a:schemeClr val="dk1"/>
                </a:solidFill>
                <a:latin typeface="Libre Baskerville"/>
                <a:ea typeface="Libre Baskerville"/>
                <a:cs typeface="Libre Baskerville"/>
                <a:sym typeface="Libre Baskerville"/>
              </a:rPr>
              <a:t>Traffic club</a:t>
            </a:r>
            <a:endParaRPr/>
          </a:p>
          <a:p>
            <a:pPr marL="274320" marR="0" lvl="0" indent="-274320" algn="l" rtl="0">
              <a:lnSpc>
                <a:spcPct val="80000"/>
              </a:lnSpc>
              <a:spcBef>
                <a:spcPts val="580"/>
              </a:spcBef>
              <a:spcAft>
                <a:spcPts val="0"/>
              </a:spcAft>
              <a:buClr>
                <a:schemeClr val="accent1"/>
              </a:buClr>
              <a:buSzPts val="2359"/>
              <a:buFont typeface="Noto Sans Symbols"/>
              <a:buChar char="●"/>
            </a:pPr>
            <a:r>
              <a:rPr lang="en-US" sz="2775" b="0" i="0" u="none" strike="noStrike" cap="none">
                <a:solidFill>
                  <a:schemeClr val="dk1"/>
                </a:solidFill>
                <a:latin typeface="Libre Baskerville"/>
                <a:ea typeface="Libre Baskerville"/>
                <a:cs typeface="Libre Baskerville"/>
                <a:sym typeface="Libre Baskerville"/>
              </a:rPr>
              <a:t>Computer club</a:t>
            </a:r>
            <a:endParaRPr/>
          </a:p>
          <a:p>
            <a:pPr marL="274320" marR="0" lvl="0" indent="-144510" algn="l" rtl="0">
              <a:lnSpc>
                <a:spcPct val="80000"/>
              </a:lnSpc>
              <a:spcBef>
                <a:spcPts val="580"/>
              </a:spcBef>
              <a:spcAft>
                <a:spcPts val="0"/>
              </a:spcAft>
              <a:buClr>
                <a:schemeClr val="accent1"/>
              </a:buClr>
              <a:buSzPts val="2044"/>
              <a:buFont typeface="Noto Sans Symbols"/>
              <a:buNone/>
            </a:pPr>
            <a:endParaRPr sz="2405" b="0" i="0" u="none" strike="noStrike" cap="none">
              <a:solidFill>
                <a:schemeClr val="dk1"/>
              </a:solidFill>
              <a:latin typeface="Libre Baskerville"/>
              <a:ea typeface="Libre Baskerville"/>
              <a:cs typeface="Libre Baskerville"/>
              <a:sym typeface="Libre Baskerville"/>
            </a:endParaRPr>
          </a:p>
          <a:p>
            <a:pPr marL="274320" marR="0" lvl="0" indent="-144510" algn="l" rtl="0">
              <a:lnSpc>
                <a:spcPct val="80000"/>
              </a:lnSpc>
              <a:spcBef>
                <a:spcPts val="580"/>
              </a:spcBef>
              <a:spcAft>
                <a:spcPts val="0"/>
              </a:spcAft>
              <a:buClr>
                <a:schemeClr val="accent1"/>
              </a:buClr>
              <a:buSzPts val="2044"/>
              <a:buFont typeface="Noto Sans Symbols"/>
              <a:buNone/>
            </a:pPr>
            <a:endParaRPr sz="2405" b="0" i="0" u="none" strike="noStrike" cap="none">
              <a:solidFill>
                <a:schemeClr val="dk1"/>
              </a:solidFill>
              <a:latin typeface="Libre Baskerville"/>
              <a:ea typeface="Libre Baskerville"/>
              <a:cs typeface="Libre Baskerville"/>
              <a:sym typeface="Libre Baskerville"/>
            </a:endParaRPr>
          </a:p>
          <a:p>
            <a:pPr marL="274320" marR="0" lvl="0" indent="-144510" algn="l" rtl="0">
              <a:lnSpc>
                <a:spcPct val="80000"/>
              </a:lnSpc>
              <a:spcBef>
                <a:spcPts val="580"/>
              </a:spcBef>
              <a:spcAft>
                <a:spcPts val="0"/>
              </a:spcAft>
              <a:buClr>
                <a:schemeClr val="accent1"/>
              </a:buClr>
              <a:buSzPts val="2044"/>
              <a:buFont typeface="Noto Sans Symbols"/>
              <a:buNone/>
            </a:pPr>
            <a:endParaRPr sz="2405" b="0" i="0" u="none" strike="noStrike" cap="none">
              <a:solidFill>
                <a:schemeClr val="dk1"/>
              </a:solidFill>
              <a:latin typeface="Libre Baskerville"/>
              <a:ea typeface="Libre Baskerville"/>
              <a:cs typeface="Libre Baskerville"/>
              <a:sym typeface="Libre Baskerville"/>
            </a:endParaRPr>
          </a:p>
          <a:p>
            <a:pPr marL="274320" marR="0" lvl="0" indent="-144510" algn="l" rtl="0">
              <a:lnSpc>
                <a:spcPct val="80000"/>
              </a:lnSpc>
              <a:spcBef>
                <a:spcPts val="580"/>
              </a:spcBef>
              <a:spcAft>
                <a:spcPts val="0"/>
              </a:spcAft>
              <a:buClr>
                <a:schemeClr val="accent1"/>
              </a:buClr>
              <a:buSzPts val="2044"/>
              <a:buFont typeface="Noto Sans Symbols"/>
              <a:buNone/>
            </a:pPr>
            <a:endParaRPr sz="2405" b="0" i="0" u="none" strike="noStrike" cap="none">
              <a:solidFill>
                <a:schemeClr val="dk1"/>
              </a:solidFill>
              <a:latin typeface="Libre Baskerville"/>
              <a:ea typeface="Libre Baskerville"/>
              <a:cs typeface="Libre Baskerville"/>
              <a:sym typeface="Libre Baskerville"/>
            </a:endParaRPr>
          </a:p>
          <a:p>
            <a:pPr marL="274320" marR="0" lvl="0" indent="-144510" algn="l" rtl="0">
              <a:lnSpc>
                <a:spcPct val="80000"/>
              </a:lnSpc>
              <a:spcBef>
                <a:spcPts val="580"/>
              </a:spcBef>
              <a:spcAft>
                <a:spcPts val="0"/>
              </a:spcAft>
              <a:buClr>
                <a:schemeClr val="accent1"/>
              </a:buClr>
              <a:buSzPts val="2044"/>
              <a:buFont typeface="Noto Sans Symbols"/>
              <a:buNone/>
            </a:pPr>
            <a:endParaRPr sz="2405" b="0" i="0" u="none" strike="noStrike" cap="none">
              <a:solidFill>
                <a:schemeClr val="dk1"/>
              </a:solidFill>
              <a:latin typeface="Libre Baskerville"/>
              <a:ea typeface="Libre Baskerville"/>
              <a:cs typeface="Libre Baskerville"/>
              <a:sym typeface="Libre Baskerville"/>
            </a:endParaRPr>
          </a:p>
        </p:txBody>
      </p:sp>
      <p:sp>
        <p:nvSpPr>
          <p:cNvPr id="159" name="Google Shape;159;p22"/>
          <p:cNvSpPr txBox="1"/>
          <p:nvPr/>
        </p:nvSpPr>
        <p:spPr>
          <a:xfrm>
            <a:off x="5334000" y="1371600"/>
            <a:ext cx="3048000" cy="51398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Char char="•"/>
            </a:pPr>
            <a:r>
              <a:rPr lang="en-US" sz="2800">
                <a:solidFill>
                  <a:schemeClr val="dk1"/>
                </a:solidFill>
                <a:latin typeface="Libre Baskerville"/>
                <a:ea typeface="Libre Baskerville"/>
                <a:cs typeface="Libre Baskerville"/>
                <a:sym typeface="Libre Baskerville"/>
              </a:rPr>
              <a:t>Rhythmic club</a:t>
            </a:r>
            <a:endParaRPr/>
          </a:p>
          <a:p>
            <a:pPr marL="0" marR="0" lvl="0" indent="0" algn="l" rtl="0">
              <a:spcBef>
                <a:spcPts val="0"/>
              </a:spcBef>
              <a:spcAft>
                <a:spcPts val="0"/>
              </a:spcAft>
              <a:buClr>
                <a:schemeClr val="dk1"/>
              </a:buClr>
              <a:buSzPts val="2800"/>
              <a:buFont typeface="Arial"/>
              <a:buChar char="•"/>
            </a:pPr>
            <a:r>
              <a:rPr lang="en-US" sz="2800">
                <a:solidFill>
                  <a:schemeClr val="dk1"/>
                </a:solidFill>
                <a:latin typeface="Libre Baskerville"/>
                <a:ea typeface="Libre Baskerville"/>
                <a:cs typeface="Libre Baskerville"/>
                <a:sym typeface="Libre Baskerville"/>
              </a:rPr>
              <a:t>Basketball team</a:t>
            </a:r>
            <a:endParaRPr/>
          </a:p>
          <a:p>
            <a:pPr marL="0" marR="0" lvl="0" indent="0" algn="l" rtl="0">
              <a:spcBef>
                <a:spcPts val="0"/>
              </a:spcBef>
              <a:spcAft>
                <a:spcPts val="0"/>
              </a:spcAft>
              <a:buClr>
                <a:schemeClr val="dk1"/>
              </a:buClr>
              <a:buSzPts val="2800"/>
              <a:buFont typeface="Arial"/>
              <a:buChar char="•"/>
            </a:pPr>
            <a:r>
              <a:rPr lang="en-US" sz="2800">
                <a:solidFill>
                  <a:schemeClr val="dk1"/>
                </a:solidFill>
                <a:latin typeface="Libre Baskerville"/>
                <a:ea typeface="Libre Baskerville"/>
                <a:cs typeface="Libre Baskerville"/>
                <a:sym typeface="Libre Baskerville"/>
              </a:rPr>
              <a:t>Football team</a:t>
            </a:r>
            <a:endParaRPr/>
          </a:p>
          <a:p>
            <a:pPr marL="0" marR="0" lvl="0" indent="0" algn="l" rtl="0">
              <a:spcBef>
                <a:spcPts val="0"/>
              </a:spcBef>
              <a:spcAft>
                <a:spcPts val="0"/>
              </a:spcAft>
              <a:buClr>
                <a:schemeClr val="dk1"/>
              </a:buClr>
              <a:buSzPts val="2800"/>
              <a:buFont typeface="Arial"/>
              <a:buChar char="•"/>
            </a:pPr>
            <a:r>
              <a:rPr lang="en-US" sz="2800">
                <a:solidFill>
                  <a:schemeClr val="dk1"/>
                </a:solidFill>
                <a:latin typeface="Libre Baskerville"/>
                <a:ea typeface="Libre Baskerville"/>
                <a:cs typeface="Libre Baskerville"/>
                <a:sym typeface="Libre Baskerville"/>
              </a:rPr>
              <a:t>Young physicists</a:t>
            </a:r>
            <a:endParaRPr/>
          </a:p>
          <a:p>
            <a:pPr marL="0" marR="0" lvl="0" indent="0" algn="l" rtl="0">
              <a:spcBef>
                <a:spcPts val="0"/>
              </a:spcBef>
              <a:spcAft>
                <a:spcPts val="0"/>
              </a:spcAft>
              <a:buClr>
                <a:schemeClr val="dk1"/>
              </a:buClr>
              <a:buSzPts val="2800"/>
              <a:buFont typeface="Arial"/>
              <a:buChar char="•"/>
            </a:pPr>
            <a:r>
              <a:rPr lang="en-US" sz="2800">
                <a:solidFill>
                  <a:schemeClr val="dk1"/>
                </a:solidFill>
                <a:latin typeface="Libre Baskerville"/>
                <a:ea typeface="Libre Baskerville"/>
                <a:cs typeface="Libre Baskerville"/>
                <a:sym typeface="Libre Baskerville"/>
              </a:rPr>
              <a:t>Young chemists</a:t>
            </a:r>
            <a:endParaRPr/>
          </a:p>
          <a:p>
            <a:pPr marL="0" marR="0" lvl="0" indent="0" algn="l" rtl="0">
              <a:spcBef>
                <a:spcPts val="0"/>
              </a:spcBef>
              <a:spcAft>
                <a:spcPts val="0"/>
              </a:spcAft>
              <a:buClr>
                <a:schemeClr val="dk1"/>
              </a:buClr>
              <a:buSzPts val="2800"/>
              <a:buFont typeface="Arial"/>
              <a:buChar char="•"/>
            </a:pPr>
            <a:r>
              <a:rPr lang="en-US" sz="2800">
                <a:solidFill>
                  <a:schemeClr val="dk1"/>
                </a:solidFill>
                <a:latin typeface="Libre Baskerville"/>
                <a:ea typeface="Libre Baskerville"/>
                <a:cs typeface="Libre Baskerville"/>
                <a:sym typeface="Libre Baskerville"/>
              </a:rPr>
              <a:t>Young mathematicians</a:t>
            </a:r>
            <a:endParaRPr/>
          </a:p>
          <a:p>
            <a:pPr marL="0" marR="0" lvl="0" indent="0" algn="l" rtl="0">
              <a:spcBef>
                <a:spcPts val="0"/>
              </a:spcBef>
              <a:spcAft>
                <a:spcPts val="0"/>
              </a:spcAft>
              <a:buClr>
                <a:schemeClr val="dk1"/>
              </a:buClr>
              <a:buSzPts val="2800"/>
              <a:buFont typeface="Arial"/>
              <a:buChar char="•"/>
            </a:pPr>
            <a:r>
              <a:rPr lang="en-US" sz="2800">
                <a:solidFill>
                  <a:schemeClr val="dk1"/>
                </a:solidFill>
                <a:latin typeface="Libre Baskerville"/>
                <a:ea typeface="Libre Baskerville"/>
                <a:cs typeface="Libre Baskerville"/>
                <a:sym typeface="Libre Baskerville"/>
              </a:rPr>
              <a:t>Young historians</a:t>
            </a:r>
            <a:endParaRPr/>
          </a:p>
          <a:p>
            <a:pPr marL="0" marR="0" lvl="0" indent="0" algn="l" rtl="0">
              <a:spcBef>
                <a:spcPts val="0"/>
              </a:spcBef>
              <a:spcAft>
                <a:spcPts val="0"/>
              </a:spcAft>
              <a:buClr>
                <a:schemeClr val="dk1"/>
              </a:buClr>
              <a:buSzPts val="2800"/>
              <a:buFont typeface="Arial"/>
              <a:buChar char="•"/>
            </a:pPr>
            <a:r>
              <a:rPr lang="en-US" sz="2800">
                <a:solidFill>
                  <a:schemeClr val="dk1"/>
                </a:solidFill>
                <a:latin typeface="Libre Baskerville"/>
                <a:ea typeface="Libre Baskerville"/>
                <a:cs typeface="Libre Baskerville"/>
                <a:sym typeface="Libre Baskerville"/>
              </a:rPr>
              <a:t>First aid club</a:t>
            </a:r>
            <a:endParaRPr/>
          </a:p>
          <a:p>
            <a:pPr marL="0" marR="0" lvl="0" indent="0" algn="l" rtl="0">
              <a:spcBef>
                <a:spcPts val="0"/>
              </a:spcBef>
              <a:spcAft>
                <a:spcPts val="0"/>
              </a:spcAft>
              <a:buClr>
                <a:schemeClr val="dk1"/>
              </a:buClr>
              <a:buSzPts val="2800"/>
              <a:buFont typeface="Arial"/>
              <a:buChar char="•"/>
            </a:pPr>
            <a:r>
              <a:rPr lang="en-US" sz="2800">
                <a:solidFill>
                  <a:schemeClr val="dk1"/>
                </a:solidFill>
                <a:latin typeface="Libre Baskerville"/>
                <a:ea typeface="Libre Baskerville"/>
                <a:cs typeface="Libre Baskerville"/>
                <a:sym typeface="Libre Baskerville"/>
              </a:rPr>
              <a:t>Cultural heritage</a:t>
            </a:r>
            <a:endParaRPr/>
          </a:p>
          <a:p>
            <a:pPr marL="0" marR="0" lvl="0" indent="152400" algn="l" rtl="0">
              <a:spcBef>
                <a:spcPts val="0"/>
              </a:spcBef>
              <a:spcAft>
                <a:spcPts val="0"/>
              </a:spcAft>
              <a:buClr>
                <a:schemeClr val="dk1"/>
              </a:buClr>
              <a:buSzPts val="2400"/>
              <a:buFont typeface="Arial"/>
              <a:buNone/>
            </a:pPr>
            <a:endParaRPr sz="2400">
              <a:solidFill>
                <a:schemeClr val="dk1"/>
              </a:solidFill>
              <a:latin typeface="Libre Baskerville"/>
              <a:ea typeface="Libre Baskerville"/>
              <a:cs typeface="Libre Baskerville"/>
              <a:sym typeface="Libre Baskerville"/>
            </a:endParaRPr>
          </a:p>
          <a:p>
            <a:pPr marL="0" marR="0" lvl="0" indent="152400" algn="l" rtl="0">
              <a:spcBef>
                <a:spcPts val="0"/>
              </a:spcBef>
              <a:spcAft>
                <a:spcPts val="0"/>
              </a:spcAft>
              <a:buClr>
                <a:schemeClr val="dk1"/>
              </a:buClr>
              <a:buSzPts val="2400"/>
              <a:buFont typeface="Arial"/>
              <a:buNone/>
            </a:pPr>
            <a:endParaRPr sz="2400">
              <a:solidFill>
                <a:schemeClr val="dk1"/>
              </a:solidFill>
              <a:latin typeface="Libre Baskerville"/>
              <a:ea typeface="Libre Baskerville"/>
              <a:cs typeface="Libre Baskerville"/>
              <a:sym typeface="Libre Baskerville"/>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67544" y="1772816"/>
            <a:ext cx="8229600" cy="14478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2800" b="0" i="0" u="none" strike="noStrike" cap="none" dirty="0">
                <a:solidFill>
                  <a:schemeClr val="dk2"/>
                </a:solidFill>
                <a:latin typeface="Source Sans Pro"/>
                <a:ea typeface="Source Sans Pro"/>
                <a:cs typeface="Source Sans Pro"/>
                <a:sym typeface="Source Sans Pro"/>
              </a:rPr>
              <a:t>U </a:t>
            </a:r>
            <a:r>
              <a:rPr lang="en-US" sz="2800" b="0" i="0" u="none" strike="noStrike" cap="none" dirty="0" err="1">
                <a:solidFill>
                  <a:schemeClr val="dk2"/>
                </a:solidFill>
                <a:latin typeface="Source Sans Pro"/>
                <a:ea typeface="Source Sans Pro"/>
                <a:cs typeface="Source Sans Pro"/>
                <a:sym typeface="Source Sans Pro"/>
              </a:rPr>
              <a:t>našoj</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školi</a:t>
            </a:r>
            <a:r>
              <a:rPr lang="en-US" sz="2800" b="0" i="0" u="none" strike="noStrike" cap="none" dirty="0">
                <a:solidFill>
                  <a:schemeClr val="dk2"/>
                </a:solidFill>
                <a:latin typeface="Source Sans Pro"/>
                <a:ea typeface="Source Sans Pro"/>
                <a:cs typeface="Source Sans Pro"/>
                <a:sym typeface="Source Sans Pro"/>
              </a:rPr>
              <a:t> pored </a:t>
            </a:r>
            <a:r>
              <a:rPr lang="en-US" sz="2800" b="0" i="0" u="none" strike="noStrike" cap="none" dirty="0" err="1">
                <a:solidFill>
                  <a:schemeClr val="dk2"/>
                </a:solidFill>
                <a:latin typeface="Source Sans Pro"/>
                <a:ea typeface="Source Sans Pro"/>
                <a:cs typeface="Source Sans Pro"/>
                <a:sym typeface="Source Sans Pro"/>
              </a:rPr>
              <a:t>ovih</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sekcija</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imamo</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i</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razne</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aktivnosti</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kao</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što</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su</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organizacije</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čišćenja</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dvorišta</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briga</a:t>
            </a:r>
            <a:r>
              <a:rPr lang="en-US" sz="2800" b="0" i="0" u="none" strike="noStrike" cap="none" dirty="0">
                <a:solidFill>
                  <a:schemeClr val="dk2"/>
                </a:solidFill>
                <a:latin typeface="Source Sans Pro"/>
                <a:ea typeface="Source Sans Pro"/>
                <a:cs typeface="Source Sans Pro"/>
                <a:sym typeface="Source Sans Pro"/>
              </a:rPr>
              <a:t> o </a:t>
            </a:r>
            <a:r>
              <a:rPr lang="en-US" sz="2800" b="0" i="0" u="none" strike="noStrike" cap="none" dirty="0" err="1">
                <a:solidFill>
                  <a:schemeClr val="dk2"/>
                </a:solidFill>
                <a:latin typeface="Source Sans Pro"/>
                <a:ea typeface="Source Sans Pro"/>
                <a:cs typeface="Source Sans Pro"/>
                <a:sym typeface="Source Sans Pro"/>
              </a:rPr>
              <a:t>okolišu</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razni</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projekti</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kvizovi</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predstave</a:t>
            </a:r>
            <a:r>
              <a:rPr lang="en-US" sz="2800" b="0" i="0" u="none" strike="noStrike" cap="none" dirty="0">
                <a:solidFill>
                  <a:schemeClr val="dk2"/>
                </a:solidFill>
                <a:latin typeface="Source Sans Pro"/>
                <a:ea typeface="Source Sans Pro"/>
                <a:cs typeface="Source Sans Pro"/>
                <a:sym typeface="Source Sans Pro"/>
              </a:rPr>
              <a:t>, </a:t>
            </a:r>
            <a:r>
              <a:rPr lang="en-US" sz="2800" b="0" i="0" u="none" strike="noStrike" cap="none" dirty="0" err="1">
                <a:solidFill>
                  <a:schemeClr val="dk2"/>
                </a:solidFill>
                <a:latin typeface="Source Sans Pro"/>
                <a:ea typeface="Source Sans Pro"/>
                <a:cs typeface="Source Sans Pro"/>
                <a:sym typeface="Source Sans Pro"/>
              </a:rPr>
              <a:t>itd</a:t>
            </a:r>
            <a:r>
              <a:rPr lang="en-US" sz="2800" b="0" i="0" u="none" strike="noStrike" cap="none" dirty="0">
                <a:solidFill>
                  <a:schemeClr val="dk2"/>
                </a:solidFill>
                <a:latin typeface="Source Sans Pro"/>
                <a:ea typeface="Source Sans Pro"/>
                <a:cs typeface="Source Sans Pro"/>
                <a:sym typeface="Source Sans Pro"/>
              </a:rPr>
              <a:t>.</a:t>
            </a:r>
            <a:endParaRPr sz="2800" b="0" i="0" u="none" strike="noStrike" cap="none" dirty="0">
              <a:solidFill>
                <a:schemeClr val="dk2"/>
              </a:solidFill>
              <a:latin typeface="Source Sans Pro"/>
              <a:ea typeface="Source Sans Pro"/>
              <a:cs typeface="Source Sans Pro"/>
              <a:sym typeface="Source Sans Pro"/>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179512" y="1772816"/>
            <a:ext cx="8686800" cy="21336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3100" b="0" i="0" u="none" strike="noStrike" cap="none" dirty="0">
                <a:solidFill>
                  <a:schemeClr val="dk2"/>
                </a:solidFill>
                <a:latin typeface="Source Sans Pro"/>
                <a:ea typeface="Source Sans Pro"/>
                <a:cs typeface="Source Sans Pro"/>
                <a:sym typeface="Source Sans Pro"/>
              </a:rPr>
              <a:t>Apart from these school clubs our school holds tons of activities like yard </a:t>
            </a:r>
            <a:r>
              <a:rPr lang="en-US" sz="3100" b="0" i="0" u="none" strike="noStrike" cap="none" dirty="0" err="1">
                <a:solidFill>
                  <a:schemeClr val="dk2"/>
                </a:solidFill>
                <a:latin typeface="Source Sans Pro"/>
                <a:ea typeface="Source Sans Pro"/>
                <a:cs typeface="Source Sans Pro"/>
                <a:sym typeface="Source Sans Pro"/>
              </a:rPr>
              <a:t>cleaing</a:t>
            </a:r>
            <a:r>
              <a:rPr lang="en-US" sz="3100" b="0" i="0" u="none" strike="noStrike" cap="none" dirty="0">
                <a:solidFill>
                  <a:schemeClr val="dk2"/>
                </a:solidFill>
                <a:latin typeface="Source Sans Pro"/>
                <a:ea typeface="Source Sans Pro"/>
                <a:cs typeface="Source Sans Pro"/>
                <a:sym typeface="Source Sans Pro"/>
              </a:rPr>
              <a:t>, different projects, quizzes, shows and more</a:t>
            </a:r>
            <a:r>
              <a:rPr lang="en-US" sz="4000" b="0" i="0" u="none" strike="noStrike" cap="none" dirty="0">
                <a:solidFill>
                  <a:schemeClr val="dk2"/>
                </a:solidFill>
                <a:latin typeface="Source Sans Pro"/>
                <a:ea typeface="Source Sans Pro"/>
                <a:cs typeface="Source Sans Pro"/>
                <a:sym typeface="Source Sans Pro"/>
              </a:rPr>
              <a:t>.</a:t>
            </a:r>
            <a:endParaRPr sz="4000" b="0" i="0" u="none" strike="noStrike" cap="none" dirty="0">
              <a:solidFill>
                <a:schemeClr val="dk2"/>
              </a:solidFill>
              <a:latin typeface="Source Sans Pro"/>
              <a:ea typeface="Source Sans Pro"/>
              <a:cs typeface="Source Sans Pro"/>
              <a:sym typeface="Source Sans Pro"/>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381000" y="228600"/>
            <a:ext cx="8382000" cy="792162"/>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2520" b="0" i="0" u="none" strike="noStrike" cap="none">
                <a:solidFill>
                  <a:schemeClr val="dk2"/>
                </a:solidFill>
                <a:latin typeface="Source Sans Pro"/>
                <a:ea typeface="Source Sans Pro"/>
                <a:cs typeface="Source Sans Pro"/>
                <a:sym typeface="Source Sans Pro"/>
              </a:rPr>
              <a:t>Neke od diploma naše škole/Some of our school’s diplomas</a:t>
            </a:r>
            <a:endParaRPr sz="2520" b="0" i="0" u="none" strike="noStrike" cap="none">
              <a:solidFill>
                <a:schemeClr val="dk2"/>
              </a:solidFill>
              <a:latin typeface="Source Sans Pro"/>
              <a:ea typeface="Source Sans Pro"/>
              <a:cs typeface="Source Sans Pro"/>
              <a:sym typeface="Source Sans Pro"/>
            </a:endParaRPr>
          </a:p>
        </p:txBody>
      </p:sp>
      <p:sp>
        <p:nvSpPr>
          <p:cNvPr id="179" name="Google Shape;179;p25"/>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p>
            <a:pPr marL="274320" marR="0" lvl="0" indent="-133985" algn="l" rtl="0">
              <a:spcBef>
                <a:spcPts val="0"/>
              </a:spcBef>
              <a:spcAft>
                <a:spcPts val="0"/>
              </a:spcAft>
              <a:buClr>
                <a:schemeClr val="accent1"/>
              </a:buClr>
              <a:buSzPts val="2210"/>
              <a:buFont typeface="Noto Sans Symbols"/>
              <a:buNone/>
            </a:pPr>
            <a:endParaRPr sz="2600" b="0" i="0" u="none" strike="noStrike" cap="none">
              <a:solidFill>
                <a:schemeClr val="dk1"/>
              </a:solidFill>
              <a:latin typeface="Libre Baskerville"/>
              <a:ea typeface="Libre Baskerville"/>
              <a:cs typeface="Libre Baskerville"/>
              <a:sym typeface="Libre Baskerville"/>
            </a:endParaRPr>
          </a:p>
        </p:txBody>
      </p:sp>
      <p:pic>
        <p:nvPicPr>
          <p:cNvPr id="180" name="Google Shape;180;p25"/>
          <p:cNvPicPr preferRelativeResize="0"/>
          <p:nvPr/>
        </p:nvPicPr>
        <p:blipFill rotWithShape="1">
          <a:blip r:embed="rId3">
            <a:alphaModFix/>
          </a:blip>
          <a:srcRect/>
          <a:stretch/>
        </p:blipFill>
        <p:spPr>
          <a:xfrm>
            <a:off x="1219200" y="1143000"/>
            <a:ext cx="6545118" cy="4919980"/>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1828800" y="228600"/>
            <a:ext cx="8153400" cy="639762"/>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2800" b="0" i="0" u="none" strike="noStrike" cap="none">
                <a:solidFill>
                  <a:schemeClr val="dk2"/>
                </a:solidFill>
                <a:latin typeface="Source Sans Pro"/>
                <a:ea typeface="Source Sans Pro"/>
                <a:cs typeface="Source Sans Pro"/>
                <a:sym typeface="Source Sans Pro"/>
              </a:rPr>
              <a:t>Projekat: I žene su matematičarke</a:t>
            </a:r>
            <a:endParaRPr sz="2800" b="0" i="0" u="none" strike="noStrike" cap="none">
              <a:solidFill>
                <a:schemeClr val="dk2"/>
              </a:solidFill>
              <a:latin typeface="Source Sans Pro"/>
              <a:ea typeface="Source Sans Pro"/>
              <a:cs typeface="Source Sans Pro"/>
              <a:sym typeface="Source Sans Pro"/>
            </a:endParaRPr>
          </a:p>
        </p:txBody>
      </p:sp>
      <p:pic>
        <p:nvPicPr>
          <p:cNvPr id="211" name="Google Shape;211;p30" descr="Fotografija Nade Sokolovic."/>
          <p:cNvPicPr preferRelativeResize="0"/>
          <p:nvPr/>
        </p:nvPicPr>
        <p:blipFill rotWithShape="1">
          <a:blip r:embed="rId3">
            <a:alphaModFix/>
          </a:blip>
          <a:srcRect/>
          <a:stretch/>
        </p:blipFill>
        <p:spPr>
          <a:xfrm>
            <a:off x="381000" y="914400"/>
            <a:ext cx="8455025" cy="4751196"/>
          </a:xfrm>
          <a:prstGeom prst="rect">
            <a:avLst/>
          </a:prstGeom>
          <a:noFill/>
          <a:ln>
            <a:noFill/>
          </a:ln>
        </p:spPr>
      </p:pic>
      <p:sp>
        <p:nvSpPr>
          <p:cNvPr id="212" name="Google Shape;212;p30"/>
          <p:cNvSpPr txBox="1"/>
          <p:nvPr/>
        </p:nvSpPr>
        <p:spPr>
          <a:xfrm>
            <a:off x="2133600" y="6096000"/>
            <a:ext cx="5486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Libre Baskerville"/>
                <a:ea typeface="Libre Baskerville"/>
                <a:cs typeface="Libre Baskerville"/>
                <a:sym typeface="Libre Baskerville"/>
              </a:rPr>
              <a:t>Project: Women are mathematicians, too</a:t>
            </a:r>
            <a:endParaRPr sz="2800">
              <a:solidFill>
                <a:schemeClr val="dk1"/>
              </a:solidFill>
              <a:latin typeface="Libre Baskerville"/>
              <a:ea typeface="Libre Baskerville"/>
              <a:cs typeface="Libre Baskerville"/>
              <a:sym typeface="Libre Baskerville"/>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990600" y="228600"/>
            <a:ext cx="7772400" cy="11430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2800" b="0" i="0" u="none" strike="noStrike" cap="none">
                <a:solidFill>
                  <a:schemeClr val="dk2"/>
                </a:solidFill>
                <a:latin typeface="Source Sans Pro"/>
                <a:ea typeface="Source Sans Pro"/>
                <a:cs typeface="Source Sans Pro"/>
                <a:sym typeface="Source Sans Pro"/>
              </a:rPr>
              <a:t>Radovi naših učenika/Works by our students</a:t>
            </a:r>
            <a:endParaRPr sz="2800" b="0" i="0" u="none" strike="noStrike" cap="none">
              <a:solidFill>
                <a:schemeClr val="dk2"/>
              </a:solidFill>
              <a:latin typeface="Source Sans Pro"/>
              <a:ea typeface="Source Sans Pro"/>
              <a:cs typeface="Source Sans Pro"/>
              <a:sym typeface="Source Sans Pro"/>
            </a:endParaRPr>
          </a:p>
        </p:txBody>
      </p:sp>
      <p:pic>
        <p:nvPicPr>
          <p:cNvPr id="218" name="Google Shape;218;p31"/>
          <p:cNvPicPr preferRelativeResize="0">
            <a:picLocks noGrp="1"/>
          </p:cNvPicPr>
          <p:nvPr>
            <p:ph type="body" idx="1"/>
          </p:nvPr>
        </p:nvPicPr>
        <p:blipFill rotWithShape="1">
          <a:blip r:embed="rId3">
            <a:alphaModFix/>
          </a:blip>
          <a:srcRect/>
          <a:stretch/>
        </p:blipFill>
        <p:spPr>
          <a:xfrm>
            <a:off x="1447800" y="1447800"/>
            <a:ext cx="6096000" cy="4572000"/>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914400" y="274638"/>
            <a:ext cx="7772400" cy="944562"/>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2800" b="0" i="0" u="none" strike="noStrike" cap="none">
                <a:solidFill>
                  <a:schemeClr val="dk2"/>
                </a:solidFill>
                <a:latin typeface="Source Sans Pro"/>
                <a:ea typeface="Source Sans Pro"/>
                <a:cs typeface="Source Sans Pro"/>
                <a:sym typeface="Source Sans Pro"/>
              </a:rPr>
              <a:t>Sekcija kulturna baština/Cultural Heritage club</a:t>
            </a:r>
            <a:endParaRPr sz="2800" b="0" i="0" u="none" strike="noStrike" cap="none">
              <a:solidFill>
                <a:schemeClr val="dk2"/>
              </a:solidFill>
              <a:latin typeface="Source Sans Pro"/>
              <a:ea typeface="Source Sans Pro"/>
              <a:cs typeface="Source Sans Pro"/>
              <a:sym typeface="Source Sans Pro"/>
            </a:endParaRPr>
          </a:p>
        </p:txBody>
      </p:sp>
      <p:pic>
        <p:nvPicPr>
          <p:cNvPr id="224" name="Google Shape;224;p32"/>
          <p:cNvPicPr preferRelativeResize="0"/>
          <p:nvPr/>
        </p:nvPicPr>
        <p:blipFill rotWithShape="1">
          <a:blip r:embed="rId3">
            <a:alphaModFix/>
          </a:blip>
          <a:srcRect/>
          <a:stretch/>
        </p:blipFill>
        <p:spPr>
          <a:xfrm>
            <a:off x="1295400" y="1219200"/>
            <a:ext cx="6325057" cy="4759195"/>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1828800" y="228600"/>
            <a:ext cx="7772400" cy="944562"/>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2800" b="0" i="0" u="none" strike="noStrike" cap="none">
                <a:solidFill>
                  <a:schemeClr val="dk2"/>
                </a:solidFill>
                <a:latin typeface="Source Sans Pro"/>
                <a:ea typeface="Source Sans Pro"/>
                <a:cs typeface="Source Sans Pro"/>
                <a:sym typeface="Source Sans Pro"/>
              </a:rPr>
              <a:t>Fotofilmska sekcija/Photo-film club</a:t>
            </a:r>
            <a:endParaRPr sz="2800" b="0" i="0" u="none" strike="noStrike" cap="none">
              <a:solidFill>
                <a:schemeClr val="dk2"/>
              </a:solidFill>
              <a:latin typeface="Source Sans Pro"/>
              <a:ea typeface="Source Sans Pro"/>
              <a:cs typeface="Source Sans Pro"/>
              <a:sym typeface="Source Sans Pro"/>
            </a:endParaRPr>
          </a:p>
        </p:txBody>
      </p:sp>
      <p:pic>
        <p:nvPicPr>
          <p:cNvPr id="230" name="Google Shape;230;p33"/>
          <p:cNvPicPr preferRelativeResize="0"/>
          <p:nvPr/>
        </p:nvPicPr>
        <p:blipFill rotWithShape="1">
          <a:blip r:embed="rId3">
            <a:alphaModFix/>
          </a:blip>
          <a:srcRect/>
          <a:stretch/>
        </p:blipFill>
        <p:spPr>
          <a:xfrm>
            <a:off x="1676400" y="1295400"/>
            <a:ext cx="6036411" cy="4568190"/>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914400" y="274638"/>
            <a:ext cx="7772400" cy="868362"/>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2800" b="0" i="0" u="none" strike="noStrike" cap="none">
                <a:solidFill>
                  <a:schemeClr val="dk2"/>
                </a:solidFill>
                <a:latin typeface="Source Sans Pro"/>
                <a:ea typeface="Source Sans Pro"/>
                <a:cs typeface="Source Sans Pro"/>
                <a:sym typeface="Source Sans Pro"/>
              </a:rPr>
              <a:t>Rad likovne sekcije/Work by art club participants</a:t>
            </a:r>
            <a:endParaRPr sz="2800" b="0" i="0" u="none" strike="noStrike" cap="none">
              <a:solidFill>
                <a:schemeClr val="dk2"/>
              </a:solidFill>
              <a:latin typeface="Source Sans Pro"/>
              <a:ea typeface="Source Sans Pro"/>
              <a:cs typeface="Source Sans Pro"/>
              <a:sym typeface="Source Sans Pro"/>
            </a:endParaRPr>
          </a:p>
        </p:txBody>
      </p:sp>
      <p:pic>
        <p:nvPicPr>
          <p:cNvPr id="236" name="Google Shape;236;p34"/>
          <p:cNvPicPr preferRelativeResize="0"/>
          <p:nvPr/>
        </p:nvPicPr>
        <p:blipFill rotWithShape="1">
          <a:blip r:embed="rId3">
            <a:alphaModFix/>
          </a:blip>
          <a:srcRect/>
          <a:stretch/>
        </p:blipFill>
        <p:spPr>
          <a:xfrm>
            <a:off x="1447800" y="1143000"/>
            <a:ext cx="6306922" cy="4561256"/>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0" y="1371600"/>
            <a:ext cx="9144000" cy="1524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2800" b="0" i="0" u="none" strike="noStrike" cap="none">
                <a:solidFill>
                  <a:schemeClr val="dk2"/>
                </a:solidFill>
                <a:latin typeface="Source Sans Pro"/>
                <a:ea typeface="Source Sans Pro"/>
                <a:cs typeface="Source Sans Pro"/>
                <a:sym typeface="Source Sans Pro"/>
              </a:rPr>
              <a:t>“Kutija povjerenja”, tačnije u našoj školi borimo se protiv bilo koje vrste nasilja. Ovo je kutija kojoj pristupa naš pedagog škole i pomaže nam u rješavanju nasilja.</a:t>
            </a:r>
            <a:endParaRPr sz="2800" b="0" i="0" u="none" strike="noStrike" cap="none">
              <a:solidFill>
                <a:schemeClr val="dk2"/>
              </a:solidFill>
              <a:latin typeface="Source Sans Pro"/>
              <a:ea typeface="Source Sans Pro"/>
              <a:cs typeface="Source Sans Pro"/>
              <a:sym typeface="Source Sans Pro"/>
            </a:endParaRPr>
          </a:p>
        </p:txBody>
      </p:sp>
      <p:pic>
        <p:nvPicPr>
          <p:cNvPr id="242" name="Google Shape;242;p35"/>
          <p:cNvPicPr preferRelativeResize="0"/>
          <p:nvPr/>
        </p:nvPicPr>
        <p:blipFill rotWithShape="1">
          <a:blip r:embed="rId3">
            <a:alphaModFix/>
          </a:blip>
          <a:srcRect/>
          <a:stretch/>
        </p:blipFill>
        <p:spPr>
          <a:xfrm>
            <a:off x="1905000" y="1524000"/>
            <a:ext cx="5697141" cy="3647846"/>
          </a:xfrm>
          <a:prstGeom prst="rect">
            <a:avLst/>
          </a:prstGeom>
          <a:noFill/>
          <a:ln>
            <a:noFill/>
          </a:ln>
        </p:spPr>
      </p:pic>
      <p:sp>
        <p:nvSpPr>
          <p:cNvPr id="243" name="Google Shape;243;p35"/>
          <p:cNvSpPr txBox="1"/>
          <p:nvPr/>
        </p:nvSpPr>
        <p:spPr>
          <a:xfrm>
            <a:off x="838200" y="5473005"/>
            <a:ext cx="7772400"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Libre Baskerville"/>
                <a:ea typeface="Libre Baskerville"/>
                <a:cs typeface="Libre Baskerville"/>
                <a:sym typeface="Libre Baskerville"/>
              </a:rPr>
              <a:t>“Box of trust”-more specifically,  in our school we fight against every form of bullying. Our schoolmaster has access to the box and helps us stop bullying.</a:t>
            </a:r>
            <a:endParaRPr sz="2800">
              <a:solidFill>
                <a:schemeClr val="dk1"/>
              </a:solidFill>
              <a:latin typeface="Libre Baskerville"/>
              <a:ea typeface="Libre Baskerville"/>
              <a:cs typeface="Libre Baskerville"/>
              <a:sym typeface="Libre Baskerville"/>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228600" y="152400"/>
            <a:ext cx="7772400" cy="884238"/>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4000" b="0" i="0" u="none" strike="noStrike" cap="none">
                <a:solidFill>
                  <a:schemeClr val="dk2"/>
                </a:solidFill>
                <a:latin typeface="Source Sans Pro"/>
                <a:ea typeface="Source Sans Pro"/>
                <a:cs typeface="Source Sans Pro"/>
                <a:sym typeface="Source Sans Pro"/>
              </a:rPr>
              <a:t>HISTORIJA </a:t>
            </a:r>
            <a:endParaRPr sz="4000" b="0" i="0" u="none" strike="noStrike" cap="none">
              <a:solidFill>
                <a:schemeClr val="dk2"/>
              </a:solidFill>
              <a:latin typeface="Source Sans Pro"/>
              <a:ea typeface="Source Sans Pro"/>
              <a:cs typeface="Source Sans Pro"/>
              <a:sym typeface="Source Sans Pro"/>
            </a:endParaRPr>
          </a:p>
        </p:txBody>
      </p:sp>
      <p:sp>
        <p:nvSpPr>
          <p:cNvPr id="108" name="Google Shape;108;p14"/>
          <p:cNvSpPr txBox="1">
            <a:spLocks noGrp="1"/>
          </p:cNvSpPr>
          <p:nvPr>
            <p:ph type="body" idx="1"/>
          </p:nvPr>
        </p:nvSpPr>
        <p:spPr>
          <a:xfrm>
            <a:off x="0" y="1143000"/>
            <a:ext cx="8763000" cy="45720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210"/>
              <a:buFont typeface="Noto Sans Symbols"/>
              <a:buChar char="●"/>
            </a:pPr>
            <a:r>
              <a:rPr lang="en-US" sz="2600" b="0" i="0" u="none" strike="noStrike" cap="none" dirty="0">
                <a:solidFill>
                  <a:schemeClr val="dk1"/>
                </a:solidFill>
                <a:latin typeface="Libre Baskerville"/>
                <a:ea typeface="Libre Baskerville"/>
                <a:cs typeface="Libre Baskerville"/>
                <a:sym typeface="Libre Baskerville"/>
              </a:rPr>
              <a:t>11. </a:t>
            </a:r>
            <a:r>
              <a:rPr lang="en-US" sz="2600" b="0" i="0" u="none" strike="noStrike" cap="none" dirty="0" err="1">
                <a:solidFill>
                  <a:schemeClr val="dk1"/>
                </a:solidFill>
                <a:latin typeface="Libre Baskerville"/>
                <a:ea typeface="Libre Baskerville"/>
                <a:cs typeface="Libre Baskerville"/>
                <a:sym typeface="Libre Baskerville"/>
              </a:rPr>
              <a:t>septembra</a:t>
            </a:r>
            <a:r>
              <a:rPr lang="en-US" sz="2600" b="0" i="0" u="none" strike="noStrike" cap="none" dirty="0">
                <a:solidFill>
                  <a:schemeClr val="dk1"/>
                </a:solidFill>
                <a:latin typeface="Libre Baskerville"/>
                <a:ea typeface="Libre Baskerville"/>
                <a:cs typeface="Libre Baskerville"/>
                <a:sym typeface="Libre Baskerville"/>
              </a:rPr>
              <a:t> 1967. </a:t>
            </a:r>
            <a:r>
              <a:rPr lang="en-US" sz="2600" b="0" i="0" u="none" strike="noStrike" cap="none" dirty="0" err="1">
                <a:solidFill>
                  <a:schemeClr val="dk1"/>
                </a:solidFill>
                <a:latin typeface="Libre Baskerville"/>
                <a:ea typeface="Libre Baskerville"/>
                <a:cs typeface="Libre Baskerville"/>
                <a:sym typeface="Libre Baskerville"/>
              </a:rPr>
              <a:t>godine</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otvorena</a:t>
            </a:r>
            <a:r>
              <a:rPr lang="en-US" sz="2600" b="0" i="0" u="none" strike="noStrike" cap="none" dirty="0">
                <a:solidFill>
                  <a:schemeClr val="dk1"/>
                </a:solidFill>
                <a:latin typeface="Libre Baskerville"/>
                <a:ea typeface="Libre Baskerville"/>
                <a:cs typeface="Libre Baskerville"/>
                <a:sym typeface="Libre Baskerville"/>
              </a:rPr>
              <a:t> je </a:t>
            </a:r>
            <a:r>
              <a:rPr lang="en-US" sz="2600" b="0" i="0" u="none" strike="noStrike" cap="none" dirty="0" err="1">
                <a:solidFill>
                  <a:schemeClr val="dk1"/>
                </a:solidFill>
                <a:latin typeface="Libre Baskerville"/>
                <a:ea typeface="Libre Baskerville"/>
                <a:cs typeface="Libre Baskerville"/>
                <a:sym typeface="Libre Baskerville"/>
              </a:rPr>
              <a:t>naša</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škola</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njen</a:t>
            </a:r>
            <a:r>
              <a:rPr lang="en-US" sz="2600" b="0" i="0" u="none" strike="noStrike" cap="none" dirty="0">
                <a:solidFill>
                  <a:schemeClr val="dk1"/>
                </a:solidFill>
                <a:latin typeface="Libre Baskerville"/>
                <a:ea typeface="Libre Baskerville"/>
                <a:cs typeface="Libre Baskerville"/>
                <a:sym typeface="Libre Baskerville"/>
              </a:rPr>
              <a:t> je </a:t>
            </a:r>
            <a:r>
              <a:rPr lang="en-US" sz="2600" b="0" i="0" u="none" strike="noStrike" cap="none" dirty="0" err="1">
                <a:solidFill>
                  <a:schemeClr val="dk1"/>
                </a:solidFill>
                <a:latin typeface="Libre Baskerville"/>
                <a:ea typeface="Libre Baskerville"/>
                <a:cs typeface="Libre Baskerville"/>
                <a:sym typeface="Libre Baskerville"/>
              </a:rPr>
              <a:t>prvobitni</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naziv</a:t>
            </a:r>
            <a:r>
              <a:rPr lang="en-US" sz="2600" b="0" i="0" u="none" strike="noStrike" cap="none" dirty="0">
                <a:solidFill>
                  <a:schemeClr val="dk1"/>
                </a:solidFill>
                <a:latin typeface="Libre Baskerville"/>
                <a:ea typeface="Libre Baskerville"/>
                <a:cs typeface="Libre Baskerville"/>
                <a:sym typeface="Libre Baskerville"/>
              </a:rPr>
              <a:t> bio </a:t>
            </a:r>
            <a:r>
              <a:rPr lang="en-US" sz="2600" b="0" i="0" u="none" strike="noStrike" cap="none" dirty="0" err="1">
                <a:solidFill>
                  <a:schemeClr val="dk1"/>
                </a:solidFill>
                <a:latin typeface="Libre Baskerville"/>
                <a:ea typeface="Libre Baskerville"/>
                <a:cs typeface="Libre Baskerville"/>
                <a:sym typeface="Libre Baskerville"/>
              </a:rPr>
              <a:t>Osnovna</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škola</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Petar</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Dokić</a:t>
            </a:r>
            <a:r>
              <a:rPr lang="en-US" sz="2600" b="0" i="0" u="none" strike="noStrike" cap="none" dirty="0">
                <a:solidFill>
                  <a:schemeClr val="dk1"/>
                </a:solidFill>
                <a:latin typeface="Libre Baskerville"/>
                <a:ea typeface="Libre Baskerville"/>
                <a:cs typeface="Libre Baskerville"/>
                <a:sym typeface="Libre Baskerville"/>
              </a:rPr>
              <a:t>".</a:t>
            </a:r>
            <a:endParaRPr dirty="0"/>
          </a:p>
          <a:p>
            <a:pPr marL="274320" marR="0" lvl="0" indent="-274320" algn="l" rtl="0">
              <a:spcBef>
                <a:spcPts val="580"/>
              </a:spcBef>
              <a:spcAft>
                <a:spcPts val="0"/>
              </a:spcAft>
              <a:buClr>
                <a:schemeClr val="accent1"/>
              </a:buClr>
              <a:buSzPts val="2210"/>
              <a:buFont typeface="Noto Sans Symbols"/>
              <a:buChar char="●"/>
            </a:pPr>
            <a:r>
              <a:rPr lang="en-US" sz="2600" b="0" i="0" u="none" strike="noStrike" cap="none" dirty="0" err="1">
                <a:solidFill>
                  <a:schemeClr val="dk1"/>
                </a:solidFill>
                <a:latin typeface="Libre Baskerville"/>
                <a:ea typeface="Libre Baskerville"/>
                <a:cs typeface="Libre Baskerville"/>
                <a:sym typeface="Libre Baskerville"/>
              </a:rPr>
              <a:t>Osnovna</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škola</a:t>
            </a:r>
            <a:r>
              <a:rPr lang="en-US" sz="2600" b="0" i="0" u="none" strike="noStrike" cap="none" dirty="0">
                <a:solidFill>
                  <a:schemeClr val="dk1"/>
                </a:solidFill>
                <a:latin typeface="Libre Baskerville"/>
                <a:ea typeface="Libre Baskerville"/>
                <a:cs typeface="Libre Baskerville"/>
                <a:sym typeface="Libre Baskerville"/>
              </a:rPr>
              <a:t> "Osman </a:t>
            </a:r>
            <a:r>
              <a:rPr lang="en-US" sz="2600" b="0" i="0" u="none" strike="noStrike" cap="none" dirty="0" err="1">
                <a:solidFill>
                  <a:schemeClr val="dk1"/>
                </a:solidFill>
                <a:latin typeface="Libre Baskerville"/>
                <a:ea typeface="Libre Baskerville"/>
                <a:cs typeface="Libre Baskerville"/>
                <a:sym typeface="Libre Baskerville"/>
              </a:rPr>
              <a:t>Nakaš</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ime</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poznatog</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slikara</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minijaturiste</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iz</a:t>
            </a:r>
            <a:r>
              <a:rPr lang="en-US" sz="2600" b="0" i="0" u="none" strike="noStrike" cap="none" dirty="0">
                <a:solidFill>
                  <a:schemeClr val="dk1"/>
                </a:solidFill>
                <a:latin typeface="Libre Baskerville"/>
                <a:ea typeface="Libre Baskerville"/>
                <a:cs typeface="Libre Baskerville"/>
                <a:sym typeface="Libre Baskerville"/>
              </a:rPr>
              <a:t> 16. </a:t>
            </a:r>
            <a:r>
              <a:rPr lang="en-US" sz="2600" b="0" i="0" u="none" strike="noStrike" cap="none" dirty="0" err="1">
                <a:solidFill>
                  <a:schemeClr val="dk1"/>
                </a:solidFill>
                <a:latin typeface="Libre Baskerville"/>
                <a:ea typeface="Libre Baskerville"/>
                <a:cs typeface="Libre Baskerville"/>
                <a:sym typeface="Libre Baskerville"/>
              </a:rPr>
              <a:t>vijeka</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nosi</a:t>
            </a:r>
            <a:r>
              <a:rPr lang="en-US" sz="2600" b="0" i="0" u="none" strike="noStrike" cap="none" dirty="0">
                <a:solidFill>
                  <a:schemeClr val="dk1"/>
                </a:solidFill>
                <a:latin typeface="Libre Baskerville"/>
                <a:ea typeface="Libre Baskerville"/>
                <a:cs typeface="Libre Baskerville"/>
                <a:sym typeface="Libre Baskerville"/>
              </a:rPr>
              <a:t> od 1994. g.</a:t>
            </a:r>
            <a:endParaRPr dirty="0"/>
          </a:p>
          <a:p>
            <a:pPr marL="274320" marR="0" lvl="0" indent="-274320" algn="l" rtl="0">
              <a:spcBef>
                <a:spcPts val="580"/>
              </a:spcBef>
              <a:spcAft>
                <a:spcPts val="0"/>
              </a:spcAft>
              <a:buClr>
                <a:schemeClr val="accent1"/>
              </a:buClr>
              <a:buSzPts val="2210"/>
              <a:buFont typeface="Noto Sans Symbols"/>
              <a:buChar char="●"/>
            </a:pPr>
            <a:r>
              <a:rPr lang="en-US" sz="2600" b="0" i="0" u="none" strike="noStrike" cap="none" dirty="0" err="1">
                <a:solidFill>
                  <a:schemeClr val="dk1"/>
                </a:solidFill>
                <a:latin typeface="Libre Baskerville"/>
                <a:ea typeface="Libre Baskerville"/>
                <a:cs typeface="Libre Baskerville"/>
                <a:sym typeface="Libre Baskerville"/>
              </a:rPr>
              <a:t>Osmanov</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ilustrativni</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stil</a:t>
            </a:r>
            <a:r>
              <a:rPr lang="en-US" sz="2600" b="0" i="0" u="none" strike="noStrike" cap="none" dirty="0">
                <a:solidFill>
                  <a:schemeClr val="dk1"/>
                </a:solidFill>
                <a:latin typeface="Libre Baskerville"/>
                <a:ea typeface="Libre Baskerville"/>
                <a:cs typeface="Libre Baskerville"/>
                <a:sym typeface="Libre Baskerville"/>
              </a:rPr>
              <a:t> je </a:t>
            </a:r>
            <a:r>
              <a:rPr lang="en-US" sz="2600" b="0" i="0" u="none" strike="noStrike" cap="none" dirty="0" err="1">
                <a:solidFill>
                  <a:schemeClr val="dk1"/>
                </a:solidFill>
                <a:latin typeface="Libre Baskerville"/>
                <a:ea typeface="Libre Baskerville"/>
                <a:cs typeface="Libre Baskerville"/>
                <a:sym typeface="Libre Baskerville"/>
              </a:rPr>
              <a:t>opisan</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kao</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običan</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ali</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perceptivan</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Njegove</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ilustracije</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pokazuju</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opreznu</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pozornost</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na</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najviše</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detalje</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prikazuje</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zbivanja</a:t>
            </a:r>
            <a:r>
              <a:rPr lang="en-US" sz="2600" b="0" i="0" u="none" strike="noStrike" cap="none" dirty="0">
                <a:solidFill>
                  <a:schemeClr val="dk1"/>
                </a:solidFill>
                <a:latin typeface="Libre Baskerville"/>
                <a:ea typeface="Libre Baskerville"/>
                <a:cs typeface="Libre Baskerville"/>
                <a:sym typeface="Libre Baskerville"/>
              </a:rPr>
              <a:t> u </a:t>
            </a:r>
            <a:r>
              <a:rPr lang="en-US" sz="2600" b="0" i="0" u="none" strike="noStrike" cap="none" dirty="0" err="1">
                <a:solidFill>
                  <a:schemeClr val="dk1"/>
                </a:solidFill>
                <a:latin typeface="Libre Baskerville"/>
                <a:ea typeface="Libre Baskerville"/>
                <a:cs typeface="Libre Baskerville"/>
                <a:sym typeface="Libre Baskerville"/>
              </a:rPr>
              <a:t>realnom</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stilu</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Njegov</a:t>
            </a:r>
            <a:r>
              <a:rPr lang="en-US" sz="2600" b="0" i="0" u="none" strike="noStrike" cap="none" dirty="0">
                <a:solidFill>
                  <a:schemeClr val="dk1"/>
                </a:solidFill>
                <a:latin typeface="Libre Baskerville"/>
                <a:ea typeface="Libre Baskerville"/>
                <a:cs typeface="Libre Baskerville"/>
                <a:sym typeface="Libre Baskerville"/>
              </a:rPr>
              <a:t> rad pod </a:t>
            </a:r>
            <a:r>
              <a:rPr lang="en-US" sz="2600" b="0" i="0" u="none" strike="noStrike" cap="none" dirty="0" err="1">
                <a:solidFill>
                  <a:schemeClr val="dk1"/>
                </a:solidFill>
                <a:latin typeface="Libre Baskerville"/>
                <a:ea typeface="Libre Baskerville"/>
                <a:cs typeface="Libre Baskerville"/>
                <a:sym typeface="Libre Baskerville"/>
              </a:rPr>
              <a:t>uticajem</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nove</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generacije</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slikara</a:t>
            </a:r>
            <a:r>
              <a:rPr lang="en-US" sz="2600" b="0" i="0" u="none" strike="noStrike" cap="none" dirty="0">
                <a:solidFill>
                  <a:schemeClr val="dk1"/>
                </a:solidFill>
                <a:latin typeface="Libre Baskerville"/>
                <a:ea typeface="Libre Baskerville"/>
                <a:cs typeface="Libre Baskerville"/>
                <a:sym typeface="Libre Baskerville"/>
              </a:rPr>
              <a:t> u </a:t>
            </a:r>
            <a:r>
              <a:rPr lang="en-US" sz="2600" b="0" i="0" u="none" strike="noStrike" cap="none" dirty="0" err="1">
                <a:solidFill>
                  <a:schemeClr val="dk1"/>
                </a:solidFill>
                <a:latin typeface="Libre Baskerville"/>
                <a:ea typeface="Libre Baskerville"/>
                <a:cs typeface="Libre Baskerville"/>
                <a:sym typeface="Libre Baskerville"/>
              </a:rPr>
              <a:t>Osmanskom</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carstvu</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smatra</a:t>
            </a:r>
            <a:r>
              <a:rPr lang="en-US" sz="2600" b="0" i="0" u="none" strike="noStrike" cap="none" dirty="0">
                <a:solidFill>
                  <a:schemeClr val="dk1"/>
                </a:solidFill>
                <a:latin typeface="Libre Baskerville"/>
                <a:ea typeface="Libre Baskerville"/>
                <a:cs typeface="Libre Baskerville"/>
                <a:sym typeface="Libre Baskerville"/>
              </a:rPr>
              <a:t> se </a:t>
            </a:r>
            <a:r>
              <a:rPr lang="en-US" sz="2600" b="0" i="0" u="none" strike="noStrike" cap="none" dirty="0" err="1">
                <a:solidFill>
                  <a:schemeClr val="dk1"/>
                </a:solidFill>
                <a:latin typeface="Libre Baskerville"/>
                <a:ea typeface="Libre Baskerville"/>
                <a:cs typeface="Libre Baskerville"/>
                <a:sym typeface="Libre Baskerville"/>
              </a:rPr>
              <a:t>važnim</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dijelom</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ovog</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razdoblja</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jer</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potiče</a:t>
            </a:r>
            <a:r>
              <a:rPr lang="en-US" sz="2600" b="0" i="0" u="none" strike="noStrike" cap="none" dirty="0">
                <a:solidFill>
                  <a:schemeClr val="dk1"/>
                </a:solidFill>
                <a:latin typeface="Libre Baskerville"/>
                <a:ea typeface="Libre Baskerville"/>
                <a:cs typeface="Libre Baskerville"/>
                <a:sym typeface="Libre Baskerville"/>
              </a:rPr>
              <a:t> od </a:t>
            </a:r>
            <a:r>
              <a:rPr lang="en-US" sz="2600" b="0" i="0" u="none" strike="noStrike" cap="none" dirty="0" err="1">
                <a:solidFill>
                  <a:schemeClr val="dk1"/>
                </a:solidFill>
                <a:latin typeface="Libre Baskerville"/>
                <a:ea typeface="Libre Baskerville"/>
                <a:cs typeface="Libre Baskerville"/>
                <a:sym typeface="Libre Baskerville"/>
              </a:rPr>
              <a:t>njegova</a:t>
            </a:r>
            <a:r>
              <a:rPr lang="en-US" sz="2600" b="0" i="0" u="none" strike="noStrike" cap="none" dirty="0">
                <a:solidFill>
                  <a:schemeClr val="dk1"/>
                </a:solidFill>
                <a:latin typeface="Libre Baskerville"/>
                <a:ea typeface="Libre Baskerville"/>
                <a:cs typeface="Libre Baskerville"/>
                <a:sym typeface="Libre Baskerville"/>
              </a:rPr>
              <a:t> </a:t>
            </a:r>
            <a:r>
              <a:rPr lang="en-US" sz="2600" b="0" i="0" u="none" strike="noStrike" cap="none" dirty="0" err="1">
                <a:solidFill>
                  <a:schemeClr val="dk1"/>
                </a:solidFill>
                <a:latin typeface="Libre Baskerville"/>
                <a:ea typeface="Libre Baskerville"/>
                <a:cs typeface="Libre Baskerville"/>
                <a:sym typeface="Libre Baskerville"/>
              </a:rPr>
              <a:t>stila</a:t>
            </a:r>
            <a:r>
              <a:rPr lang="en-US" sz="2600" b="0" i="0" u="none" strike="noStrike" cap="none" dirty="0">
                <a:solidFill>
                  <a:schemeClr val="dk1"/>
                </a:solidFill>
                <a:latin typeface="Libre Baskerville"/>
                <a:ea typeface="Libre Baskerville"/>
                <a:cs typeface="Libre Baskerville"/>
                <a:sym typeface="Libre Baskerville"/>
              </a:rPr>
              <a:t>.</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6"/>
          <p:cNvSpPr txBox="1">
            <a:spLocks noGrp="1"/>
          </p:cNvSpPr>
          <p:nvPr>
            <p:ph type="title"/>
          </p:nvPr>
        </p:nvSpPr>
        <p:spPr>
          <a:xfrm>
            <a:off x="838200" y="228600"/>
            <a:ext cx="7772400" cy="868362"/>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2800" b="0" i="0" u="none" strike="noStrike" cap="none">
                <a:solidFill>
                  <a:schemeClr val="dk2"/>
                </a:solidFill>
                <a:latin typeface="Source Sans Pro"/>
                <a:ea typeface="Source Sans Pro"/>
                <a:cs typeface="Source Sans Pro"/>
                <a:sym typeface="Source Sans Pro"/>
              </a:rPr>
              <a:t>Postignuća naše škole/Our school’s achievements</a:t>
            </a:r>
            <a:endParaRPr sz="2800" b="0" i="0" u="none" strike="noStrike" cap="none">
              <a:solidFill>
                <a:schemeClr val="dk2"/>
              </a:solidFill>
              <a:latin typeface="Source Sans Pro"/>
              <a:ea typeface="Source Sans Pro"/>
              <a:cs typeface="Source Sans Pro"/>
              <a:sym typeface="Source Sans Pro"/>
            </a:endParaRPr>
          </a:p>
        </p:txBody>
      </p:sp>
      <p:pic>
        <p:nvPicPr>
          <p:cNvPr id="249" name="Google Shape;249;p36"/>
          <p:cNvPicPr preferRelativeResize="0"/>
          <p:nvPr/>
        </p:nvPicPr>
        <p:blipFill rotWithShape="1">
          <a:blip r:embed="rId3">
            <a:alphaModFix/>
          </a:blip>
          <a:srcRect/>
          <a:stretch/>
        </p:blipFill>
        <p:spPr>
          <a:xfrm>
            <a:off x="1524000" y="1143000"/>
            <a:ext cx="6106702" cy="4637277"/>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914400" y="274638"/>
            <a:ext cx="7772400" cy="11430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4000" b="0" i="0" u="none" strike="noStrike" cap="none">
                <a:solidFill>
                  <a:schemeClr val="dk2"/>
                </a:solidFill>
                <a:latin typeface="Source Sans Pro"/>
                <a:ea typeface="Source Sans Pro"/>
                <a:cs typeface="Source Sans Pro"/>
                <a:sym typeface="Source Sans Pro"/>
              </a:rPr>
              <a:t>Kulturna baština/Cultural heritage</a:t>
            </a:r>
            <a:endParaRPr sz="4000" b="0" i="0" u="none" strike="noStrike" cap="none">
              <a:solidFill>
                <a:schemeClr val="dk2"/>
              </a:solidFill>
              <a:latin typeface="Source Sans Pro"/>
              <a:ea typeface="Source Sans Pro"/>
              <a:cs typeface="Source Sans Pro"/>
              <a:sym typeface="Source Sans Pro"/>
            </a:endParaRPr>
          </a:p>
        </p:txBody>
      </p:sp>
      <p:pic>
        <p:nvPicPr>
          <p:cNvPr id="255" name="Google Shape;255;p37"/>
          <p:cNvPicPr preferRelativeResize="0"/>
          <p:nvPr/>
        </p:nvPicPr>
        <p:blipFill rotWithShape="1">
          <a:blip r:embed="rId3">
            <a:alphaModFix/>
          </a:blip>
          <a:srcRect/>
          <a:stretch/>
        </p:blipFill>
        <p:spPr>
          <a:xfrm>
            <a:off x="1524000" y="1447800"/>
            <a:ext cx="6325057" cy="4759195"/>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Naša škola vrijedno radi na tome da svojim učenicima priušti najbolje moguće obrazovanje i lakše odrastanje. </a:t>
            </a:r>
            <a:endParaRPr/>
          </a:p>
          <a:p>
            <a:pPr marL="274320" marR="0" lvl="0" indent="-274320" algn="l" rtl="0">
              <a:lnSpc>
                <a:spcPct val="9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Osoblje je tu da nas sasluša kad imamo neki problem i obezbjeđuje nam najbolje uslove za razvijanje mašte i budućnosti.</a:t>
            </a:r>
            <a:endParaRPr/>
          </a:p>
          <a:p>
            <a:pPr marL="274320" marR="0" lvl="0" indent="-133985" algn="l" rtl="0">
              <a:lnSpc>
                <a:spcPct val="90000"/>
              </a:lnSpc>
              <a:spcBef>
                <a:spcPts val="580"/>
              </a:spcBef>
              <a:spcAft>
                <a:spcPts val="0"/>
              </a:spcAft>
              <a:buClr>
                <a:schemeClr val="accent1"/>
              </a:buClr>
              <a:buSzPts val="2210"/>
              <a:buFont typeface="Noto Sans Symbols"/>
              <a:buNone/>
            </a:pPr>
            <a:endParaRPr sz="2600" b="0" i="0" u="none" strike="noStrike" cap="none">
              <a:solidFill>
                <a:schemeClr val="dk1"/>
              </a:solidFill>
              <a:latin typeface="Libre Baskerville"/>
              <a:ea typeface="Libre Baskerville"/>
              <a:cs typeface="Libre Baskerville"/>
              <a:sym typeface="Libre Baskerville"/>
            </a:endParaRPr>
          </a:p>
          <a:p>
            <a:pPr marL="274320" marR="0" lvl="0" indent="-274320" algn="l" rtl="0">
              <a:lnSpc>
                <a:spcPct val="9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Our school works hard on giving it’s students the best possible education and easier way of growing up.</a:t>
            </a:r>
            <a:endParaRPr/>
          </a:p>
          <a:p>
            <a:pPr marL="274320" marR="0" lvl="0" indent="-274320" algn="l" rtl="0">
              <a:lnSpc>
                <a:spcPct val="9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The staff is always there to help us with our problems and they ensure we have the best conditions for developing our imagination and future.</a:t>
            </a:r>
            <a:endParaRPr sz="2600" b="0" i="0" u="none" strike="noStrike" cap="none">
              <a:solidFill>
                <a:schemeClr val="dk1"/>
              </a:solidFill>
              <a:latin typeface="Libre Baskerville"/>
              <a:ea typeface="Libre Baskerville"/>
              <a:cs typeface="Libre Baskerville"/>
              <a:sym typeface="Libre Baskerville"/>
            </a:endParaRPr>
          </a:p>
        </p:txBody>
      </p:sp>
      <p:pic>
        <p:nvPicPr>
          <p:cNvPr id="261" name="Google Shape;261;p38" descr="Rezultat slika za osman nakas logo"/>
          <p:cNvPicPr preferRelativeResize="0"/>
          <p:nvPr/>
        </p:nvPicPr>
        <p:blipFill rotWithShape="1">
          <a:blip r:embed="rId3">
            <a:alphaModFix/>
          </a:blip>
          <a:srcRect/>
          <a:stretch/>
        </p:blipFill>
        <p:spPr>
          <a:xfrm>
            <a:off x="228601" y="304801"/>
            <a:ext cx="1142285" cy="1142285"/>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9"/>
          <p:cNvSpPr txBox="1">
            <a:spLocks noGrp="1"/>
          </p:cNvSpPr>
          <p:nvPr>
            <p:ph type="title"/>
          </p:nvPr>
        </p:nvSpPr>
        <p:spPr>
          <a:xfrm>
            <a:off x="914400" y="274638"/>
            <a:ext cx="7772400" cy="11430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endParaRPr sz="4000" b="0" i="0" u="none" strike="noStrike" cap="none">
              <a:solidFill>
                <a:schemeClr val="dk2"/>
              </a:solidFill>
              <a:latin typeface="Source Sans Pro"/>
              <a:ea typeface="Source Sans Pro"/>
              <a:cs typeface="Source Sans Pro"/>
              <a:sym typeface="Source Sans Pro"/>
            </a:endParaRPr>
          </a:p>
        </p:txBody>
      </p:sp>
      <p:sp>
        <p:nvSpPr>
          <p:cNvPr id="267" name="Google Shape;267;p39"/>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p>
            <a:pPr marL="274320" marR="0" lvl="0" indent="-133985" algn="l" rtl="0">
              <a:spcBef>
                <a:spcPts val="0"/>
              </a:spcBef>
              <a:spcAft>
                <a:spcPts val="0"/>
              </a:spcAft>
              <a:buClr>
                <a:schemeClr val="accent1"/>
              </a:buClr>
              <a:buSzPts val="2210"/>
              <a:buFont typeface="Noto Sans Symbols"/>
              <a:buNone/>
            </a:pPr>
            <a:endParaRPr sz="2600" b="0" i="0" u="none" strike="noStrike" cap="none">
              <a:solidFill>
                <a:schemeClr val="dk1"/>
              </a:solidFill>
              <a:latin typeface="Libre Baskerville"/>
              <a:ea typeface="Libre Baskerville"/>
              <a:cs typeface="Libre Baskerville"/>
              <a:sym typeface="Libre Baskerville"/>
            </a:endParaRPr>
          </a:p>
        </p:txBody>
      </p:sp>
      <p:pic>
        <p:nvPicPr>
          <p:cNvPr id="268" name="Google Shape;268;p39"/>
          <p:cNvPicPr preferRelativeResize="0"/>
          <p:nvPr/>
        </p:nvPicPr>
        <p:blipFill rotWithShape="1">
          <a:blip r:embed="rId3">
            <a:alphaModFix/>
          </a:blip>
          <a:srcRect/>
          <a:stretch/>
        </p:blipFill>
        <p:spPr>
          <a:xfrm>
            <a:off x="0" y="0"/>
            <a:ext cx="9052560" cy="6789420"/>
          </a:xfrm>
          <a:prstGeom prst="rect">
            <a:avLst/>
          </a:prstGeom>
          <a:noFill/>
          <a:ln>
            <a:noFill/>
          </a:ln>
        </p:spPr>
      </p:pic>
      <p:sp>
        <p:nvSpPr>
          <p:cNvPr id="269" name="Google Shape;269;p39"/>
          <p:cNvSpPr txBox="1"/>
          <p:nvPr/>
        </p:nvSpPr>
        <p:spPr>
          <a:xfrm>
            <a:off x="0" y="3369310"/>
            <a:ext cx="91440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chemeClr val="lt1"/>
                </a:solidFill>
                <a:latin typeface="Corben"/>
                <a:ea typeface="Corben"/>
                <a:cs typeface="Corben"/>
                <a:sym typeface="Corben"/>
              </a:rPr>
              <a:t>                HVALA NA PAŽNJI</a:t>
            </a:r>
            <a:endParaRPr dirty="0"/>
          </a:p>
          <a:p>
            <a:pPr marL="0" marR="0" lvl="0" indent="0" algn="l" rtl="0">
              <a:spcBef>
                <a:spcPts val="0"/>
              </a:spcBef>
              <a:spcAft>
                <a:spcPts val="0"/>
              </a:spcAft>
              <a:buNone/>
            </a:pPr>
            <a:r>
              <a:rPr lang="en-US" sz="3600" dirty="0">
                <a:solidFill>
                  <a:schemeClr val="lt1"/>
                </a:solidFill>
                <a:latin typeface="Corben"/>
                <a:ea typeface="Corben"/>
                <a:cs typeface="Corben"/>
                <a:sym typeface="Corben"/>
              </a:rPr>
              <a:t>THANK YOU FOR YOUR ATTENTION</a:t>
            </a:r>
            <a:endParaRPr sz="3600" dirty="0">
              <a:solidFill>
                <a:schemeClr val="lt1"/>
              </a:solidFill>
              <a:latin typeface="Corben"/>
              <a:ea typeface="Corben"/>
              <a:cs typeface="Corben"/>
              <a:sym typeface="Corben"/>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914400" y="274638"/>
            <a:ext cx="7772400" cy="11430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4000" b="0" i="0" u="none" strike="noStrike" cap="none">
                <a:solidFill>
                  <a:schemeClr val="dk2"/>
                </a:solidFill>
                <a:latin typeface="Source Sans Pro"/>
                <a:ea typeface="Source Sans Pro"/>
                <a:cs typeface="Source Sans Pro"/>
                <a:sym typeface="Source Sans Pro"/>
              </a:rPr>
              <a:t>HISTORY</a:t>
            </a:r>
            <a:endParaRPr sz="4000" b="0" i="0" u="none" strike="noStrike" cap="none">
              <a:solidFill>
                <a:schemeClr val="dk2"/>
              </a:solidFill>
              <a:latin typeface="Source Sans Pro"/>
              <a:ea typeface="Source Sans Pro"/>
              <a:cs typeface="Source Sans Pro"/>
              <a:sym typeface="Source Sans Pro"/>
            </a:endParaRPr>
          </a:p>
        </p:txBody>
      </p:sp>
      <p:sp>
        <p:nvSpPr>
          <p:cNvPr id="114" name="Google Shape;114;p15"/>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Our school first opened on 11</a:t>
            </a:r>
            <a:r>
              <a:rPr lang="en-US" sz="2600" b="0" i="0" u="none" strike="noStrike" cap="none" baseline="30000">
                <a:solidFill>
                  <a:schemeClr val="dk1"/>
                </a:solidFill>
                <a:latin typeface="Libre Baskerville"/>
                <a:ea typeface="Libre Baskerville"/>
                <a:cs typeface="Libre Baskerville"/>
                <a:sym typeface="Libre Baskerville"/>
              </a:rPr>
              <a:t>th</a:t>
            </a:r>
            <a:r>
              <a:rPr lang="en-US" sz="2600" b="0" i="0" u="none" strike="noStrike" cap="none">
                <a:solidFill>
                  <a:schemeClr val="dk1"/>
                </a:solidFill>
                <a:latin typeface="Libre Baskerville"/>
                <a:ea typeface="Libre Baskerville"/>
                <a:cs typeface="Libre Baskerville"/>
                <a:sym typeface="Libre Baskerville"/>
              </a:rPr>
              <a:t>  of September, 1967. It’s original name was “Petar Dokić” Elementary school.</a:t>
            </a:r>
            <a:endParaRPr/>
          </a:p>
          <a:p>
            <a:pPr marL="274320" marR="0" lvl="0" indent="-274320" algn="l" rtl="0">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 The name “Osman Nakaš”, a famous painter from the 16</a:t>
            </a:r>
            <a:r>
              <a:rPr lang="en-US" sz="2600" b="0" i="0" u="none" strike="noStrike" cap="none" baseline="30000">
                <a:solidFill>
                  <a:schemeClr val="dk1"/>
                </a:solidFill>
                <a:latin typeface="Libre Baskerville"/>
                <a:ea typeface="Libre Baskerville"/>
                <a:cs typeface="Libre Baskerville"/>
                <a:sym typeface="Libre Baskerville"/>
              </a:rPr>
              <a:t>th</a:t>
            </a:r>
            <a:r>
              <a:rPr lang="en-US" sz="2600" b="0" i="0" u="none" strike="noStrike" cap="none">
                <a:solidFill>
                  <a:schemeClr val="dk1"/>
                </a:solidFill>
                <a:latin typeface="Libre Baskerville"/>
                <a:ea typeface="Libre Baskerville"/>
                <a:cs typeface="Libre Baskerville"/>
                <a:sym typeface="Libre Baskerville"/>
              </a:rPr>
              <a:t>  century, was given to the school in 1994.</a:t>
            </a:r>
            <a:endParaRPr/>
          </a:p>
          <a:p>
            <a:pPr marL="274320" marR="0" lvl="0" indent="-274320" algn="l" rtl="0">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Osman’s art style is described as “basic, yet perceptive”. His pieces show careful attention to detail as well as a high dose of realism. His work, under the impact of the new generation of painters in the Ottoman dynasty, is considered an important part of this time period because it descends from his own style.</a:t>
            </a:r>
            <a:endParaRPr/>
          </a:p>
          <a:p>
            <a:pPr marL="274320" marR="0" lvl="0" indent="-133985"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Libre Baskerville"/>
              <a:ea typeface="Libre Baskerville"/>
              <a:cs typeface="Libre Baskerville"/>
              <a:sym typeface="Libre Baskerville"/>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533400" y="274638"/>
            <a:ext cx="8153400" cy="11430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3600" b="0" i="0" u="none" strike="noStrike" cap="none">
                <a:solidFill>
                  <a:schemeClr val="dk2"/>
                </a:solidFill>
                <a:latin typeface="Source Sans Pro"/>
                <a:ea typeface="Source Sans Pro"/>
                <a:cs typeface="Source Sans Pro"/>
                <a:sym typeface="Source Sans Pro"/>
              </a:rPr>
              <a:t>Naša škola u 1967. / Our school in 1967.</a:t>
            </a:r>
            <a:endParaRPr sz="3600" b="0" i="0" u="none" strike="noStrike" cap="none">
              <a:solidFill>
                <a:schemeClr val="dk2"/>
              </a:solidFill>
              <a:latin typeface="Source Sans Pro"/>
              <a:ea typeface="Source Sans Pro"/>
              <a:cs typeface="Source Sans Pro"/>
              <a:sym typeface="Source Sans Pro"/>
            </a:endParaRPr>
          </a:p>
        </p:txBody>
      </p:sp>
      <p:pic>
        <p:nvPicPr>
          <p:cNvPr id="120" name="Google Shape;120;p16" descr="C:\Users\senad\Desktop\cbrzqlyduf8tacod4.jpg"/>
          <p:cNvPicPr preferRelativeResize="0">
            <a:picLocks noGrp="1"/>
          </p:cNvPicPr>
          <p:nvPr>
            <p:ph type="body" idx="1"/>
          </p:nvPr>
        </p:nvPicPr>
        <p:blipFill rotWithShape="1">
          <a:blip r:embed="rId3">
            <a:alphaModFix/>
          </a:blip>
          <a:srcRect/>
          <a:stretch/>
        </p:blipFill>
        <p:spPr>
          <a:xfrm>
            <a:off x="1143000" y="1524000"/>
            <a:ext cx="6858000" cy="48768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457200" y="228600"/>
            <a:ext cx="7772400" cy="9906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4000" b="0" i="0" u="none" strike="noStrike" cap="none">
                <a:solidFill>
                  <a:schemeClr val="dk2"/>
                </a:solidFill>
                <a:latin typeface="Source Sans Pro"/>
                <a:ea typeface="Source Sans Pro"/>
                <a:cs typeface="Source Sans Pro"/>
                <a:sym typeface="Source Sans Pro"/>
              </a:rPr>
              <a:t>O našoj školi</a:t>
            </a:r>
            <a:endParaRPr sz="4000" b="0" i="0" u="none" strike="noStrike" cap="none">
              <a:solidFill>
                <a:schemeClr val="dk2"/>
              </a:solidFill>
              <a:latin typeface="Source Sans Pro"/>
              <a:ea typeface="Source Sans Pro"/>
              <a:cs typeface="Source Sans Pro"/>
              <a:sym typeface="Source Sans Pro"/>
            </a:endParaRPr>
          </a:p>
        </p:txBody>
      </p:sp>
      <p:sp>
        <p:nvSpPr>
          <p:cNvPr id="126" name="Google Shape;126;p17"/>
          <p:cNvSpPr txBox="1">
            <a:spLocks noGrp="1"/>
          </p:cNvSpPr>
          <p:nvPr>
            <p:ph type="body" idx="1"/>
          </p:nvPr>
        </p:nvSpPr>
        <p:spPr>
          <a:xfrm>
            <a:off x="533400" y="1447800"/>
            <a:ext cx="8001000" cy="45720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Lokacija: Bosna i Hercegovina, Sarajevo 71000, Ul. Gradačačka 39</a:t>
            </a:r>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Misija naše škole je stvaranje sigurne, lijepe i inovativne sredine za rad i učenje. </a:t>
            </a:r>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Osoblje škole nas podučava lijepom ponašanju, pomaže nam da izgradimo svoju ličnost, predstavljaju nam naše mogućnosti što se tiče daljeg školovanja i još mnogo toga.</a:t>
            </a:r>
            <a:endParaRPr sz="2800" b="0" i="0" u="none" strike="noStrike" cap="none">
              <a:solidFill>
                <a:schemeClr val="dk1"/>
              </a:solidFill>
              <a:latin typeface="Libre Baskerville"/>
              <a:ea typeface="Libre Baskerville"/>
              <a:cs typeface="Libre Baskerville"/>
              <a:sym typeface="Libre Baskerville"/>
            </a:endParaRPr>
          </a:p>
        </p:txBody>
      </p:sp>
      <p:pic>
        <p:nvPicPr>
          <p:cNvPr id="127" name="Google Shape;127;p17" descr="Rezultat slika za osman nakas logo"/>
          <p:cNvPicPr preferRelativeResize="0"/>
          <p:nvPr/>
        </p:nvPicPr>
        <p:blipFill rotWithShape="1">
          <a:blip r:embed="rId3">
            <a:alphaModFix/>
          </a:blip>
          <a:srcRect/>
          <a:stretch/>
        </p:blipFill>
        <p:spPr>
          <a:xfrm>
            <a:off x="8229600" y="0"/>
            <a:ext cx="913829" cy="913829"/>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914400" y="274638"/>
            <a:ext cx="7772400" cy="11430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4000" b="0" i="0" u="none" strike="noStrike" cap="none">
                <a:solidFill>
                  <a:schemeClr val="dk2"/>
                </a:solidFill>
                <a:latin typeface="Source Sans Pro"/>
                <a:ea typeface="Source Sans Pro"/>
                <a:cs typeface="Source Sans Pro"/>
                <a:sym typeface="Source Sans Pro"/>
              </a:rPr>
              <a:t>z</a:t>
            </a:r>
            <a:endParaRPr sz="4000" b="0" i="0" u="none" strike="noStrike" cap="none">
              <a:solidFill>
                <a:schemeClr val="dk2"/>
              </a:solidFill>
              <a:latin typeface="Source Sans Pro"/>
              <a:ea typeface="Source Sans Pro"/>
              <a:cs typeface="Source Sans Pro"/>
              <a:sym typeface="Source Sans Pro"/>
            </a:endParaRPr>
          </a:p>
        </p:txBody>
      </p:sp>
      <p:sp>
        <p:nvSpPr>
          <p:cNvPr id="133" name="Google Shape;133;p18"/>
          <p:cNvSpPr txBox="1">
            <a:spLocks noGrp="1"/>
          </p:cNvSpPr>
          <p:nvPr>
            <p:ph type="body" idx="1"/>
          </p:nvPr>
        </p:nvSpPr>
        <p:spPr>
          <a:xfrm>
            <a:off x="914400" y="228600"/>
            <a:ext cx="7772400" cy="10668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Font typeface="Noto Sans Symbols"/>
              <a:buNone/>
            </a:pPr>
            <a:r>
              <a:rPr lang="en-US" sz="2800" b="0" i="0" u="none" strike="noStrike" cap="none">
                <a:solidFill>
                  <a:schemeClr val="dk1"/>
                </a:solidFill>
                <a:latin typeface="Libre Baskerville"/>
                <a:ea typeface="Libre Baskerville"/>
                <a:cs typeface="Libre Baskerville"/>
                <a:sym typeface="Libre Baskerville"/>
              </a:rPr>
              <a:t>Lokacija/location</a:t>
            </a:r>
            <a:endParaRPr/>
          </a:p>
          <a:p>
            <a:pPr marL="274320" marR="0" lvl="0" indent="-274320" algn="l" rtl="0">
              <a:spcBef>
                <a:spcPts val="580"/>
              </a:spcBef>
              <a:spcAft>
                <a:spcPts val="0"/>
              </a:spcAft>
              <a:buClr>
                <a:schemeClr val="accent1"/>
              </a:buClr>
              <a:buFont typeface="Noto Sans Symbols"/>
              <a:buNone/>
            </a:pPr>
            <a:endParaRPr sz="2600" b="0" i="0" u="none" strike="noStrike" cap="none">
              <a:solidFill>
                <a:schemeClr val="dk1"/>
              </a:solidFill>
              <a:latin typeface="Libre Baskerville"/>
              <a:ea typeface="Libre Baskerville"/>
              <a:cs typeface="Libre Baskerville"/>
              <a:sym typeface="Libre Baskerville"/>
            </a:endParaRPr>
          </a:p>
        </p:txBody>
      </p:sp>
      <p:pic>
        <p:nvPicPr>
          <p:cNvPr id="134" name="Google Shape;134;p18"/>
          <p:cNvPicPr preferRelativeResize="0"/>
          <p:nvPr/>
        </p:nvPicPr>
        <p:blipFill rotWithShape="1">
          <a:blip r:embed="rId3">
            <a:alphaModFix/>
          </a:blip>
          <a:srcRect/>
          <a:stretch/>
        </p:blipFill>
        <p:spPr>
          <a:xfrm>
            <a:off x="762000" y="838200"/>
            <a:ext cx="7565708" cy="569714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457200" y="0"/>
            <a:ext cx="7772400" cy="1143000"/>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4000" b="0" i="0" u="none" strike="noStrike" cap="none">
                <a:solidFill>
                  <a:schemeClr val="dk2"/>
                </a:solidFill>
                <a:latin typeface="Source Sans Pro"/>
                <a:ea typeface="Source Sans Pro"/>
                <a:cs typeface="Source Sans Pro"/>
                <a:sym typeface="Source Sans Pro"/>
              </a:rPr>
              <a:t>About our school</a:t>
            </a:r>
            <a:endParaRPr sz="4000" b="0" i="0" u="none" strike="noStrike" cap="none">
              <a:solidFill>
                <a:schemeClr val="dk2"/>
              </a:solidFill>
              <a:latin typeface="Source Sans Pro"/>
              <a:ea typeface="Source Sans Pro"/>
              <a:cs typeface="Source Sans Pro"/>
              <a:sym typeface="Source Sans Pro"/>
            </a:endParaRPr>
          </a:p>
        </p:txBody>
      </p:sp>
      <p:sp>
        <p:nvSpPr>
          <p:cNvPr id="140" name="Google Shape;140;p19"/>
          <p:cNvSpPr txBox="1">
            <a:spLocks noGrp="1"/>
          </p:cNvSpPr>
          <p:nvPr>
            <p:ph type="body" idx="1"/>
          </p:nvPr>
        </p:nvSpPr>
        <p:spPr>
          <a:xfrm>
            <a:off x="457200" y="1447800"/>
            <a:ext cx="8229600" cy="45720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Location: Bosna i Hercegovina, Sarajevo 71000, Ul.Gradačačka 39</a:t>
            </a:r>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Our school’s mission is to create a safe, beautiful and inovative enviroment for work and studies. </a:t>
            </a:r>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Our school staff teaches us good manners, helps us build our personality, introduces us to opportunities regarding further education and much more.</a:t>
            </a:r>
            <a:endParaRPr sz="2800" b="0" i="0" u="none" strike="noStrike" cap="none">
              <a:solidFill>
                <a:schemeClr val="dk1"/>
              </a:solidFill>
              <a:latin typeface="Libre Baskerville"/>
              <a:ea typeface="Libre Baskerville"/>
              <a:cs typeface="Libre Baskerville"/>
              <a:sym typeface="Libre Baskerville"/>
            </a:endParaRPr>
          </a:p>
          <a:p>
            <a:pPr marL="274320" marR="0" lvl="0" indent="-133985"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Libre Baskerville"/>
              <a:ea typeface="Libre Baskerville"/>
              <a:cs typeface="Libre Baskerville"/>
              <a:sym typeface="Libre Baskerville"/>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0" descr="C:\Users\senad\Desktop\IMG_4122.JPG"/>
          <p:cNvPicPr preferRelativeResize="0"/>
          <p:nvPr/>
        </p:nvPicPr>
        <p:blipFill rotWithShape="1">
          <a:blip r:embed="rId3">
            <a:alphaModFix/>
          </a:blip>
          <a:srcRect/>
          <a:stretch/>
        </p:blipFill>
        <p:spPr>
          <a:xfrm rot="5400000">
            <a:off x="1718390" y="1198102"/>
            <a:ext cx="5520047" cy="4800243"/>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914400" y="274638"/>
            <a:ext cx="7772400" cy="639762"/>
          </a:xfrm>
          <a:prstGeom prst="rect">
            <a:avLst/>
          </a:prstGeom>
          <a:noFill/>
          <a:ln>
            <a:noFill/>
          </a:ln>
        </p:spPr>
        <p:txBody>
          <a:bodyPr spcFirstLastPara="1" wrap="square" lIns="91425" tIns="45700" rIns="91425" bIns="91425" anchor="b" anchorCtr="0">
            <a:noAutofit/>
          </a:bodyPr>
          <a:lstStyle/>
          <a:p>
            <a:pPr marL="0" marR="0" lvl="0" indent="0" algn="l" rtl="0">
              <a:spcBef>
                <a:spcPts val="0"/>
              </a:spcBef>
              <a:spcAft>
                <a:spcPts val="0"/>
              </a:spcAft>
              <a:buClr>
                <a:schemeClr val="dk2"/>
              </a:buClr>
              <a:buFont typeface="Source Sans Pro"/>
              <a:buNone/>
            </a:pPr>
            <a:r>
              <a:rPr lang="en-US" sz="3600" b="0" i="0" u="none" strike="noStrike" cap="none">
                <a:solidFill>
                  <a:schemeClr val="dk2"/>
                </a:solidFill>
                <a:latin typeface="Source Sans Pro"/>
                <a:ea typeface="Source Sans Pro"/>
                <a:cs typeface="Source Sans Pro"/>
                <a:sym typeface="Source Sans Pro"/>
              </a:rPr>
              <a:t>Aktivnosti i sekcije</a:t>
            </a:r>
            <a:endParaRPr sz="3600" b="0" i="0" u="none" strike="noStrike" cap="none">
              <a:solidFill>
                <a:schemeClr val="dk2"/>
              </a:solidFill>
              <a:latin typeface="Source Sans Pro"/>
              <a:ea typeface="Source Sans Pro"/>
              <a:cs typeface="Source Sans Pro"/>
              <a:sym typeface="Source Sans Pro"/>
            </a:endParaRPr>
          </a:p>
        </p:txBody>
      </p:sp>
      <p:sp>
        <p:nvSpPr>
          <p:cNvPr id="151" name="Google Shape;151;p21"/>
          <p:cNvSpPr txBox="1">
            <a:spLocks noGrp="1"/>
          </p:cNvSpPr>
          <p:nvPr>
            <p:ph type="body" idx="1"/>
          </p:nvPr>
        </p:nvSpPr>
        <p:spPr>
          <a:xfrm>
            <a:off x="685800" y="1066800"/>
            <a:ext cx="3581400" cy="51054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Literarna sekcija </a:t>
            </a:r>
            <a:endParaRPr sz="28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Novinarska sekcija</a:t>
            </a:r>
            <a:endParaRPr sz="28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Recitatorska sekcija</a:t>
            </a:r>
            <a:endParaRPr sz="28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Likovna sekcija</a:t>
            </a:r>
            <a:endParaRPr sz="28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Dramska sekcija</a:t>
            </a:r>
            <a:endParaRPr sz="28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Bibliotekarska sekcija</a:t>
            </a:r>
            <a:endParaRPr sz="28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Hor i orkestar </a:t>
            </a:r>
            <a:endParaRPr sz="28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Folklorna sekcija</a:t>
            </a:r>
            <a:endParaRPr sz="28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 Saobraćajna sekcija</a:t>
            </a:r>
            <a:endParaRPr sz="28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580"/>
              </a:spcBef>
              <a:spcAft>
                <a:spcPts val="0"/>
              </a:spcAft>
              <a:buClr>
                <a:schemeClr val="accent1"/>
              </a:buClr>
              <a:buSzPts val="238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Računarska sekcija</a:t>
            </a:r>
            <a:endParaRPr sz="2800" b="0" i="0" u="none" strike="noStrike" cap="none">
              <a:solidFill>
                <a:schemeClr val="dk1"/>
              </a:solidFill>
              <a:latin typeface="Libre Baskerville"/>
              <a:ea typeface="Libre Baskerville"/>
              <a:cs typeface="Libre Baskerville"/>
              <a:sym typeface="Libre Baskerville"/>
            </a:endParaRPr>
          </a:p>
        </p:txBody>
      </p:sp>
      <p:sp>
        <p:nvSpPr>
          <p:cNvPr id="152" name="Google Shape;152;p21"/>
          <p:cNvSpPr txBox="1"/>
          <p:nvPr/>
        </p:nvSpPr>
        <p:spPr>
          <a:xfrm>
            <a:off x="4495800" y="990600"/>
            <a:ext cx="4114800" cy="6093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Libre Baskerville"/>
                <a:ea typeface="Libre Baskerville"/>
                <a:cs typeface="Libre Baskerville"/>
                <a:sym typeface="Libre Baskerville"/>
              </a:rPr>
              <a:t>Ritmička sekcija</a:t>
            </a:r>
            <a:endParaRPr sz="28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Libre Baskerville"/>
                <a:ea typeface="Libre Baskerville"/>
                <a:cs typeface="Libre Baskerville"/>
                <a:sym typeface="Libre Baskerville"/>
              </a:rPr>
              <a:t>Košarka</a:t>
            </a:r>
            <a:endParaRPr sz="28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Libre Baskerville"/>
                <a:ea typeface="Libre Baskerville"/>
                <a:cs typeface="Libre Baskerville"/>
                <a:sym typeface="Libre Baskerville"/>
              </a:rPr>
              <a:t>Nogomet</a:t>
            </a:r>
            <a:endParaRPr sz="28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Libre Baskerville"/>
                <a:ea typeface="Libre Baskerville"/>
                <a:cs typeface="Libre Baskerville"/>
                <a:sym typeface="Libre Baskerville"/>
              </a:rPr>
              <a:t>Mladi fizičari</a:t>
            </a:r>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Libre Baskerville"/>
                <a:ea typeface="Libre Baskerville"/>
                <a:cs typeface="Libre Baskerville"/>
                <a:sym typeface="Libre Baskerville"/>
              </a:rPr>
              <a:t>Mladi hemičari</a:t>
            </a:r>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Libre Baskerville"/>
                <a:ea typeface="Libre Baskerville"/>
                <a:cs typeface="Libre Baskerville"/>
                <a:sym typeface="Libre Baskerville"/>
              </a:rPr>
              <a:t>Mladi geografi</a:t>
            </a:r>
            <a:endParaRPr sz="28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Libre Baskerville"/>
                <a:ea typeface="Libre Baskerville"/>
                <a:cs typeface="Libre Baskerville"/>
                <a:sym typeface="Libre Baskerville"/>
              </a:rPr>
              <a:t>Mladi matematičari</a:t>
            </a:r>
            <a:endParaRPr sz="28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Libre Baskerville"/>
                <a:ea typeface="Libre Baskerville"/>
                <a:cs typeface="Libre Baskerville"/>
                <a:sym typeface="Libre Baskerville"/>
              </a:rPr>
              <a:t>Mladi historičari</a:t>
            </a:r>
            <a:endParaRPr sz="28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Libre Baskerville"/>
                <a:ea typeface="Libre Baskerville"/>
                <a:cs typeface="Libre Baskerville"/>
                <a:sym typeface="Libre Baskerville"/>
              </a:rPr>
              <a:t>Prva pomoć i zaštita</a:t>
            </a:r>
            <a:endParaRPr sz="28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Libre Baskerville"/>
                <a:ea typeface="Libre Baskerville"/>
                <a:cs typeface="Libre Baskerville"/>
                <a:sym typeface="Libre Baskerville"/>
              </a:rPr>
              <a:t>Kulturna baština</a:t>
            </a:r>
            <a:endParaRPr sz="28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0"/>
              </a:spcBef>
              <a:spcAft>
                <a:spcPts val="0"/>
              </a:spcAft>
              <a:buNone/>
            </a:pPr>
            <a:r>
              <a:rPr lang="en-US" sz="2800" b="0" i="0" u="none" strike="noStrike" cap="none">
                <a:solidFill>
                  <a:schemeClr val="dk1"/>
                </a:solidFill>
                <a:latin typeface="Libre Baskerville"/>
                <a:ea typeface="Libre Baskerville"/>
                <a:cs typeface="Libre Baskerville"/>
                <a:sym typeface="Libre Baskerville"/>
              </a:rPr>
              <a:t/>
            </a:r>
            <a:br>
              <a:rPr lang="en-US" sz="2800" b="0" i="0" u="none" strike="noStrike" cap="none">
                <a:solidFill>
                  <a:schemeClr val="dk1"/>
                </a:solidFill>
                <a:latin typeface="Libre Baskerville"/>
                <a:ea typeface="Libre Baskerville"/>
                <a:cs typeface="Libre Baskerville"/>
                <a:sym typeface="Libre Baskerville"/>
              </a:rPr>
            </a:br>
            <a:endParaRPr sz="2800">
              <a:solidFill>
                <a:schemeClr val="dk1"/>
              </a:solidFill>
              <a:latin typeface="Libre Baskerville"/>
              <a:ea typeface="Libre Baskerville"/>
              <a:cs typeface="Libre Baskerville"/>
              <a:sym typeface="Libre Baskerville"/>
            </a:endParaRPr>
          </a:p>
          <a:p>
            <a:pPr marL="0" marR="0" lvl="0" indent="177800" algn="l" rtl="0">
              <a:spcBef>
                <a:spcPts val="0"/>
              </a:spcBef>
              <a:spcAft>
                <a:spcPts val="0"/>
              </a:spcAft>
              <a:buClr>
                <a:schemeClr val="dk1"/>
              </a:buClr>
              <a:buSzPts val="2800"/>
              <a:buFont typeface="Arial"/>
              <a:buNone/>
            </a:pPr>
            <a:endParaRPr sz="2800">
              <a:solidFill>
                <a:schemeClr val="dk1"/>
              </a:solidFill>
              <a:latin typeface="Libre Baskerville"/>
              <a:ea typeface="Libre Baskerville"/>
              <a:cs typeface="Libre Baskerville"/>
              <a:sym typeface="Libre Baskerville"/>
            </a:endParaRPr>
          </a:p>
          <a:p>
            <a:pPr marL="0" marR="0" lvl="0" indent="165100" algn="l" rtl="0">
              <a:spcBef>
                <a:spcPts val="0"/>
              </a:spcBef>
              <a:spcAft>
                <a:spcPts val="0"/>
              </a:spcAft>
              <a:buClr>
                <a:schemeClr val="dk1"/>
              </a:buClr>
              <a:buSzPts val="2600"/>
              <a:buFont typeface="Arial"/>
              <a:buNone/>
            </a:pPr>
            <a:endParaRPr sz="2600">
              <a:solidFill>
                <a:schemeClr val="dk1"/>
              </a:solidFill>
              <a:latin typeface="Libre Baskerville"/>
              <a:ea typeface="Libre Baskerville"/>
              <a:cs typeface="Libre Baskerville"/>
              <a:sym typeface="Libre Baskerville"/>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577</Words>
  <Application>Microsoft Office PowerPoint</Application>
  <PresentationFormat>On-screen Show (4:3)</PresentationFormat>
  <Paragraphs>85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Libre Baskerville</vt:lpstr>
      <vt:lpstr>Corben</vt:lpstr>
      <vt:lpstr>Source Sans Pro</vt:lpstr>
      <vt:lpstr>Noto Sans Symbols</vt:lpstr>
      <vt:lpstr>Equity</vt:lpstr>
      <vt:lpstr>O.Š. “OSMAN NAKAŠ”</vt:lpstr>
      <vt:lpstr>HISTORIJA </vt:lpstr>
      <vt:lpstr>HISTORY</vt:lpstr>
      <vt:lpstr>Naša škola u 1967. / Our school in 1967.</vt:lpstr>
      <vt:lpstr>O našoj školi</vt:lpstr>
      <vt:lpstr>z</vt:lpstr>
      <vt:lpstr>About our school</vt:lpstr>
      <vt:lpstr>PowerPoint Presentation</vt:lpstr>
      <vt:lpstr>Aktivnosti i sekcije</vt:lpstr>
      <vt:lpstr>Activities and school clubs</vt:lpstr>
      <vt:lpstr>U našoj školi pored ovih sekcija imamo i razne aktivnosti kao što su organizacije čišćenja dvorišta, briga o okolišu, razni projekti ,kvizovi, predstave, itd.</vt:lpstr>
      <vt:lpstr>Apart from these school clubs our school holds tons of activities like yard cleaing, different projects, quizzes, shows and more.</vt:lpstr>
      <vt:lpstr>Neke od diploma naše škole/Some of our school’s diplomas</vt:lpstr>
      <vt:lpstr>Projekat: I žene su matematičarke</vt:lpstr>
      <vt:lpstr>Radovi naših učenika/Works by our students</vt:lpstr>
      <vt:lpstr>Sekcija kulturna baština/Cultural Heritage club</vt:lpstr>
      <vt:lpstr>Fotofilmska sekcija/Photo-film club</vt:lpstr>
      <vt:lpstr>Rad likovne sekcije/Work by art club participants</vt:lpstr>
      <vt:lpstr>“Kutija povjerenja”, tačnije u našoj školi borimo se protiv bilo koje vrste nasilja. Ovo je kutija kojoj pristupa naš pedagog škole i pomaže nam u rješavanju nasilja.</vt:lpstr>
      <vt:lpstr>Postignuća naše škole/Our school’s achievements</vt:lpstr>
      <vt:lpstr>Kulturna baština/Cultural heritage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O.Š. “OSMAN NAKAŠ”</dc:title>
  <dc:creator>home</dc:creator>
  <cp:lastModifiedBy>home</cp:lastModifiedBy>
  <cp:revision>1</cp:revision>
  <dcterms:modified xsi:type="dcterms:W3CDTF">2020-06-27T15:29:21Z</dcterms:modified>
</cp:coreProperties>
</file>