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Lst>
  <p:sldIdLst>
    <p:sldId id="256" r:id="rId2"/>
    <p:sldId id="258" r:id="rId3"/>
    <p:sldId id="259" r:id="rId4"/>
    <p:sldId id="260" r:id="rId5"/>
    <p:sldId id="268" r:id="rId6"/>
    <p:sldId id="261" r:id="rId7"/>
    <p:sldId id="262" r:id="rId8"/>
    <p:sldId id="263" r:id="rId9"/>
    <p:sldId id="264" r:id="rId10"/>
    <p:sldId id="265" r:id="rId11"/>
    <p:sldId id="266" r:id="rId12"/>
    <p:sldId id="267" r:id="rId13"/>
    <p:sldId id="269" r:id="rId14"/>
    <p:sldId id="270" r:id="rId15"/>
    <p:sldId id="271" r:id="rId16"/>
    <p:sldId id="272" r:id="rId17"/>
    <p:sldId id="273" r:id="rId18"/>
    <p:sldId id="274" r:id="rId19"/>
  </p:sldIdLst>
  <p:sldSz cx="9144000" cy="6858000" type="screen4x3"/>
  <p:notesSz cx="6858000" cy="9144000"/>
  <p:defaultText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A800D"/>
    <a:srgbClr val="0DA3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6416" autoAdjust="0"/>
  </p:normalViewPr>
  <p:slideViewPr>
    <p:cSldViewPr>
      <p:cViewPr>
        <p:scale>
          <a:sx n="59" d="100"/>
          <a:sy n="59" d="100"/>
        </p:scale>
        <p:origin x="1536" y="3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6BF408C-A3FE-427A-BCAC-49F0BEAE4F3E}"/>
              </a:ext>
            </a:extLst>
          </p:cNvPr>
          <p:cNvSpPr/>
          <p:nvPr/>
        </p:nvSpPr>
        <p:spPr>
          <a:xfrm>
            <a:off x="0" y="1"/>
            <a:ext cx="9144000" cy="6858000"/>
          </a:xfrm>
          <a:prstGeom prst="rect">
            <a:avLst/>
          </a:prstGeom>
          <a:gradFill flip="none" rotWithShape="1">
            <a:gsLst>
              <a:gs pos="49000">
                <a:schemeClr val="tx1">
                  <a:alpha val="0"/>
                </a:schemeClr>
              </a:gs>
              <a:gs pos="100000">
                <a:schemeClr val="tx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A3BFFD68-E7DA-43A0-A762-8DE3799F6144}"/>
              </a:ext>
            </a:extLst>
          </p:cNvPr>
          <p:cNvSpPr>
            <a:spLocks noGrp="1"/>
          </p:cNvSpPr>
          <p:nvPr>
            <p:ph type="subTitle" idx="1"/>
          </p:nvPr>
        </p:nvSpPr>
        <p:spPr>
          <a:xfrm>
            <a:off x="1143000" y="1711416"/>
            <a:ext cx="6858000" cy="4021205"/>
          </a:xfrm>
        </p:spPr>
        <p:txBody>
          <a:bodyPr>
            <a:normAutofit/>
          </a:bodyPr>
          <a:lstStyle>
            <a:lvl1pPr marL="0" indent="0" algn="l">
              <a:buNone/>
              <a:defRPr sz="1300">
                <a:solidFill>
                  <a:schemeClr val="bg1"/>
                </a:solidFill>
                <a:latin typeface="Segoe UI Light" panose="020B0502040204020203" pitchFamily="34" charset="0"/>
                <a:cs typeface="Segoe UI Light"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Title 1">
            <a:extLst>
              <a:ext uri="{FF2B5EF4-FFF2-40B4-BE49-F238E27FC236}">
                <a16:creationId xmlns:a16="http://schemas.microsoft.com/office/drawing/2014/main" id="{48DFEAF9-3C9A-4305-9782-3EE91C933D8A}"/>
              </a:ext>
            </a:extLst>
          </p:cNvPr>
          <p:cNvSpPr>
            <a:spLocks noGrp="1"/>
          </p:cNvSpPr>
          <p:nvPr>
            <p:ph type="ctrTitle" hasCustomPrompt="1"/>
          </p:nvPr>
        </p:nvSpPr>
        <p:spPr>
          <a:xfrm>
            <a:off x="1143000" y="1122363"/>
            <a:ext cx="6858000" cy="495232"/>
          </a:xfrm>
        </p:spPr>
        <p:txBody>
          <a:bodyPr anchor="t">
            <a:normAutofit/>
          </a:bodyPr>
          <a:lstStyle>
            <a:lvl1pPr algn="l">
              <a:defRPr sz="2600">
                <a:solidFill>
                  <a:srgbClr val="408E93"/>
                </a:solidFill>
                <a:latin typeface="Agency FB" panose="020B0503020202020204" pitchFamily="34" charset="0"/>
                <a:cs typeface="Segoe UI Light" panose="020B0502040204020203" pitchFamily="34" charset="0"/>
              </a:defRPr>
            </a:lvl1pPr>
          </a:lstStyle>
          <a:p>
            <a:r>
              <a:rPr lang="en-US" dirty="0"/>
              <a:t>CLICK TO EDIT MASTER TITLE STYLE</a:t>
            </a:r>
          </a:p>
        </p:txBody>
      </p:sp>
    </p:spTree>
    <p:extLst>
      <p:ext uri="{BB962C8B-B14F-4D97-AF65-F5344CB8AC3E}">
        <p14:creationId xmlns:p14="http://schemas.microsoft.com/office/powerpoint/2010/main" val="7007126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2C925-8B44-44C6-A649-F0FB17E738A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B5067D9-9E44-4E2F-BB85-39F25AF8A996}"/>
              </a:ext>
            </a:extLst>
          </p:cNvPr>
          <p:cNvSpPr>
            <a:spLocks noGrp="1"/>
          </p:cNvSpPr>
          <p:nvPr>
            <p:ph type="dt" sz="half" idx="10"/>
          </p:nvPr>
        </p:nvSpPr>
        <p:spPr/>
        <p:txBody>
          <a:bodyPr/>
          <a:lstStyle/>
          <a:p>
            <a:fld id="{A52BE338-254B-439E-AD0D-7F8EE4F9635F}" type="datetimeFigureOut">
              <a:rPr lang="sr-Latn-CS" smtClean="0"/>
              <a:pPr/>
              <a:t>13.6.2020.</a:t>
            </a:fld>
            <a:endParaRPr lang="sr-Latn-CS"/>
          </a:p>
        </p:txBody>
      </p:sp>
      <p:sp>
        <p:nvSpPr>
          <p:cNvPr id="4" name="Footer Placeholder 3">
            <a:extLst>
              <a:ext uri="{FF2B5EF4-FFF2-40B4-BE49-F238E27FC236}">
                <a16:creationId xmlns:a16="http://schemas.microsoft.com/office/drawing/2014/main" id="{D0695C9A-F3D4-4CAF-BD9C-9A781B281DE8}"/>
              </a:ext>
            </a:extLst>
          </p:cNvPr>
          <p:cNvSpPr>
            <a:spLocks noGrp="1"/>
          </p:cNvSpPr>
          <p:nvPr>
            <p:ph type="ftr" sz="quarter" idx="11"/>
          </p:nvPr>
        </p:nvSpPr>
        <p:spPr/>
        <p:txBody>
          <a:bodyPr/>
          <a:lstStyle/>
          <a:p>
            <a:endParaRPr lang="sr-Latn-CS"/>
          </a:p>
        </p:txBody>
      </p:sp>
      <p:sp>
        <p:nvSpPr>
          <p:cNvPr id="5" name="Slide Number Placeholder 4">
            <a:extLst>
              <a:ext uri="{FF2B5EF4-FFF2-40B4-BE49-F238E27FC236}">
                <a16:creationId xmlns:a16="http://schemas.microsoft.com/office/drawing/2014/main" id="{243D576E-E81F-4A82-BCA1-6B1E01BA5B42}"/>
              </a:ext>
            </a:extLst>
          </p:cNvPr>
          <p:cNvSpPr>
            <a:spLocks noGrp="1"/>
          </p:cNvSpPr>
          <p:nvPr>
            <p:ph type="sldNum" sz="quarter" idx="12"/>
          </p:nvPr>
        </p:nvSpPr>
        <p:spPr/>
        <p:txBody>
          <a:bodyPr/>
          <a:lstStyle/>
          <a:p>
            <a:fld id="{D552BB26-4545-4CED-B886-043362ADA4C8}" type="slidenum">
              <a:rPr lang="sr-Latn-CS" smtClean="0"/>
              <a:pPr/>
              <a:t>‹#›</a:t>
            </a:fld>
            <a:endParaRPr lang="sr-Latn-CS"/>
          </a:p>
        </p:txBody>
      </p:sp>
    </p:spTree>
    <p:extLst>
      <p:ext uri="{BB962C8B-B14F-4D97-AF65-F5344CB8AC3E}">
        <p14:creationId xmlns:p14="http://schemas.microsoft.com/office/powerpoint/2010/main" val="199804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360874-81B9-450F-B82A-8EB5D1206CDC}"/>
              </a:ext>
            </a:extLst>
          </p:cNvPr>
          <p:cNvSpPr>
            <a:spLocks noGrp="1"/>
          </p:cNvSpPr>
          <p:nvPr>
            <p:ph type="dt" sz="half" idx="10"/>
          </p:nvPr>
        </p:nvSpPr>
        <p:spPr/>
        <p:txBody>
          <a:bodyPr/>
          <a:lstStyle/>
          <a:p>
            <a:fld id="{A52BE338-254B-439E-AD0D-7F8EE4F9635F}" type="datetimeFigureOut">
              <a:rPr lang="sr-Latn-CS" smtClean="0"/>
              <a:pPr/>
              <a:t>13.6.2020.</a:t>
            </a:fld>
            <a:endParaRPr lang="sr-Latn-CS"/>
          </a:p>
        </p:txBody>
      </p:sp>
      <p:sp>
        <p:nvSpPr>
          <p:cNvPr id="3" name="Footer Placeholder 2">
            <a:extLst>
              <a:ext uri="{FF2B5EF4-FFF2-40B4-BE49-F238E27FC236}">
                <a16:creationId xmlns:a16="http://schemas.microsoft.com/office/drawing/2014/main" id="{3CF7C3AE-3A6B-4C8B-B32A-82D82E5967FD}"/>
              </a:ext>
            </a:extLst>
          </p:cNvPr>
          <p:cNvSpPr>
            <a:spLocks noGrp="1"/>
          </p:cNvSpPr>
          <p:nvPr>
            <p:ph type="ftr" sz="quarter" idx="11"/>
          </p:nvPr>
        </p:nvSpPr>
        <p:spPr/>
        <p:txBody>
          <a:bodyPr/>
          <a:lstStyle/>
          <a:p>
            <a:endParaRPr lang="sr-Latn-CS"/>
          </a:p>
        </p:txBody>
      </p:sp>
      <p:sp>
        <p:nvSpPr>
          <p:cNvPr id="4" name="Slide Number Placeholder 3">
            <a:extLst>
              <a:ext uri="{FF2B5EF4-FFF2-40B4-BE49-F238E27FC236}">
                <a16:creationId xmlns:a16="http://schemas.microsoft.com/office/drawing/2014/main" id="{CDDF9F8A-E694-41C4-963B-E3E4EC703FD4}"/>
              </a:ext>
            </a:extLst>
          </p:cNvPr>
          <p:cNvSpPr>
            <a:spLocks noGrp="1"/>
          </p:cNvSpPr>
          <p:nvPr>
            <p:ph type="sldNum" sz="quarter" idx="12"/>
          </p:nvPr>
        </p:nvSpPr>
        <p:spPr/>
        <p:txBody>
          <a:bodyPr/>
          <a:lstStyle/>
          <a:p>
            <a:fld id="{D552BB26-4545-4CED-B886-043362ADA4C8}" type="slidenum">
              <a:rPr lang="sr-Latn-CS" smtClean="0"/>
              <a:pPr/>
              <a:t>‹#›</a:t>
            </a:fld>
            <a:endParaRPr lang="sr-Latn-CS"/>
          </a:p>
        </p:txBody>
      </p:sp>
    </p:spTree>
    <p:extLst>
      <p:ext uri="{BB962C8B-B14F-4D97-AF65-F5344CB8AC3E}">
        <p14:creationId xmlns:p14="http://schemas.microsoft.com/office/powerpoint/2010/main" val="20518926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72C95-0AD4-4269-8C2B-C4797C4EC7A5}"/>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CA06414-765F-4A8B-92F6-D0646CCCAB93}"/>
              </a:ext>
            </a:extLst>
          </p:cNvPr>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5ECD27-EF94-470B-8EFE-BDD4BAA71C5B}"/>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720F99-C49A-4BDA-8E4E-70AA217962BD}"/>
              </a:ext>
            </a:extLst>
          </p:cNvPr>
          <p:cNvSpPr>
            <a:spLocks noGrp="1"/>
          </p:cNvSpPr>
          <p:nvPr>
            <p:ph type="dt" sz="half" idx="10"/>
          </p:nvPr>
        </p:nvSpPr>
        <p:spPr/>
        <p:txBody>
          <a:bodyPr/>
          <a:lstStyle/>
          <a:p>
            <a:fld id="{A52BE338-254B-439E-AD0D-7F8EE4F9635F}" type="datetimeFigureOut">
              <a:rPr lang="sr-Latn-CS" smtClean="0"/>
              <a:pPr/>
              <a:t>13.6.2020.</a:t>
            </a:fld>
            <a:endParaRPr lang="sr-Latn-CS"/>
          </a:p>
        </p:txBody>
      </p:sp>
      <p:sp>
        <p:nvSpPr>
          <p:cNvPr id="6" name="Footer Placeholder 5">
            <a:extLst>
              <a:ext uri="{FF2B5EF4-FFF2-40B4-BE49-F238E27FC236}">
                <a16:creationId xmlns:a16="http://schemas.microsoft.com/office/drawing/2014/main" id="{F4BE342F-D088-48DF-BF68-ED3DCA16FF4D}"/>
              </a:ext>
            </a:extLst>
          </p:cNvPr>
          <p:cNvSpPr>
            <a:spLocks noGrp="1"/>
          </p:cNvSpPr>
          <p:nvPr>
            <p:ph type="ftr" sz="quarter" idx="11"/>
          </p:nvPr>
        </p:nvSpPr>
        <p:spPr/>
        <p:txBody>
          <a:bodyPr/>
          <a:lstStyle/>
          <a:p>
            <a:endParaRPr lang="sr-Latn-CS"/>
          </a:p>
        </p:txBody>
      </p:sp>
      <p:sp>
        <p:nvSpPr>
          <p:cNvPr id="7" name="Slide Number Placeholder 6">
            <a:extLst>
              <a:ext uri="{FF2B5EF4-FFF2-40B4-BE49-F238E27FC236}">
                <a16:creationId xmlns:a16="http://schemas.microsoft.com/office/drawing/2014/main" id="{37FB5186-5A08-4217-B8C8-E3C89DE56517}"/>
              </a:ext>
            </a:extLst>
          </p:cNvPr>
          <p:cNvSpPr>
            <a:spLocks noGrp="1"/>
          </p:cNvSpPr>
          <p:nvPr>
            <p:ph type="sldNum" sz="quarter" idx="12"/>
          </p:nvPr>
        </p:nvSpPr>
        <p:spPr/>
        <p:txBody>
          <a:bodyPr/>
          <a:lstStyle/>
          <a:p>
            <a:fld id="{D552BB26-4545-4CED-B886-043362ADA4C8}" type="slidenum">
              <a:rPr lang="sr-Latn-CS" smtClean="0"/>
              <a:pPr/>
              <a:t>‹#›</a:t>
            </a:fld>
            <a:endParaRPr lang="sr-Latn-CS"/>
          </a:p>
        </p:txBody>
      </p:sp>
    </p:spTree>
    <p:extLst>
      <p:ext uri="{BB962C8B-B14F-4D97-AF65-F5344CB8AC3E}">
        <p14:creationId xmlns:p14="http://schemas.microsoft.com/office/powerpoint/2010/main" val="8829912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30A0E-257C-428F-8220-4F7319A3E94B}"/>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9ACFB04-60BA-40B2-9683-87578BD0DC69}"/>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90FF038-F1C0-4D94-B562-F30100354849}"/>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14D5EB-717A-432F-9FCB-41F026C35E99}"/>
              </a:ext>
            </a:extLst>
          </p:cNvPr>
          <p:cNvSpPr>
            <a:spLocks noGrp="1"/>
          </p:cNvSpPr>
          <p:nvPr>
            <p:ph type="dt" sz="half" idx="10"/>
          </p:nvPr>
        </p:nvSpPr>
        <p:spPr/>
        <p:txBody>
          <a:bodyPr/>
          <a:lstStyle/>
          <a:p>
            <a:fld id="{A52BE338-254B-439E-AD0D-7F8EE4F9635F}" type="datetimeFigureOut">
              <a:rPr lang="sr-Latn-CS" smtClean="0"/>
              <a:pPr/>
              <a:t>13.6.2020.</a:t>
            </a:fld>
            <a:endParaRPr lang="sr-Latn-CS"/>
          </a:p>
        </p:txBody>
      </p:sp>
      <p:sp>
        <p:nvSpPr>
          <p:cNvPr id="6" name="Footer Placeholder 5">
            <a:extLst>
              <a:ext uri="{FF2B5EF4-FFF2-40B4-BE49-F238E27FC236}">
                <a16:creationId xmlns:a16="http://schemas.microsoft.com/office/drawing/2014/main" id="{1FA96424-0E11-4259-9FFE-96E424A21430}"/>
              </a:ext>
            </a:extLst>
          </p:cNvPr>
          <p:cNvSpPr>
            <a:spLocks noGrp="1"/>
          </p:cNvSpPr>
          <p:nvPr>
            <p:ph type="ftr" sz="quarter" idx="11"/>
          </p:nvPr>
        </p:nvSpPr>
        <p:spPr/>
        <p:txBody>
          <a:bodyPr/>
          <a:lstStyle/>
          <a:p>
            <a:endParaRPr lang="sr-Latn-CS"/>
          </a:p>
        </p:txBody>
      </p:sp>
      <p:sp>
        <p:nvSpPr>
          <p:cNvPr id="7" name="Slide Number Placeholder 6">
            <a:extLst>
              <a:ext uri="{FF2B5EF4-FFF2-40B4-BE49-F238E27FC236}">
                <a16:creationId xmlns:a16="http://schemas.microsoft.com/office/drawing/2014/main" id="{90324721-6543-486D-A232-9E51E9FB47D6}"/>
              </a:ext>
            </a:extLst>
          </p:cNvPr>
          <p:cNvSpPr>
            <a:spLocks noGrp="1"/>
          </p:cNvSpPr>
          <p:nvPr>
            <p:ph type="sldNum" sz="quarter" idx="12"/>
          </p:nvPr>
        </p:nvSpPr>
        <p:spPr/>
        <p:txBody>
          <a:bodyPr/>
          <a:lstStyle/>
          <a:p>
            <a:fld id="{D552BB26-4545-4CED-B886-043362ADA4C8}" type="slidenum">
              <a:rPr lang="sr-Latn-CS" smtClean="0"/>
              <a:pPr/>
              <a:t>‹#›</a:t>
            </a:fld>
            <a:endParaRPr lang="sr-Latn-CS"/>
          </a:p>
        </p:txBody>
      </p:sp>
    </p:spTree>
    <p:extLst>
      <p:ext uri="{BB962C8B-B14F-4D97-AF65-F5344CB8AC3E}">
        <p14:creationId xmlns:p14="http://schemas.microsoft.com/office/powerpoint/2010/main" val="30029305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3A876-E09F-447C-AC70-62561572245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6D81AE2-C534-4018-8D54-BFAC1D2E431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AE8180-78B8-4034-88AA-BF38D54756A7}"/>
              </a:ext>
            </a:extLst>
          </p:cNvPr>
          <p:cNvSpPr>
            <a:spLocks noGrp="1"/>
          </p:cNvSpPr>
          <p:nvPr>
            <p:ph type="dt" sz="half" idx="10"/>
          </p:nvPr>
        </p:nvSpPr>
        <p:spPr/>
        <p:txBody>
          <a:bodyPr/>
          <a:lstStyle/>
          <a:p>
            <a:fld id="{A52BE338-254B-439E-AD0D-7F8EE4F9635F}" type="datetimeFigureOut">
              <a:rPr lang="sr-Latn-CS" smtClean="0"/>
              <a:pPr/>
              <a:t>13.6.2020.</a:t>
            </a:fld>
            <a:endParaRPr lang="sr-Latn-CS"/>
          </a:p>
        </p:txBody>
      </p:sp>
      <p:sp>
        <p:nvSpPr>
          <p:cNvPr id="5" name="Footer Placeholder 4">
            <a:extLst>
              <a:ext uri="{FF2B5EF4-FFF2-40B4-BE49-F238E27FC236}">
                <a16:creationId xmlns:a16="http://schemas.microsoft.com/office/drawing/2014/main" id="{E902CEA7-6339-43F1-8258-E91DD61E2796}"/>
              </a:ext>
            </a:extLst>
          </p:cNvPr>
          <p:cNvSpPr>
            <a:spLocks noGrp="1"/>
          </p:cNvSpPr>
          <p:nvPr>
            <p:ph type="ftr" sz="quarter" idx="11"/>
          </p:nvPr>
        </p:nvSpPr>
        <p:spPr/>
        <p:txBody>
          <a:bodyPr/>
          <a:lstStyle/>
          <a:p>
            <a:endParaRPr lang="sr-Latn-CS"/>
          </a:p>
        </p:txBody>
      </p:sp>
      <p:sp>
        <p:nvSpPr>
          <p:cNvPr id="6" name="Slide Number Placeholder 5">
            <a:extLst>
              <a:ext uri="{FF2B5EF4-FFF2-40B4-BE49-F238E27FC236}">
                <a16:creationId xmlns:a16="http://schemas.microsoft.com/office/drawing/2014/main" id="{1BBB3B7F-3DD1-4A58-A7A1-90D3371C9DD8}"/>
              </a:ext>
            </a:extLst>
          </p:cNvPr>
          <p:cNvSpPr>
            <a:spLocks noGrp="1"/>
          </p:cNvSpPr>
          <p:nvPr>
            <p:ph type="sldNum" sz="quarter" idx="12"/>
          </p:nvPr>
        </p:nvSpPr>
        <p:spPr/>
        <p:txBody>
          <a:bodyPr/>
          <a:lstStyle/>
          <a:p>
            <a:fld id="{D552BB26-4545-4CED-B886-043362ADA4C8}" type="slidenum">
              <a:rPr lang="sr-Latn-CS" smtClean="0"/>
              <a:pPr/>
              <a:t>‹#›</a:t>
            </a:fld>
            <a:endParaRPr lang="sr-Latn-CS"/>
          </a:p>
        </p:txBody>
      </p:sp>
    </p:spTree>
    <p:extLst>
      <p:ext uri="{BB962C8B-B14F-4D97-AF65-F5344CB8AC3E}">
        <p14:creationId xmlns:p14="http://schemas.microsoft.com/office/powerpoint/2010/main" val="15429613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48BB54-5323-4DD3-9DB8-5CA26A517102}"/>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240E1A9-E35B-44AB-8190-B6A7A068DBD0}"/>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6AF8D8-7764-4D06-AE50-0B151AE659FB}"/>
              </a:ext>
            </a:extLst>
          </p:cNvPr>
          <p:cNvSpPr>
            <a:spLocks noGrp="1"/>
          </p:cNvSpPr>
          <p:nvPr>
            <p:ph type="dt" sz="half" idx="10"/>
          </p:nvPr>
        </p:nvSpPr>
        <p:spPr/>
        <p:txBody>
          <a:bodyPr/>
          <a:lstStyle/>
          <a:p>
            <a:fld id="{A52BE338-254B-439E-AD0D-7F8EE4F9635F}" type="datetimeFigureOut">
              <a:rPr lang="sr-Latn-CS" smtClean="0"/>
              <a:pPr/>
              <a:t>13.6.2020.</a:t>
            </a:fld>
            <a:endParaRPr lang="sr-Latn-CS"/>
          </a:p>
        </p:txBody>
      </p:sp>
      <p:sp>
        <p:nvSpPr>
          <p:cNvPr id="5" name="Footer Placeholder 4">
            <a:extLst>
              <a:ext uri="{FF2B5EF4-FFF2-40B4-BE49-F238E27FC236}">
                <a16:creationId xmlns:a16="http://schemas.microsoft.com/office/drawing/2014/main" id="{2022F050-008F-40E2-AA46-8DD0CD8CBA3C}"/>
              </a:ext>
            </a:extLst>
          </p:cNvPr>
          <p:cNvSpPr>
            <a:spLocks noGrp="1"/>
          </p:cNvSpPr>
          <p:nvPr>
            <p:ph type="ftr" sz="quarter" idx="11"/>
          </p:nvPr>
        </p:nvSpPr>
        <p:spPr/>
        <p:txBody>
          <a:bodyPr/>
          <a:lstStyle/>
          <a:p>
            <a:endParaRPr lang="sr-Latn-CS"/>
          </a:p>
        </p:txBody>
      </p:sp>
      <p:sp>
        <p:nvSpPr>
          <p:cNvPr id="6" name="Slide Number Placeholder 5">
            <a:extLst>
              <a:ext uri="{FF2B5EF4-FFF2-40B4-BE49-F238E27FC236}">
                <a16:creationId xmlns:a16="http://schemas.microsoft.com/office/drawing/2014/main" id="{A5663763-705B-464F-AB8B-F02AFAC92A82}"/>
              </a:ext>
            </a:extLst>
          </p:cNvPr>
          <p:cNvSpPr>
            <a:spLocks noGrp="1"/>
          </p:cNvSpPr>
          <p:nvPr>
            <p:ph type="sldNum" sz="quarter" idx="12"/>
          </p:nvPr>
        </p:nvSpPr>
        <p:spPr/>
        <p:txBody>
          <a:bodyPr/>
          <a:lstStyle/>
          <a:p>
            <a:fld id="{D552BB26-4545-4CED-B886-043362ADA4C8}" type="slidenum">
              <a:rPr lang="sr-Latn-CS" smtClean="0"/>
              <a:pPr/>
              <a:t>‹#›</a:t>
            </a:fld>
            <a:endParaRPr lang="sr-Latn-CS"/>
          </a:p>
        </p:txBody>
      </p:sp>
    </p:spTree>
    <p:extLst>
      <p:ext uri="{BB962C8B-B14F-4D97-AF65-F5344CB8AC3E}">
        <p14:creationId xmlns:p14="http://schemas.microsoft.com/office/powerpoint/2010/main" val="2468712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6BF408C-A3FE-427A-BCAC-49F0BEAE4F3E}"/>
              </a:ext>
            </a:extLst>
          </p:cNvPr>
          <p:cNvSpPr/>
          <p:nvPr/>
        </p:nvSpPr>
        <p:spPr>
          <a:xfrm>
            <a:off x="0" y="1"/>
            <a:ext cx="9144000" cy="6858000"/>
          </a:xfrm>
          <a:prstGeom prst="rect">
            <a:avLst/>
          </a:prstGeom>
          <a:gradFill flip="none" rotWithShape="1">
            <a:gsLst>
              <a:gs pos="49000">
                <a:schemeClr val="tx1">
                  <a:alpha val="0"/>
                </a:schemeClr>
              </a:gs>
              <a:gs pos="100000">
                <a:schemeClr val="tx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BD312742-FF8F-405A-9B03-FA3BE36135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a:blipFill>
            <a:blip r:embed="rId3"/>
            <a:stretch>
              <a:fillRect/>
            </a:stretch>
          </a:blipFill>
        </p:spPr>
      </p:pic>
    </p:spTree>
    <p:extLst>
      <p:ext uri="{BB962C8B-B14F-4D97-AF65-F5344CB8AC3E}">
        <p14:creationId xmlns:p14="http://schemas.microsoft.com/office/powerpoint/2010/main" val="1120870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6BF408C-A3FE-427A-BCAC-49F0BEAE4F3E}"/>
              </a:ext>
            </a:extLst>
          </p:cNvPr>
          <p:cNvSpPr/>
          <p:nvPr/>
        </p:nvSpPr>
        <p:spPr>
          <a:xfrm>
            <a:off x="0" y="1"/>
            <a:ext cx="9144000" cy="6858000"/>
          </a:xfrm>
          <a:prstGeom prst="rect">
            <a:avLst/>
          </a:prstGeom>
          <a:gradFill flip="none" rotWithShape="1">
            <a:gsLst>
              <a:gs pos="49000">
                <a:schemeClr val="tx1">
                  <a:alpha val="0"/>
                </a:schemeClr>
              </a:gs>
              <a:gs pos="100000">
                <a:schemeClr val="tx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ubtitle 2">
            <a:extLst>
              <a:ext uri="{FF2B5EF4-FFF2-40B4-BE49-F238E27FC236}">
                <a16:creationId xmlns:a16="http://schemas.microsoft.com/office/drawing/2014/main" id="{34C0FACC-90E6-4A01-8792-8FA91B7D3E15}"/>
              </a:ext>
            </a:extLst>
          </p:cNvPr>
          <p:cNvSpPr>
            <a:spLocks noGrp="1"/>
          </p:cNvSpPr>
          <p:nvPr>
            <p:ph type="subTitle" idx="1" hasCustomPrompt="1"/>
          </p:nvPr>
        </p:nvSpPr>
        <p:spPr>
          <a:xfrm>
            <a:off x="722870" y="2543437"/>
            <a:ext cx="2820554" cy="4021205"/>
          </a:xfrm>
        </p:spPr>
        <p:txBody>
          <a:bodyPr>
            <a:normAutofit/>
          </a:bodyPr>
          <a:lstStyle>
            <a:lvl1pPr marL="0" indent="0" algn="l">
              <a:lnSpc>
                <a:spcPct val="110000"/>
              </a:lnSpc>
              <a:buNone/>
              <a:defRPr sz="1300">
                <a:solidFill>
                  <a:schemeClr val="bg1"/>
                </a:solidFill>
                <a:latin typeface="Segoe UI Light" panose="020B0502040204020203" pitchFamily="34" charset="0"/>
                <a:cs typeface="Segoe UI Light"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Power for the computers and scientific instruments onboard is provided by two 2.45 x 7.56m solar panels. The power generated by the panels is also used to charge six nickel-hydrogen batteries that provide power to the spacecraft for about 25 minutes per orbit while Hubble flies through the Earth’s shadow.</a:t>
            </a:r>
          </a:p>
        </p:txBody>
      </p:sp>
      <p:sp>
        <p:nvSpPr>
          <p:cNvPr id="12" name="Title 1">
            <a:extLst>
              <a:ext uri="{FF2B5EF4-FFF2-40B4-BE49-F238E27FC236}">
                <a16:creationId xmlns:a16="http://schemas.microsoft.com/office/drawing/2014/main" id="{884C55E0-4986-474A-BC74-1B4E8A2F7D16}"/>
              </a:ext>
            </a:extLst>
          </p:cNvPr>
          <p:cNvSpPr>
            <a:spLocks noGrp="1"/>
          </p:cNvSpPr>
          <p:nvPr>
            <p:ph type="ctrTitle" hasCustomPrompt="1"/>
          </p:nvPr>
        </p:nvSpPr>
        <p:spPr>
          <a:xfrm>
            <a:off x="722870" y="1921433"/>
            <a:ext cx="6858000" cy="495232"/>
          </a:xfrm>
        </p:spPr>
        <p:txBody>
          <a:bodyPr anchor="t">
            <a:normAutofit/>
          </a:bodyPr>
          <a:lstStyle>
            <a:lvl1pPr algn="l">
              <a:defRPr sz="2600">
                <a:solidFill>
                  <a:srgbClr val="408E93"/>
                </a:solidFill>
                <a:latin typeface="Agency FB" panose="020B0503020202020204" pitchFamily="34" charset="0"/>
                <a:cs typeface="Segoe UI Light" panose="020B0502040204020203" pitchFamily="34" charset="0"/>
              </a:defRPr>
            </a:lvl1pPr>
          </a:lstStyle>
          <a:p>
            <a:r>
              <a:rPr lang="en-US" dirty="0"/>
              <a:t>SOLAR PANELS</a:t>
            </a:r>
          </a:p>
        </p:txBody>
      </p:sp>
      <p:grpSp>
        <p:nvGrpSpPr>
          <p:cNvPr id="2" name="Group 13">
            <a:extLst>
              <a:ext uri="{FF2B5EF4-FFF2-40B4-BE49-F238E27FC236}">
                <a16:creationId xmlns:a16="http://schemas.microsoft.com/office/drawing/2014/main" id="{27E37D6D-34CE-4FE3-A6C6-4FC22C72F7A0}"/>
              </a:ext>
            </a:extLst>
          </p:cNvPr>
          <p:cNvGrpSpPr/>
          <p:nvPr/>
        </p:nvGrpSpPr>
        <p:grpSpPr>
          <a:xfrm>
            <a:off x="760231" y="2259111"/>
            <a:ext cx="4135400" cy="276225"/>
            <a:chOff x="1557338" y="1458610"/>
            <a:chExt cx="5513866" cy="276225"/>
          </a:xfrm>
        </p:grpSpPr>
        <p:cxnSp>
          <p:nvCxnSpPr>
            <p:cNvPr id="15" name="Straight Connector 14">
              <a:extLst>
                <a:ext uri="{FF2B5EF4-FFF2-40B4-BE49-F238E27FC236}">
                  <a16:creationId xmlns:a16="http://schemas.microsoft.com/office/drawing/2014/main" id="{71CBDA1B-9FA8-429D-A07D-655D394A1C71}"/>
                </a:ext>
              </a:extLst>
            </p:cNvPr>
            <p:cNvCxnSpPr/>
            <p:nvPr/>
          </p:nvCxnSpPr>
          <p:spPr>
            <a:xfrm>
              <a:off x="1557338" y="1589020"/>
              <a:ext cx="5362574" cy="0"/>
            </a:xfrm>
            <a:prstGeom prst="line">
              <a:avLst/>
            </a:prstGeom>
            <a:ln>
              <a:solidFill>
                <a:schemeClr val="bg1"/>
              </a:solidFill>
              <a:prstDash val="sysDash"/>
              <a:tailEnd type="none"/>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B5FBA15E-A7E6-483D-9298-EC007237A7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4979" y="1458610"/>
              <a:ext cx="276225" cy="276225"/>
            </a:xfrm>
            <a:prstGeom prst="rect">
              <a:avLst/>
            </a:prstGeom>
          </p:spPr>
        </p:pic>
      </p:grpSp>
    </p:spTree>
    <p:extLst>
      <p:ext uri="{BB962C8B-B14F-4D97-AF65-F5344CB8AC3E}">
        <p14:creationId xmlns:p14="http://schemas.microsoft.com/office/powerpoint/2010/main" val="48692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3BFFD68-E7DA-43A0-A762-8DE3799F6144}"/>
              </a:ext>
            </a:extLst>
          </p:cNvPr>
          <p:cNvSpPr>
            <a:spLocks noGrp="1"/>
          </p:cNvSpPr>
          <p:nvPr>
            <p:ph type="subTitle" idx="1"/>
          </p:nvPr>
        </p:nvSpPr>
        <p:spPr>
          <a:xfrm>
            <a:off x="1143000" y="1711416"/>
            <a:ext cx="6858000" cy="4021205"/>
          </a:xfrm>
        </p:spPr>
        <p:txBody>
          <a:bodyPr>
            <a:normAutofit/>
          </a:bodyPr>
          <a:lstStyle>
            <a:lvl1pPr marL="0" indent="0" algn="l">
              <a:buNone/>
              <a:defRPr sz="1300">
                <a:solidFill>
                  <a:schemeClr val="bg1"/>
                </a:solidFill>
                <a:latin typeface="Segoe UI Light" panose="020B0502040204020203" pitchFamily="34" charset="0"/>
                <a:cs typeface="Segoe UI Light"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Title 1">
            <a:extLst>
              <a:ext uri="{FF2B5EF4-FFF2-40B4-BE49-F238E27FC236}">
                <a16:creationId xmlns:a16="http://schemas.microsoft.com/office/drawing/2014/main" id="{48DFEAF9-3C9A-4305-9782-3EE91C933D8A}"/>
              </a:ext>
            </a:extLst>
          </p:cNvPr>
          <p:cNvSpPr>
            <a:spLocks noGrp="1"/>
          </p:cNvSpPr>
          <p:nvPr>
            <p:ph type="ctrTitle" hasCustomPrompt="1"/>
          </p:nvPr>
        </p:nvSpPr>
        <p:spPr>
          <a:xfrm>
            <a:off x="1143000" y="1122363"/>
            <a:ext cx="6858000" cy="495232"/>
          </a:xfrm>
        </p:spPr>
        <p:txBody>
          <a:bodyPr anchor="t">
            <a:normAutofit/>
          </a:bodyPr>
          <a:lstStyle>
            <a:lvl1pPr algn="l">
              <a:defRPr sz="2600">
                <a:solidFill>
                  <a:srgbClr val="408E93"/>
                </a:solidFill>
                <a:latin typeface="Agency FB" panose="020B0503020202020204" pitchFamily="34" charset="0"/>
                <a:cs typeface="Segoe UI Light" panose="020B0502040204020203" pitchFamily="34" charset="0"/>
              </a:defRPr>
            </a:lvl1pPr>
          </a:lstStyle>
          <a:p>
            <a:r>
              <a:rPr lang="en-US" dirty="0"/>
              <a:t>CLICK TO EDIT MASTER TITLE STYLE</a:t>
            </a:r>
          </a:p>
        </p:txBody>
      </p:sp>
      <p:sp>
        <p:nvSpPr>
          <p:cNvPr id="10" name="Rectangle 9">
            <a:extLst>
              <a:ext uri="{FF2B5EF4-FFF2-40B4-BE49-F238E27FC236}">
                <a16:creationId xmlns:a16="http://schemas.microsoft.com/office/drawing/2014/main" id="{C6BF408C-A3FE-427A-BCAC-49F0BEAE4F3E}"/>
              </a:ext>
            </a:extLst>
          </p:cNvPr>
          <p:cNvSpPr/>
          <p:nvPr/>
        </p:nvSpPr>
        <p:spPr>
          <a:xfrm>
            <a:off x="0" y="1"/>
            <a:ext cx="9144000" cy="6858000"/>
          </a:xfrm>
          <a:prstGeom prst="rect">
            <a:avLst/>
          </a:prstGeom>
          <a:gradFill flip="none" rotWithShape="1">
            <a:gsLst>
              <a:gs pos="49000">
                <a:schemeClr val="tx1">
                  <a:alpha val="0"/>
                </a:schemeClr>
              </a:gs>
              <a:gs pos="100000">
                <a:schemeClr val="tx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97056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4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3BFFD68-E7DA-43A0-A762-8DE3799F6144}"/>
              </a:ext>
            </a:extLst>
          </p:cNvPr>
          <p:cNvSpPr>
            <a:spLocks noGrp="1"/>
          </p:cNvSpPr>
          <p:nvPr>
            <p:ph type="subTitle" idx="1"/>
          </p:nvPr>
        </p:nvSpPr>
        <p:spPr>
          <a:xfrm>
            <a:off x="1143000" y="1711416"/>
            <a:ext cx="6858000" cy="4021205"/>
          </a:xfrm>
        </p:spPr>
        <p:txBody>
          <a:bodyPr>
            <a:normAutofit/>
          </a:bodyPr>
          <a:lstStyle>
            <a:lvl1pPr marL="0" indent="0" algn="l">
              <a:buNone/>
              <a:defRPr sz="1300">
                <a:solidFill>
                  <a:schemeClr val="bg1"/>
                </a:solidFill>
                <a:latin typeface="Segoe UI Light" panose="020B0502040204020203" pitchFamily="34" charset="0"/>
                <a:cs typeface="Segoe UI Light"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Title 1">
            <a:extLst>
              <a:ext uri="{FF2B5EF4-FFF2-40B4-BE49-F238E27FC236}">
                <a16:creationId xmlns:a16="http://schemas.microsoft.com/office/drawing/2014/main" id="{48DFEAF9-3C9A-4305-9782-3EE91C933D8A}"/>
              </a:ext>
            </a:extLst>
          </p:cNvPr>
          <p:cNvSpPr>
            <a:spLocks noGrp="1"/>
          </p:cNvSpPr>
          <p:nvPr>
            <p:ph type="ctrTitle" hasCustomPrompt="1"/>
          </p:nvPr>
        </p:nvSpPr>
        <p:spPr>
          <a:xfrm>
            <a:off x="1143000" y="1122363"/>
            <a:ext cx="6858000" cy="495232"/>
          </a:xfrm>
        </p:spPr>
        <p:txBody>
          <a:bodyPr anchor="t">
            <a:normAutofit/>
          </a:bodyPr>
          <a:lstStyle>
            <a:lvl1pPr algn="l">
              <a:defRPr sz="2600">
                <a:solidFill>
                  <a:srgbClr val="408E93"/>
                </a:solidFill>
                <a:latin typeface="Agency FB" panose="020B0503020202020204" pitchFamily="34" charset="0"/>
                <a:cs typeface="Segoe UI Light" panose="020B0502040204020203" pitchFamily="34" charset="0"/>
              </a:defRPr>
            </a:lvl1pPr>
          </a:lstStyle>
          <a:p>
            <a:r>
              <a:rPr lang="en-US" dirty="0"/>
              <a:t>CLICK TO EDIT MASTER TITLE STYLE</a:t>
            </a:r>
          </a:p>
        </p:txBody>
      </p:sp>
      <p:sp>
        <p:nvSpPr>
          <p:cNvPr id="10" name="Rectangle 9">
            <a:extLst>
              <a:ext uri="{FF2B5EF4-FFF2-40B4-BE49-F238E27FC236}">
                <a16:creationId xmlns:a16="http://schemas.microsoft.com/office/drawing/2014/main" id="{C6BF408C-A3FE-427A-BCAC-49F0BEAE4F3E}"/>
              </a:ext>
            </a:extLst>
          </p:cNvPr>
          <p:cNvSpPr/>
          <p:nvPr/>
        </p:nvSpPr>
        <p:spPr>
          <a:xfrm>
            <a:off x="0" y="1"/>
            <a:ext cx="9144000" cy="6858000"/>
          </a:xfrm>
          <a:prstGeom prst="rect">
            <a:avLst/>
          </a:prstGeom>
          <a:gradFill flip="none" rotWithShape="1">
            <a:gsLst>
              <a:gs pos="49000">
                <a:schemeClr val="tx1">
                  <a:alpha val="0"/>
                </a:schemeClr>
              </a:gs>
              <a:gs pos="100000">
                <a:schemeClr val="tx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87527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512A5-4A94-4AD1-8E4A-1EA129F986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FE6721-7958-497F-BDBF-202EA49F193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3C0A16-F783-4588-B672-5058DF08C081}"/>
              </a:ext>
            </a:extLst>
          </p:cNvPr>
          <p:cNvSpPr>
            <a:spLocks noGrp="1"/>
          </p:cNvSpPr>
          <p:nvPr>
            <p:ph type="dt" sz="half" idx="10"/>
          </p:nvPr>
        </p:nvSpPr>
        <p:spPr/>
        <p:txBody>
          <a:bodyPr/>
          <a:lstStyle/>
          <a:p>
            <a:fld id="{A52BE338-254B-439E-AD0D-7F8EE4F9635F}" type="datetimeFigureOut">
              <a:rPr lang="sr-Latn-CS" smtClean="0"/>
              <a:pPr/>
              <a:t>13.6.2020.</a:t>
            </a:fld>
            <a:endParaRPr lang="sr-Latn-CS"/>
          </a:p>
        </p:txBody>
      </p:sp>
      <p:sp>
        <p:nvSpPr>
          <p:cNvPr id="5" name="Footer Placeholder 4">
            <a:extLst>
              <a:ext uri="{FF2B5EF4-FFF2-40B4-BE49-F238E27FC236}">
                <a16:creationId xmlns:a16="http://schemas.microsoft.com/office/drawing/2014/main" id="{BD350778-6411-40BC-969D-A8D237EDD276}"/>
              </a:ext>
            </a:extLst>
          </p:cNvPr>
          <p:cNvSpPr>
            <a:spLocks noGrp="1"/>
          </p:cNvSpPr>
          <p:nvPr>
            <p:ph type="ftr" sz="quarter" idx="11"/>
          </p:nvPr>
        </p:nvSpPr>
        <p:spPr/>
        <p:txBody>
          <a:bodyPr/>
          <a:lstStyle/>
          <a:p>
            <a:endParaRPr lang="sr-Latn-CS"/>
          </a:p>
        </p:txBody>
      </p:sp>
      <p:sp>
        <p:nvSpPr>
          <p:cNvPr id="6" name="Slide Number Placeholder 5">
            <a:extLst>
              <a:ext uri="{FF2B5EF4-FFF2-40B4-BE49-F238E27FC236}">
                <a16:creationId xmlns:a16="http://schemas.microsoft.com/office/drawing/2014/main" id="{228D5302-3190-447A-93C9-69054625D96A}"/>
              </a:ext>
            </a:extLst>
          </p:cNvPr>
          <p:cNvSpPr>
            <a:spLocks noGrp="1"/>
          </p:cNvSpPr>
          <p:nvPr>
            <p:ph type="sldNum" sz="quarter" idx="12"/>
          </p:nvPr>
        </p:nvSpPr>
        <p:spPr/>
        <p:txBody>
          <a:bodyPr/>
          <a:lstStyle/>
          <a:p>
            <a:fld id="{D552BB26-4545-4CED-B886-043362ADA4C8}" type="slidenum">
              <a:rPr lang="sr-Latn-CS" smtClean="0"/>
              <a:pPr/>
              <a:t>‹#›</a:t>
            </a:fld>
            <a:endParaRPr lang="sr-Latn-CS"/>
          </a:p>
        </p:txBody>
      </p:sp>
    </p:spTree>
    <p:extLst>
      <p:ext uri="{BB962C8B-B14F-4D97-AF65-F5344CB8AC3E}">
        <p14:creationId xmlns:p14="http://schemas.microsoft.com/office/powerpoint/2010/main" val="1676348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A55D5-7F7F-4923-B13A-FB14C9079802}"/>
              </a:ext>
            </a:extLst>
          </p:cNvPr>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7DA3E33-C1C5-4903-B6A0-5DCA0E5DAF74}"/>
              </a:ext>
            </a:extLst>
          </p:cNvPr>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2CEEB41-7B20-4E9D-854C-61E519F596A9}"/>
              </a:ext>
            </a:extLst>
          </p:cNvPr>
          <p:cNvSpPr>
            <a:spLocks noGrp="1"/>
          </p:cNvSpPr>
          <p:nvPr>
            <p:ph type="dt" sz="half" idx="10"/>
          </p:nvPr>
        </p:nvSpPr>
        <p:spPr/>
        <p:txBody>
          <a:bodyPr/>
          <a:lstStyle/>
          <a:p>
            <a:fld id="{A52BE338-254B-439E-AD0D-7F8EE4F9635F}" type="datetimeFigureOut">
              <a:rPr lang="sr-Latn-CS" smtClean="0"/>
              <a:pPr/>
              <a:t>13.6.2020.</a:t>
            </a:fld>
            <a:endParaRPr lang="sr-Latn-CS"/>
          </a:p>
        </p:txBody>
      </p:sp>
      <p:sp>
        <p:nvSpPr>
          <p:cNvPr id="5" name="Footer Placeholder 4">
            <a:extLst>
              <a:ext uri="{FF2B5EF4-FFF2-40B4-BE49-F238E27FC236}">
                <a16:creationId xmlns:a16="http://schemas.microsoft.com/office/drawing/2014/main" id="{B15B4E84-AF49-469B-BA25-009B696C4DC6}"/>
              </a:ext>
            </a:extLst>
          </p:cNvPr>
          <p:cNvSpPr>
            <a:spLocks noGrp="1"/>
          </p:cNvSpPr>
          <p:nvPr>
            <p:ph type="ftr" sz="quarter" idx="11"/>
          </p:nvPr>
        </p:nvSpPr>
        <p:spPr/>
        <p:txBody>
          <a:bodyPr/>
          <a:lstStyle/>
          <a:p>
            <a:endParaRPr lang="sr-Latn-CS"/>
          </a:p>
        </p:txBody>
      </p:sp>
      <p:sp>
        <p:nvSpPr>
          <p:cNvPr id="6" name="Slide Number Placeholder 5">
            <a:extLst>
              <a:ext uri="{FF2B5EF4-FFF2-40B4-BE49-F238E27FC236}">
                <a16:creationId xmlns:a16="http://schemas.microsoft.com/office/drawing/2014/main" id="{38771073-1660-4665-AD08-B1F6EEEC6D09}"/>
              </a:ext>
            </a:extLst>
          </p:cNvPr>
          <p:cNvSpPr>
            <a:spLocks noGrp="1"/>
          </p:cNvSpPr>
          <p:nvPr>
            <p:ph type="sldNum" sz="quarter" idx="12"/>
          </p:nvPr>
        </p:nvSpPr>
        <p:spPr/>
        <p:txBody>
          <a:bodyPr/>
          <a:lstStyle/>
          <a:p>
            <a:fld id="{D552BB26-4545-4CED-B886-043362ADA4C8}" type="slidenum">
              <a:rPr lang="sr-Latn-CS" smtClean="0"/>
              <a:pPr/>
              <a:t>‹#›</a:t>
            </a:fld>
            <a:endParaRPr lang="sr-Latn-CS"/>
          </a:p>
        </p:txBody>
      </p:sp>
    </p:spTree>
    <p:extLst>
      <p:ext uri="{BB962C8B-B14F-4D97-AF65-F5344CB8AC3E}">
        <p14:creationId xmlns:p14="http://schemas.microsoft.com/office/powerpoint/2010/main" val="4231826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64BBC-F386-4C51-801D-CF55F338F8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81EA36-CB65-4957-AC4D-117C8B55F58E}"/>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191E4BF-C484-4876-8267-5595D143311C}"/>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E481A05-B3B3-484A-B9A2-C693BFC1850D}"/>
              </a:ext>
            </a:extLst>
          </p:cNvPr>
          <p:cNvSpPr>
            <a:spLocks noGrp="1"/>
          </p:cNvSpPr>
          <p:nvPr>
            <p:ph type="dt" sz="half" idx="10"/>
          </p:nvPr>
        </p:nvSpPr>
        <p:spPr/>
        <p:txBody>
          <a:bodyPr/>
          <a:lstStyle/>
          <a:p>
            <a:fld id="{A52BE338-254B-439E-AD0D-7F8EE4F9635F}" type="datetimeFigureOut">
              <a:rPr lang="sr-Latn-CS" smtClean="0"/>
              <a:pPr/>
              <a:t>13.6.2020.</a:t>
            </a:fld>
            <a:endParaRPr lang="sr-Latn-CS"/>
          </a:p>
        </p:txBody>
      </p:sp>
      <p:sp>
        <p:nvSpPr>
          <p:cNvPr id="6" name="Footer Placeholder 5">
            <a:extLst>
              <a:ext uri="{FF2B5EF4-FFF2-40B4-BE49-F238E27FC236}">
                <a16:creationId xmlns:a16="http://schemas.microsoft.com/office/drawing/2014/main" id="{C4A2926F-1DF1-4A3A-B966-52626B39B862}"/>
              </a:ext>
            </a:extLst>
          </p:cNvPr>
          <p:cNvSpPr>
            <a:spLocks noGrp="1"/>
          </p:cNvSpPr>
          <p:nvPr>
            <p:ph type="ftr" sz="quarter" idx="11"/>
          </p:nvPr>
        </p:nvSpPr>
        <p:spPr/>
        <p:txBody>
          <a:bodyPr/>
          <a:lstStyle/>
          <a:p>
            <a:endParaRPr lang="sr-Latn-CS"/>
          </a:p>
        </p:txBody>
      </p:sp>
      <p:sp>
        <p:nvSpPr>
          <p:cNvPr id="7" name="Slide Number Placeholder 6">
            <a:extLst>
              <a:ext uri="{FF2B5EF4-FFF2-40B4-BE49-F238E27FC236}">
                <a16:creationId xmlns:a16="http://schemas.microsoft.com/office/drawing/2014/main" id="{D39902F3-1A49-445A-A094-55BF9A3AAF1A}"/>
              </a:ext>
            </a:extLst>
          </p:cNvPr>
          <p:cNvSpPr>
            <a:spLocks noGrp="1"/>
          </p:cNvSpPr>
          <p:nvPr>
            <p:ph type="sldNum" sz="quarter" idx="12"/>
          </p:nvPr>
        </p:nvSpPr>
        <p:spPr/>
        <p:txBody>
          <a:bodyPr/>
          <a:lstStyle/>
          <a:p>
            <a:fld id="{D552BB26-4545-4CED-B886-043362ADA4C8}" type="slidenum">
              <a:rPr lang="sr-Latn-CS" smtClean="0"/>
              <a:pPr/>
              <a:t>‹#›</a:t>
            </a:fld>
            <a:endParaRPr lang="sr-Latn-CS"/>
          </a:p>
        </p:txBody>
      </p:sp>
    </p:spTree>
    <p:extLst>
      <p:ext uri="{BB962C8B-B14F-4D97-AF65-F5344CB8AC3E}">
        <p14:creationId xmlns:p14="http://schemas.microsoft.com/office/powerpoint/2010/main" val="326650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7F405-2652-4BEF-A9E4-BCBF252A1AC2}"/>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8998658-AC9F-419A-9D28-703117D9C164}"/>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7BF43B-ACB8-4022-9478-4B58FB2AC89A}"/>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B47381A-DF82-4E57-86F2-79DDC1FDB83A}"/>
              </a:ext>
            </a:extLst>
          </p:cNvPr>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95A9D4-5434-4053-BEF7-D8D6112F6842}"/>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A2203A2-768C-4C32-B8C9-5731FBE96FE5}"/>
              </a:ext>
            </a:extLst>
          </p:cNvPr>
          <p:cNvSpPr>
            <a:spLocks noGrp="1"/>
          </p:cNvSpPr>
          <p:nvPr>
            <p:ph type="dt" sz="half" idx="10"/>
          </p:nvPr>
        </p:nvSpPr>
        <p:spPr/>
        <p:txBody>
          <a:bodyPr/>
          <a:lstStyle/>
          <a:p>
            <a:fld id="{A52BE338-254B-439E-AD0D-7F8EE4F9635F}" type="datetimeFigureOut">
              <a:rPr lang="sr-Latn-CS" smtClean="0"/>
              <a:pPr/>
              <a:t>13.6.2020.</a:t>
            </a:fld>
            <a:endParaRPr lang="sr-Latn-CS"/>
          </a:p>
        </p:txBody>
      </p:sp>
      <p:sp>
        <p:nvSpPr>
          <p:cNvPr id="8" name="Footer Placeholder 7">
            <a:extLst>
              <a:ext uri="{FF2B5EF4-FFF2-40B4-BE49-F238E27FC236}">
                <a16:creationId xmlns:a16="http://schemas.microsoft.com/office/drawing/2014/main" id="{217F5DD0-FF5E-4C8E-BF51-AAA6F15FFC45}"/>
              </a:ext>
            </a:extLst>
          </p:cNvPr>
          <p:cNvSpPr>
            <a:spLocks noGrp="1"/>
          </p:cNvSpPr>
          <p:nvPr>
            <p:ph type="ftr" sz="quarter" idx="11"/>
          </p:nvPr>
        </p:nvSpPr>
        <p:spPr/>
        <p:txBody>
          <a:bodyPr/>
          <a:lstStyle/>
          <a:p>
            <a:endParaRPr lang="sr-Latn-CS"/>
          </a:p>
        </p:txBody>
      </p:sp>
      <p:sp>
        <p:nvSpPr>
          <p:cNvPr id="9" name="Slide Number Placeholder 8">
            <a:extLst>
              <a:ext uri="{FF2B5EF4-FFF2-40B4-BE49-F238E27FC236}">
                <a16:creationId xmlns:a16="http://schemas.microsoft.com/office/drawing/2014/main" id="{9CB89CD3-37F2-4CFC-B1A1-898657145547}"/>
              </a:ext>
            </a:extLst>
          </p:cNvPr>
          <p:cNvSpPr>
            <a:spLocks noGrp="1"/>
          </p:cNvSpPr>
          <p:nvPr>
            <p:ph type="sldNum" sz="quarter" idx="12"/>
          </p:nvPr>
        </p:nvSpPr>
        <p:spPr/>
        <p:txBody>
          <a:bodyPr/>
          <a:lstStyle/>
          <a:p>
            <a:fld id="{D552BB26-4545-4CED-B886-043362ADA4C8}" type="slidenum">
              <a:rPr lang="sr-Latn-CS" smtClean="0"/>
              <a:pPr/>
              <a:t>‹#›</a:t>
            </a:fld>
            <a:endParaRPr lang="sr-Latn-CS"/>
          </a:p>
        </p:txBody>
      </p:sp>
    </p:spTree>
    <p:extLst>
      <p:ext uri="{BB962C8B-B14F-4D97-AF65-F5344CB8AC3E}">
        <p14:creationId xmlns:p14="http://schemas.microsoft.com/office/powerpoint/2010/main" val="3784505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A9A825-7557-4500-8CCD-1373C95FFBEB}"/>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4C4F931-B635-4B85-BE10-74008338EEF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9AE95C-FC17-478C-AA9E-710213A4FD4B}"/>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2BE338-254B-439E-AD0D-7F8EE4F9635F}" type="datetimeFigureOut">
              <a:rPr lang="sr-Latn-CS" smtClean="0"/>
              <a:pPr/>
              <a:t>13.6.2020.</a:t>
            </a:fld>
            <a:endParaRPr lang="sr-Latn-CS"/>
          </a:p>
        </p:txBody>
      </p:sp>
      <p:sp>
        <p:nvSpPr>
          <p:cNvPr id="5" name="Footer Placeholder 4">
            <a:extLst>
              <a:ext uri="{FF2B5EF4-FFF2-40B4-BE49-F238E27FC236}">
                <a16:creationId xmlns:a16="http://schemas.microsoft.com/office/drawing/2014/main" id="{15D4E31F-5B11-490E-AD3F-BE92E0F2DF15}"/>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r-Latn-CS"/>
          </a:p>
        </p:txBody>
      </p:sp>
      <p:sp>
        <p:nvSpPr>
          <p:cNvPr id="6" name="Slide Number Placeholder 5">
            <a:extLst>
              <a:ext uri="{FF2B5EF4-FFF2-40B4-BE49-F238E27FC236}">
                <a16:creationId xmlns:a16="http://schemas.microsoft.com/office/drawing/2014/main" id="{6FBDD7FA-F9F4-4DC4-9791-ACD495680E01}"/>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52BB26-4545-4CED-B886-043362ADA4C8}" type="slidenum">
              <a:rPr lang="sr-Latn-CS" smtClean="0"/>
              <a:pPr/>
              <a:t>‹#›</a:t>
            </a:fld>
            <a:endParaRPr lang="sr-Latn-CS"/>
          </a:p>
        </p:txBody>
      </p:sp>
    </p:spTree>
    <p:extLst>
      <p:ext uri="{BB962C8B-B14F-4D97-AF65-F5344CB8AC3E}">
        <p14:creationId xmlns:p14="http://schemas.microsoft.com/office/powerpoint/2010/main" val="103424815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e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9.pn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Photo Wallpaper Mural Galaxy 366x254 cm space stars universe ..."/>
          <p:cNvPicPr>
            <a:picLocks noChangeAspect="1" noChangeArrowheads="1"/>
          </p:cNvPicPr>
          <p:nvPr/>
        </p:nvPicPr>
        <p:blipFill>
          <a:blip r:embed="rId2"/>
          <a:srcRect/>
          <a:stretch>
            <a:fillRect/>
          </a:stretch>
        </p:blipFill>
        <p:spPr bwMode="auto">
          <a:xfrm>
            <a:off x="0" y="0"/>
            <a:ext cx="9169353" cy="6858000"/>
          </a:xfrm>
          <a:prstGeom prst="rect">
            <a:avLst/>
          </a:prstGeom>
          <a:noFill/>
        </p:spPr>
      </p:pic>
      <p:sp>
        <p:nvSpPr>
          <p:cNvPr id="6" name="Rectangle 5"/>
          <p:cNvSpPr/>
          <p:nvPr/>
        </p:nvSpPr>
        <p:spPr>
          <a:xfrm>
            <a:off x="899592" y="1506437"/>
            <a:ext cx="7772400" cy="4389120"/>
          </a:xfrm>
          <a:prstGeom prst="rect">
            <a:avLst/>
          </a:prstGeom>
          <a:noFill/>
        </p:spPr>
        <p:txBody>
          <a:bodyPr wrap="none" lIns="91440" tIns="45720" rIns="91440" bIns="45720">
            <a:prstTxWarp prst="textArchUp">
              <a:avLst/>
            </a:prstTxWarp>
            <a:spAutoFit/>
            <a:scene3d>
              <a:camera prst="perspectiveAbove"/>
              <a:lightRig rig="contrasting" dir="t">
                <a:rot lat="0" lon="0" rev="4500000"/>
              </a:lightRig>
            </a:scene3d>
            <a:sp3d extrusionH="57150" contourW="6350" prstMaterial="metal">
              <a:bevelT w="127000" h="31750" prst="hardEdge"/>
              <a:contourClr>
                <a:schemeClr val="accent1">
                  <a:shade val="75000"/>
                </a:schemeClr>
              </a:contourClr>
            </a:sp3d>
          </a:bodyPr>
          <a:lstStyle/>
          <a:p>
            <a:pPr algn="ctr"/>
            <a:r>
              <a:rPr lang="en-US" sz="7200" i="1" cap="all" dirty="0">
                <a:ln w="0"/>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a:effectLst>
                  <a:outerShdw blurRad="50800" dist="38100" dir="10800000" algn="r" rotWithShape="0">
                    <a:prstClr val="black">
                      <a:alpha val="40000"/>
                    </a:prstClr>
                  </a:outerShdw>
                </a:effectLst>
                <a:latin typeface="Aharoni" pitchFamily="2" charset="-79"/>
                <a:ea typeface="BatangChe" pitchFamily="49" charset="-127"/>
                <a:cs typeface="Aharoni" pitchFamily="2" charset="-79"/>
              </a:rPr>
              <a:t>Parabola</a:t>
            </a:r>
            <a:r>
              <a:rPr lang="en-US" sz="7200" i="1" cap="all" dirty="0">
                <a:ln w="0"/>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a:effectLst>
                  <a:outerShdw blurRad="50800" dist="38100" dir="10800000" algn="r" rotWithShape="0">
                    <a:prstClr val="black">
                      <a:alpha val="40000"/>
                    </a:prstClr>
                  </a:outerShdw>
                  <a:reflection blurRad="6350" stA="55000" endA="300" endPos="45500" dir="5400000" sy="-100000" algn="bl" rotWithShape="0"/>
                </a:effectLst>
                <a:latin typeface="Aharoni" pitchFamily="2" charset="-79"/>
                <a:ea typeface="BatangChe" pitchFamily="49" charset="-127"/>
                <a:cs typeface="Aharoni" pitchFamily="2" charset="-79"/>
              </a:rPr>
              <a:t> </a:t>
            </a:r>
            <a:r>
              <a:rPr lang="sr-Latn-RS" sz="7200" i="1" cap="all" dirty="0">
                <a:ln w="0"/>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a:effectLst>
                  <a:outerShdw blurRad="50800" dist="38100" dir="10800000" algn="r" rotWithShape="0">
                    <a:prstClr val="black">
                      <a:alpha val="40000"/>
                    </a:prstClr>
                  </a:outerShdw>
                  <a:reflection blurRad="6350" stA="55000" endA="300" endPos="45500" dir="5400000" sy="-100000" algn="bl" rotWithShape="0"/>
                </a:effectLst>
                <a:latin typeface="Aharoni" pitchFamily="2" charset="-79"/>
                <a:ea typeface="BatangChe" pitchFamily="49" charset="-127"/>
                <a:cs typeface="Aharoni" pitchFamily="2" charset="-79"/>
              </a:rPr>
              <a:t>–PUT DO</a:t>
            </a:r>
            <a:r>
              <a:rPr lang="en-US" sz="7200" i="1" cap="all" dirty="0">
                <a:ln w="0"/>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a:effectLst>
                  <a:outerShdw blurRad="50800" dist="38100" dir="10800000" algn="r" rotWithShape="0">
                    <a:prstClr val="black">
                      <a:alpha val="40000"/>
                    </a:prstClr>
                  </a:outerShdw>
                </a:effectLst>
                <a:latin typeface="Aharoni" pitchFamily="2" charset="-79"/>
                <a:ea typeface="BatangChe" pitchFamily="49" charset="-127"/>
                <a:cs typeface="Aharoni" pitchFamily="2" charset="-79"/>
              </a:rPr>
              <a:t> </a:t>
            </a:r>
            <a:r>
              <a:rPr lang="en-US" sz="7200" i="1" cap="all" dirty="0" err="1">
                <a:ln w="0"/>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a:effectLst>
                  <a:outerShdw blurRad="50800" dist="38100" dir="10800000" algn="r" rotWithShape="0">
                    <a:prstClr val="black">
                      <a:alpha val="40000"/>
                    </a:prstClr>
                  </a:outerShdw>
                </a:effectLst>
                <a:latin typeface="Aharoni" pitchFamily="2" charset="-79"/>
                <a:ea typeface="BatangChe" pitchFamily="49" charset="-127"/>
                <a:cs typeface="Aharoni" pitchFamily="2" charset="-79"/>
              </a:rPr>
              <a:t>zvezda</a:t>
            </a:r>
            <a:endParaRPr lang="en-US" sz="7200" i="1" cap="all" dirty="0">
              <a:ln w="0"/>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a:effectLst>
                <a:outerShdw blurRad="50800" dist="38100" dir="10800000" algn="r" rotWithShape="0">
                  <a:prstClr val="black">
                    <a:alpha val="40000"/>
                  </a:prstClr>
                </a:outerShdw>
              </a:effectLst>
              <a:latin typeface="Aharoni" pitchFamily="2" charset="-79"/>
              <a:ea typeface="BatangChe" pitchFamily="49" charset="-127"/>
              <a:cs typeface="Aharoni" pitchFamily="2" charset="-79"/>
            </a:endParaRPr>
          </a:p>
        </p:txBody>
      </p:sp>
      <p:sp>
        <p:nvSpPr>
          <p:cNvPr id="7" name="TextBox 6"/>
          <p:cNvSpPr txBox="1"/>
          <p:nvPr/>
        </p:nvSpPr>
        <p:spPr>
          <a:xfrm>
            <a:off x="6357918" y="6488668"/>
            <a:ext cx="2786082" cy="369332"/>
          </a:xfrm>
          <a:prstGeom prst="rect">
            <a:avLst/>
          </a:prstGeom>
          <a:noFill/>
        </p:spPr>
        <p:txBody>
          <a:bodyPr wrap="square" rtlCol="0">
            <a:spAutoFit/>
          </a:bodyPr>
          <a:lstStyle/>
          <a:p>
            <a:pPr algn="r"/>
            <a:r>
              <a:rPr lang="en-US" b="1"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latin typeface="Century Gothic" pitchFamily="34" charset="0"/>
                <a:ea typeface="Arial Unicode MS" pitchFamily="34" charset="-128"/>
                <a:cs typeface="Arial Unicode MS" pitchFamily="34" charset="-128"/>
              </a:rPr>
              <a:t>Et</a:t>
            </a:r>
            <a:r>
              <a:rPr lang="sr-Latn-RS" b="1"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latin typeface="Century Gothic" pitchFamily="34" charset="0"/>
                <a:ea typeface="Arial Unicode MS" pitchFamily="34" charset="-128"/>
                <a:cs typeface="Arial Unicode MS" pitchFamily="34" charset="-128"/>
              </a:rPr>
              <a:t>š„Nikola Tesla” Niš</a:t>
            </a:r>
            <a:endParaRPr lang="sr-Latn-CS" b="1"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latin typeface="Century Gothic" pitchFamily="34" charset="0"/>
              <a:ea typeface="Arial Unicode MS" pitchFamily="34" charset="-128"/>
              <a:cs typeface="Arial Unicode MS" pitchFamily="34" charset="-128"/>
            </a:endParaRPr>
          </a:p>
        </p:txBody>
      </p:sp>
      <p:sp>
        <p:nvSpPr>
          <p:cNvPr id="8" name="Rectangle 7"/>
          <p:cNvSpPr/>
          <p:nvPr/>
        </p:nvSpPr>
        <p:spPr>
          <a:xfrm>
            <a:off x="0" y="5929330"/>
            <a:ext cx="4572000" cy="646331"/>
          </a:xfrm>
          <a:prstGeom prst="rect">
            <a:avLst/>
          </a:prstGeom>
        </p:spPr>
        <p:txBody>
          <a:bodyPr>
            <a:spAutoFit/>
          </a:bodyPr>
          <a:lstStyle/>
          <a:p>
            <a:r>
              <a:rPr lang="sr-Latn-RS" b="1"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latin typeface="Century Gothic" pitchFamily="34" charset="0"/>
                <a:ea typeface="Arial Unicode MS" pitchFamily="34" charset="-128"/>
                <a:cs typeface="Arial Unicode MS" pitchFamily="34" charset="-128"/>
              </a:rPr>
              <a:t>Staša Kostić</a:t>
            </a:r>
          </a:p>
          <a:p>
            <a:r>
              <a:rPr lang="sr-Latn-RS" b="1"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latin typeface="Century Gothic" pitchFamily="34" charset="0"/>
                <a:ea typeface="Arial Unicode MS" pitchFamily="34" charset="-128"/>
                <a:cs typeface="Arial Unicode MS" pitchFamily="34" charset="-128"/>
              </a:rPr>
              <a:t>Nikola Simonović</a:t>
            </a:r>
            <a:endParaRPr lang="sr-Latn-CS" b="1"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latin typeface="Century Gothic" pitchFamily="34" charset="0"/>
              <a:ea typeface="Arial Unicode MS" pitchFamily="34" charset="-128"/>
              <a:cs typeface="Arial Unicode MS" pitchFamily="34" charset="-128"/>
            </a:endParaRPr>
          </a:p>
        </p:txBody>
      </p:sp>
      <p:sp>
        <p:nvSpPr>
          <p:cNvPr id="9" name="Rectangle 8"/>
          <p:cNvSpPr/>
          <p:nvPr/>
        </p:nvSpPr>
        <p:spPr>
          <a:xfrm>
            <a:off x="0" y="6488668"/>
            <a:ext cx="4214842" cy="369332"/>
          </a:xfrm>
          <a:prstGeom prst="rect">
            <a:avLst/>
          </a:prstGeom>
        </p:spPr>
        <p:txBody>
          <a:bodyPr wrap="square">
            <a:spAutoFit/>
          </a:bodyPr>
          <a:lstStyle/>
          <a:p>
            <a:r>
              <a:rPr lang="sr-Latn-CS" b="1"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latin typeface="Century Gothic" pitchFamily="34" charset="0"/>
                <a:ea typeface="Arial Unicode MS" pitchFamily="34" charset="-128"/>
                <a:cs typeface="Arial Unicode MS" pitchFamily="34" charset="-128"/>
              </a:rPr>
              <a:t>P</a:t>
            </a:r>
            <a:r>
              <a:rPr lang="sr-Latn-RS" b="1"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latin typeface="Century Gothic" pitchFamily="34" charset="0"/>
                <a:ea typeface="Arial Unicode MS" pitchFamily="34" charset="-128"/>
                <a:cs typeface="Arial Unicode MS" pitchFamily="34" charset="-128"/>
              </a:rPr>
              <a:t>rof. Marina Jovanović - Božilovič</a:t>
            </a:r>
            <a:endParaRPr lang="sr-Latn-CS" b="1"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latin typeface="Century Gothic" pitchFamily="34" charset="0"/>
              <a:ea typeface="Arial Unicode MS" pitchFamily="34" charset="-128"/>
              <a:cs typeface="Arial Unicode MS" pitchFamily="34" charset="-128"/>
            </a:endParaRPr>
          </a:p>
        </p:txBody>
      </p:sp>
    </p:spTree>
  </p:cSld>
  <p:clrMapOvr>
    <a:masterClrMapping/>
  </p:clrMapOvr>
  <p:transition>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0" y="1571612"/>
            <a:ext cx="5072098" cy="1401786"/>
          </a:xfrm>
        </p:spPr>
        <p:txBody>
          <a:bodyPr>
            <a:noAutofit/>
          </a:bodyPr>
          <a:lstStyle/>
          <a:p>
            <a:pPr algn="just"/>
            <a:r>
              <a:rPr lang="en-US" sz="3200" dirty="0">
                <a:solidFill>
                  <a:srgbClr val="7030A0"/>
                </a:solidFill>
              </a:rPr>
              <a:t>Prva </a:t>
            </a:r>
            <a:r>
              <a:rPr lang="en-US" sz="3200" dirty="0" err="1">
                <a:solidFill>
                  <a:srgbClr val="7030A0"/>
                </a:solidFill>
              </a:rPr>
              <a:t>kosmicka</a:t>
            </a:r>
            <a:r>
              <a:rPr lang="en-US" sz="3200" dirty="0">
                <a:solidFill>
                  <a:srgbClr val="7030A0"/>
                </a:solidFill>
              </a:rPr>
              <a:t> </a:t>
            </a:r>
            <a:r>
              <a:rPr lang="en-US" sz="3200" dirty="0" err="1">
                <a:solidFill>
                  <a:srgbClr val="7030A0"/>
                </a:solidFill>
              </a:rPr>
              <a:t>brzina</a:t>
            </a:r>
            <a:r>
              <a:rPr lang="en-US" sz="3200" dirty="0">
                <a:solidFill>
                  <a:srgbClr val="7030A0"/>
                </a:solidFill>
              </a:rPr>
              <a:t> </a:t>
            </a:r>
            <a:r>
              <a:rPr lang="en-US" sz="3200" dirty="0"/>
              <a:t>je </a:t>
            </a:r>
            <a:r>
              <a:rPr lang="en-US" sz="3200" dirty="0" err="1"/>
              <a:t>brzina</a:t>
            </a:r>
            <a:r>
              <a:rPr lang="en-US" sz="3200" dirty="0"/>
              <a:t> </a:t>
            </a:r>
            <a:r>
              <a:rPr lang="en-US" sz="3200" dirty="0" err="1"/>
              <a:t>koju</a:t>
            </a:r>
            <a:r>
              <a:rPr lang="en-US" sz="3200" dirty="0"/>
              <a:t> </a:t>
            </a:r>
            <a:r>
              <a:rPr lang="en-US" sz="3200" dirty="0" err="1"/>
              <a:t>imaju</a:t>
            </a:r>
            <a:r>
              <a:rPr lang="en-US" sz="3200" dirty="0"/>
              <a:t> </a:t>
            </a:r>
            <a:r>
              <a:rPr lang="en-US" sz="3200" dirty="0" err="1"/>
              <a:t>satelitit</a:t>
            </a:r>
            <a:r>
              <a:rPr lang="sr-Latn-RS" sz="3200" dirty="0"/>
              <a:t>I</a:t>
            </a:r>
            <a:r>
              <a:rPr lang="en-US" sz="3200" dirty="0"/>
              <a:t> </a:t>
            </a:r>
            <a:r>
              <a:rPr lang="en-US" sz="3200" dirty="0" err="1"/>
              <a:t>koji</a:t>
            </a:r>
            <a:r>
              <a:rPr lang="en-US" sz="3200" dirty="0"/>
              <a:t> se </a:t>
            </a:r>
            <a:r>
              <a:rPr lang="en-US" sz="3200" dirty="0" err="1"/>
              <a:t>krecu</a:t>
            </a:r>
            <a:r>
              <a:rPr lang="en-US" sz="3200" dirty="0"/>
              <a:t> </a:t>
            </a:r>
            <a:r>
              <a:rPr lang="en-US" sz="3200" dirty="0" err="1"/>
              <a:t>iznad</a:t>
            </a:r>
            <a:r>
              <a:rPr lang="en-US" sz="3200" dirty="0"/>
              <a:t> same </a:t>
            </a:r>
            <a:r>
              <a:rPr lang="en-US" sz="3200" dirty="0" err="1"/>
              <a:t>povrsine</a:t>
            </a:r>
            <a:r>
              <a:rPr lang="en-US" sz="3200" dirty="0"/>
              <a:t> </a:t>
            </a:r>
            <a:r>
              <a:rPr lang="en-US" sz="3200" dirty="0" err="1"/>
              <a:t>Zemlje</a:t>
            </a:r>
            <a:r>
              <a:rPr lang="en-US" sz="3200" dirty="0"/>
              <a:t> </a:t>
            </a:r>
            <a:r>
              <a:rPr lang="en-US" sz="3200" dirty="0" err="1"/>
              <a:t>i</a:t>
            </a:r>
            <a:r>
              <a:rPr lang="en-US" sz="3200" dirty="0"/>
              <a:t> </a:t>
            </a:r>
            <a:r>
              <a:rPr lang="en-US" sz="3200" dirty="0" err="1"/>
              <a:t>ona</a:t>
            </a:r>
            <a:r>
              <a:rPr lang="en-US" sz="3200" dirty="0"/>
              <a:t> </a:t>
            </a:r>
            <a:r>
              <a:rPr lang="en-US" sz="3200" dirty="0" err="1"/>
              <a:t>iznosi</a:t>
            </a:r>
            <a:r>
              <a:rPr lang="en-US" sz="3200" dirty="0"/>
              <a:t> : </a:t>
            </a:r>
            <a:endParaRPr lang="sr-Latn-CS" sz="3200" dirty="0"/>
          </a:p>
        </p:txBody>
      </p:sp>
      <p:sp>
        <p:nvSpPr>
          <p:cNvPr id="8" name="Title 2"/>
          <p:cNvSpPr txBox="1">
            <a:spLocks/>
          </p:cNvSpPr>
          <p:nvPr/>
        </p:nvSpPr>
        <p:spPr>
          <a:xfrm>
            <a:off x="2071670" y="785794"/>
            <a:ext cx="5643602" cy="495232"/>
          </a:xfrm>
          <a:prstGeom prst="rect">
            <a:avLst/>
          </a:prstGeom>
        </p:spPr>
        <p:txBody>
          <a:bodyPr spcFirstLastPara="1" vert="horz" lIns="91440" tIns="45720" rIns="91440" bIns="45720" numCol="1" rtlCol="0" anchor="t">
            <a:prstTxWarp prst="textArchUp">
              <a:avLst/>
            </a:prstTxWarp>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3600" b="1" i="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38100" dist="38100" dir="2700000" algn="tl">
                    <a:srgbClr val="000000">
                      <a:alpha val="43137"/>
                    </a:srgbClr>
                  </a:outerShdw>
                  <a:reflection blurRad="12700" stA="50000" endPos="50000" dist="5000" dir="5400000" sy="-100000" rotWithShape="0"/>
                </a:effectLst>
                <a:latin typeface="Aharoni" pitchFamily="2" charset="-79"/>
                <a:ea typeface="+mj-ea"/>
                <a:cs typeface="Aharoni" pitchFamily="2" charset="-79"/>
              </a:rPr>
              <a:t>Kosmicke</a:t>
            </a:r>
            <a:r>
              <a:rPr lang="en-US" sz="3600"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38100" dist="38100" dir="2700000" algn="tl">
                    <a:srgbClr val="000000">
                      <a:alpha val="43137"/>
                    </a:srgbClr>
                  </a:outerShdw>
                  <a:reflection blurRad="12700" stA="50000" endPos="50000" dist="5000" dir="5400000" sy="-100000" rotWithShape="0"/>
                </a:effectLst>
                <a:latin typeface="Aharoni" pitchFamily="2" charset="-79"/>
                <a:ea typeface="+mj-ea"/>
                <a:cs typeface="Aharoni" pitchFamily="2" charset="-79"/>
              </a:rPr>
              <a:t> </a:t>
            </a:r>
            <a:r>
              <a:rPr lang="en-US" sz="3600" b="1" i="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38100" dist="38100" dir="2700000" algn="tl">
                    <a:srgbClr val="000000">
                      <a:alpha val="43137"/>
                    </a:srgbClr>
                  </a:outerShdw>
                  <a:reflection blurRad="12700" stA="50000" endPos="50000" dist="5000" dir="5400000" sy="-100000" rotWithShape="0"/>
                </a:effectLst>
                <a:latin typeface="Aharoni" pitchFamily="2" charset="-79"/>
                <a:ea typeface="+mj-ea"/>
                <a:cs typeface="Aharoni" pitchFamily="2" charset="-79"/>
              </a:rPr>
              <a:t>brzine</a:t>
            </a:r>
            <a:endParaRPr kumimoji="0" lang="sr-Latn-CS" sz="3600" b="1" i="1" u="none" strike="noStrike" kern="1200" cap="all" spc="0" normalizeH="0" baseline="0" noProof="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38100" dist="38100" dir="2700000" algn="tl">
                  <a:srgbClr val="000000">
                    <a:alpha val="43137"/>
                  </a:srgbClr>
                </a:outerShdw>
                <a:reflection blurRad="12700" stA="50000" endPos="50000" dist="5000" dir="5400000" sy="-100000" rotWithShape="0"/>
              </a:effectLst>
              <a:uLnTx/>
              <a:uFillTx/>
              <a:latin typeface="Aharoni" pitchFamily="2" charset="-79"/>
              <a:ea typeface="+mj-ea"/>
              <a:cs typeface="Aharoni" pitchFamily="2" charset="-79"/>
            </a:endParaRPr>
          </a:p>
        </p:txBody>
      </p:sp>
      <p:pic>
        <p:nvPicPr>
          <p:cNvPr id="59394" name="Picture 2" descr="Šta su kosmičke brzine"/>
          <p:cNvPicPr>
            <a:picLocks noChangeAspect="1" noChangeArrowheads="1"/>
          </p:cNvPicPr>
          <p:nvPr/>
        </p:nvPicPr>
        <p:blipFill>
          <a:blip r:embed="rId2"/>
          <a:srcRect/>
          <a:stretch>
            <a:fillRect/>
          </a:stretch>
        </p:blipFill>
        <p:spPr bwMode="auto">
          <a:xfrm>
            <a:off x="5143472" y="1428736"/>
            <a:ext cx="4000528" cy="3071834"/>
          </a:xfrm>
          <a:prstGeom prst="rect">
            <a:avLst/>
          </a:prstGeom>
          <a:noFill/>
        </p:spPr>
      </p:pic>
      <p:sp>
        <p:nvSpPr>
          <p:cNvPr id="12" name="Title 2"/>
          <p:cNvSpPr txBox="1">
            <a:spLocks/>
          </p:cNvSpPr>
          <p:nvPr/>
        </p:nvSpPr>
        <p:spPr>
          <a:xfrm>
            <a:off x="221692" y="5181648"/>
            <a:ext cx="5286412" cy="495232"/>
          </a:xfrm>
          <a:prstGeom prst="rect">
            <a:avLst/>
          </a:prstGeom>
        </p:spPr>
        <p:txBody>
          <a:bodyPr vert="horz" lIns="91440" tIns="45720" rIns="91440" bIns="45720" rtlCol="0" anchor="t">
            <a:noAutofit/>
          </a:bodyPr>
          <a:lstStyle/>
          <a:p>
            <a:pPr marL="0" marR="0" lvl="0" indent="0" algn="just"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err="1">
                <a:ln>
                  <a:noFill/>
                </a:ln>
                <a:solidFill>
                  <a:srgbClr val="408E93"/>
                </a:solidFill>
                <a:effectLst/>
                <a:uLnTx/>
                <a:uFillTx/>
                <a:latin typeface="Agency FB" panose="020B0503020202020204" pitchFamily="34" charset="0"/>
                <a:ea typeface="+mj-ea"/>
                <a:cs typeface="Segoe UI Light" panose="020B0502040204020203" pitchFamily="34" charset="0"/>
              </a:rPr>
              <a:t>Za</a:t>
            </a:r>
            <a:r>
              <a:rPr kumimoji="0" lang="en-US" sz="3200" b="0" i="0" u="none" strike="noStrike" kern="1200" cap="none" spc="0" normalizeH="0" noProof="0" dirty="0">
                <a:ln>
                  <a:noFill/>
                </a:ln>
                <a:solidFill>
                  <a:srgbClr val="408E93"/>
                </a:solidFill>
                <a:effectLst/>
                <a:uLnTx/>
                <a:uFillTx/>
                <a:latin typeface="Agency FB" panose="020B0503020202020204" pitchFamily="34" charset="0"/>
                <a:ea typeface="+mj-ea"/>
                <a:cs typeface="Segoe UI Light" panose="020B0502040204020203" pitchFamily="34" charset="0"/>
              </a:rPr>
              <a:t> </a:t>
            </a:r>
            <a:r>
              <a:rPr kumimoji="0" lang="en-US" sz="3200" b="0" i="0" u="none" strike="noStrike" kern="1200" cap="none" spc="0" normalizeH="0" noProof="0" dirty="0" err="1">
                <a:ln>
                  <a:noFill/>
                </a:ln>
                <a:solidFill>
                  <a:srgbClr val="408E93"/>
                </a:solidFill>
                <a:effectLst/>
                <a:uLnTx/>
                <a:uFillTx/>
                <a:latin typeface="Agency FB" panose="020B0503020202020204" pitchFamily="34" charset="0"/>
                <a:ea typeface="+mj-ea"/>
                <a:cs typeface="Segoe UI Light" panose="020B0502040204020203" pitchFamily="34" charset="0"/>
              </a:rPr>
              <a:t>kretanje</a:t>
            </a:r>
            <a:r>
              <a:rPr kumimoji="0" lang="en-US" sz="3200" b="0" i="0" u="none" strike="noStrike" kern="1200" cap="none" spc="0" normalizeH="0" noProof="0" dirty="0">
                <a:ln>
                  <a:noFill/>
                </a:ln>
                <a:solidFill>
                  <a:srgbClr val="408E93"/>
                </a:solidFill>
                <a:effectLst/>
                <a:uLnTx/>
                <a:uFillTx/>
                <a:latin typeface="Agency FB" panose="020B0503020202020204" pitchFamily="34" charset="0"/>
                <a:ea typeface="+mj-ea"/>
                <a:cs typeface="Segoe UI Light" panose="020B0502040204020203" pitchFamily="34" charset="0"/>
              </a:rPr>
              <a:t> </a:t>
            </a:r>
            <a:r>
              <a:rPr kumimoji="0" lang="en-US" sz="3200" b="0" i="0" u="none" strike="noStrike" kern="1200" cap="none" spc="0" normalizeH="0" noProof="0" dirty="0" err="1">
                <a:ln>
                  <a:noFill/>
                </a:ln>
                <a:solidFill>
                  <a:srgbClr val="408E93"/>
                </a:solidFill>
                <a:effectLst/>
                <a:uLnTx/>
                <a:uFillTx/>
                <a:latin typeface="Agency FB" panose="020B0503020202020204" pitchFamily="34" charset="0"/>
                <a:ea typeface="+mj-ea"/>
                <a:cs typeface="Segoe UI Light" panose="020B0502040204020203" pitchFamily="34" charset="0"/>
              </a:rPr>
              <a:t>po</a:t>
            </a:r>
            <a:r>
              <a:rPr kumimoji="0" lang="en-US" sz="3200" b="0" i="0" u="none" strike="noStrike" kern="1200" cap="none" spc="0" normalizeH="0" noProof="0" dirty="0">
                <a:ln>
                  <a:noFill/>
                </a:ln>
                <a:solidFill>
                  <a:srgbClr val="408E93"/>
                </a:solidFill>
                <a:effectLst/>
                <a:uLnTx/>
                <a:uFillTx/>
                <a:latin typeface="Agency FB" panose="020B0503020202020204" pitchFamily="34" charset="0"/>
                <a:ea typeface="+mj-ea"/>
                <a:cs typeface="Segoe UI Light" panose="020B0502040204020203" pitchFamily="34" charset="0"/>
              </a:rPr>
              <a:t> </a:t>
            </a:r>
            <a:r>
              <a:rPr kumimoji="0" lang="en-US" sz="3200" b="0" i="0" u="none" strike="noStrike" kern="1200" cap="none" spc="0" normalizeH="0" noProof="0" dirty="0" err="1">
                <a:ln>
                  <a:noFill/>
                </a:ln>
                <a:solidFill>
                  <a:srgbClr val="408E93"/>
                </a:solidFill>
                <a:effectLst/>
                <a:uLnTx/>
                <a:uFillTx/>
                <a:latin typeface="Agency FB" panose="020B0503020202020204" pitchFamily="34" charset="0"/>
                <a:ea typeface="+mj-ea"/>
                <a:cs typeface="Segoe UI Light" panose="020B0502040204020203" pitchFamily="34" charset="0"/>
              </a:rPr>
              <a:t>elipsi</a:t>
            </a:r>
            <a:r>
              <a:rPr kumimoji="0" lang="en-US" sz="3200" b="0" i="0" u="none" strike="noStrike" kern="1200" cap="none" spc="0" normalizeH="0" noProof="0" dirty="0">
                <a:ln>
                  <a:noFill/>
                </a:ln>
                <a:solidFill>
                  <a:srgbClr val="408E93"/>
                </a:solidFill>
                <a:effectLst/>
                <a:uLnTx/>
                <a:uFillTx/>
                <a:latin typeface="Agency FB" panose="020B0503020202020204" pitchFamily="34" charset="0"/>
                <a:ea typeface="+mj-ea"/>
                <a:cs typeface="Segoe UI Light" panose="020B0502040204020203" pitchFamily="34" charset="0"/>
              </a:rPr>
              <a:t> </a:t>
            </a:r>
            <a:r>
              <a:rPr kumimoji="0" lang="en-US" sz="3200" b="0" i="0" u="none" strike="noStrike" kern="1200" cap="none" spc="0" normalizeH="0" noProof="0" dirty="0" err="1">
                <a:ln>
                  <a:noFill/>
                </a:ln>
                <a:solidFill>
                  <a:srgbClr val="408E93"/>
                </a:solidFill>
                <a:effectLst/>
                <a:uLnTx/>
                <a:uFillTx/>
                <a:latin typeface="Agency FB" panose="020B0503020202020204" pitchFamily="34" charset="0"/>
                <a:ea typeface="+mj-ea"/>
                <a:cs typeface="Segoe UI Light" panose="020B0502040204020203" pitchFamily="34" charset="0"/>
              </a:rPr>
              <a:t>izraz</a:t>
            </a:r>
            <a:r>
              <a:rPr kumimoji="0" lang="en-US" sz="3200" b="0" i="0" u="none" strike="noStrike" kern="1200" cap="none" spc="0" normalizeH="0" noProof="0" dirty="0">
                <a:ln>
                  <a:noFill/>
                </a:ln>
                <a:solidFill>
                  <a:srgbClr val="408E93"/>
                </a:solidFill>
                <a:effectLst/>
                <a:uLnTx/>
                <a:uFillTx/>
                <a:latin typeface="Agency FB" panose="020B0503020202020204" pitchFamily="34" charset="0"/>
                <a:ea typeface="+mj-ea"/>
                <a:cs typeface="Segoe UI Light" panose="020B0502040204020203" pitchFamily="34" charset="0"/>
              </a:rPr>
              <a:t> </a:t>
            </a:r>
            <a:r>
              <a:rPr kumimoji="0" lang="en-US" sz="3200" b="0" i="0" u="none" strike="noStrike" kern="1200" cap="none" spc="0" normalizeH="0" noProof="0" dirty="0" err="1">
                <a:ln>
                  <a:noFill/>
                </a:ln>
                <a:solidFill>
                  <a:srgbClr val="408E93"/>
                </a:solidFill>
                <a:effectLst/>
                <a:uLnTx/>
                <a:uFillTx/>
                <a:latin typeface="Agency FB" panose="020B0503020202020204" pitchFamily="34" charset="0"/>
                <a:ea typeface="+mj-ea"/>
                <a:cs typeface="Segoe UI Light" panose="020B0502040204020203" pitchFamily="34" charset="0"/>
              </a:rPr>
              <a:t>za</a:t>
            </a:r>
            <a:r>
              <a:rPr kumimoji="0" lang="en-US" sz="3200" b="0" i="0" u="none" strike="noStrike" kern="1200" cap="none" spc="0" normalizeH="0" noProof="0" dirty="0">
                <a:ln>
                  <a:noFill/>
                </a:ln>
                <a:solidFill>
                  <a:srgbClr val="408E93"/>
                </a:solidFill>
                <a:effectLst/>
                <a:uLnTx/>
                <a:uFillTx/>
                <a:latin typeface="Agency FB" panose="020B0503020202020204" pitchFamily="34" charset="0"/>
                <a:ea typeface="+mj-ea"/>
                <a:cs typeface="Segoe UI Light" panose="020B0502040204020203" pitchFamily="34" charset="0"/>
              </a:rPr>
              <a:t> </a:t>
            </a:r>
            <a:r>
              <a:rPr kumimoji="0" lang="en-US" sz="3200" b="0" i="0" u="none" strike="noStrike" kern="1200" cap="none" spc="0" normalizeH="0" noProof="0" dirty="0" err="1">
                <a:ln>
                  <a:noFill/>
                </a:ln>
                <a:solidFill>
                  <a:srgbClr val="408E93"/>
                </a:solidFill>
                <a:effectLst/>
                <a:uLnTx/>
                <a:uFillTx/>
                <a:latin typeface="Agency FB" panose="020B0503020202020204" pitchFamily="34" charset="0"/>
                <a:ea typeface="+mj-ea"/>
                <a:cs typeface="Segoe UI Light" panose="020B0502040204020203" pitchFamily="34" charset="0"/>
              </a:rPr>
              <a:t>brzinu</a:t>
            </a:r>
            <a:r>
              <a:rPr kumimoji="0" lang="en-US" sz="3200" b="0" i="0" u="none" strike="noStrike" kern="1200" cap="none" spc="0" normalizeH="0" noProof="0" dirty="0">
                <a:ln>
                  <a:noFill/>
                </a:ln>
                <a:solidFill>
                  <a:srgbClr val="408E93"/>
                </a:solidFill>
                <a:effectLst/>
                <a:uLnTx/>
                <a:uFillTx/>
                <a:latin typeface="Agency FB" panose="020B0503020202020204" pitchFamily="34" charset="0"/>
                <a:ea typeface="+mj-ea"/>
                <a:cs typeface="Segoe UI Light" panose="020B0502040204020203" pitchFamily="34" charset="0"/>
              </a:rPr>
              <a:t> je :</a:t>
            </a:r>
            <a:endParaRPr kumimoji="0" lang="sr-Latn-CS" sz="3200" b="0" i="0" u="none" strike="noStrike" kern="1200" cap="none" spc="0" normalizeH="0" baseline="0" noProof="0" dirty="0">
              <a:ln>
                <a:noFill/>
              </a:ln>
              <a:solidFill>
                <a:srgbClr val="408E93"/>
              </a:solidFill>
              <a:effectLst/>
              <a:uLnTx/>
              <a:uFillTx/>
              <a:latin typeface="Agency FB" panose="020B0503020202020204" pitchFamily="34" charset="0"/>
              <a:ea typeface="+mj-ea"/>
              <a:cs typeface="Segoe UI Light" panose="020B0502040204020203" pitchFamily="34" charset="0"/>
            </a:endParaRPr>
          </a:p>
        </p:txBody>
      </p:sp>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19DD77E6-4561-4EFC-AB9A-A6CABA967842}"/>
                  </a:ext>
                </a:extLst>
              </p:cNvPr>
              <p:cNvSpPr txBox="1"/>
              <p:nvPr/>
            </p:nvSpPr>
            <p:spPr>
              <a:xfrm>
                <a:off x="667118" y="3368724"/>
                <a:ext cx="3760866" cy="1168974"/>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sz="4000" i="1" smtClean="0">
                              <a:solidFill>
                                <a:srgbClr val="FFC000"/>
                              </a:solidFill>
                              <a:latin typeface="Cambria Math" panose="02040503050406030204" pitchFamily="18" charset="0"/>
                            </a:rPr>
                          </m:ctrlPr>
                        </m:sSubPr>
                        <m:e>
                          <m:r>
                            <a:rPr lang="sr-Latn-RS" sz="4000" b="0" i="1" smtClean="0">
                              <a:solidFill>
                                <a:srgbClr val="FFC000"/>
                              </a:solidFill>
                              <a:latin typeface="Cambria Math" panose="02040503050406030204" pitchFamily="18" charset="0"/>
                            </a:rPr>
                            <m:t>𝑣</m:t>
                          </m:r>
                        </m:e>
                        <m:sub>
                          <m:r>
                            <a:rPr lang="sr-Latn-RS" sz="4000" b="0" i="1" smtClean="0">
                              <a:solidFill>
                                <a:srgbClr val="FFC000"/>
                              </a:solidFill>
                              <a:latin typeface="Cambria Math" panose="02040503050406030204" pitchFamily="18" charset="0"/>
                            </a:rPr>
                            <m:t>1</m:t>
                          </m:r>
                          <m:r>
                            <a:rPr lang="sr-Latn-RS" sz="4000" b="0" i="1" smtClean="0">
                              <a:solidFill>
                                <a:srgbClr val="FFC000"/>
                              </a:solidFill>
                              <a:latin typeface="Cambria Math" panose="02040503050406030204" pitchFamily="18" charset="0"/>
                            </a:rPr>
                            <m:t>𝑘</m:t>
                          </m:r>
                        </m:sub>
                      </m:sSub>
                      <m:r>
                        <a:rPr lang="en-US" sz="4000" i="1" smtClean="0">
                          <a:solidFill>
                            <a:srgbClr val="FFC000"/>
                          </a:solidFill>
                          <a:latin typeface="Cambria Math" panose="02040503050406030204" pitchFamily="18" charset="0"/>
                          <a:ea typeface="Cambria Math" panose="02040503050406030204" pitchFamily="18" charset="0"/>
                        </a:rPr>
                        <m:t>=</m:t>
                      </m:r>
                      <m:r>
                        <a:rPr lang="sr-Latn-RS" sz="4000" b="0" i="1" smtClean="0">
                          <a:solidFill>
                            <a:srgbClr val="FFC000"/>
                          </a:solidFill>
                          <a:latin typeface="Cambria Math" panose="02040503050406030204" pitchFamily="18" charset="0"/>
                          <a:ea typeface="Cambria Math" panose="02040503050406030204" pitchFamily="18" charset="0"/>
                        </a:rPr>
                        <m:t>7,9</m:t>
                      </m:r>
                      <m:f>
                        <m:fPr>
                          <m:ctrlPr>
                            <a:rPr lang="sr-Latn-RS" sz="4000" b="0" i="1" smtClean="0">
                              <a:solidFill>
                                <a:srgbClr val="FFC000"/>
                              </a:solidFill>
                              <a:latin typeface="Cambria Math" panose="02040503050406030204" pitchFamily="18" charset="0"/>
                              <a:ea typeface="Cambria Math" panose="02040503050406030204" pitchFamily="18" charset="0"/>
                            </a:rPr>
                          </m:ctrlPr>
                        </m:fPr>
                        <m:num>
                          <m:r>
                            <a:rPr lang="sr-Latn-RS" sz="4000" b="0" i="1" smtClean="0">
                              <a:solidFill>
                                <a:srgbClr val="FFC000"/>
                              </a:solidFill>
                              <a:latin typeface="Cambria Math" panose="02040503050406030204" pitchFamily="18" charset="0"/>
                              <a:ea typeface="Cambria Math" panose="02040503050406030204" pitchFamily="18" charset="0"/>
                            </a:rPr>
                            <m:t>𝑘𝑚</m:t>
                          </m:r>
                        </m:num>
                        <m:den>
                          <m:r>
                            <a:rPr lang="sr-Latn-RS" sz="4000" b="0" i="1" smtClean="0">
                              <a:solidFill>
                                <a:srgbClr val="FFC000"/>
                              </a:solidFill>
                              <a:latin typeface="Cambria Math" panose="02040503050406030204" pitchFamily="18" charset="0"/>
                              <a:ea typeface="Cambria Math" panose="02040503050406030204" pitchFamily="18" charset="0"/>
                            </a:rPr>
                            <m:t>𝑠</m:t>
                          </m:r>
                        </m:den>
                      </m:f>
                    </m:oMath>
                  </m:oMathPara>
                </a14:m>
                <a:endParaRPr lang="en-US" sz="4000" dirty="0"/>
              </a:p>
            </p:txBody>
          </p:sp>
        </mc:Choice>
        <mc:Fallback>
          <p:sp>
            <p:nvSpPr>
              <p:cNvPr id="2" name="TextBox 1">
                <a:extLst>
                  <a:ext uri="{FF2B5EF4-FFF2-40B4-BE49-F238E27FC236}">
                    <a16:creationId xmlns:a16="http://schemas.microsoft.com/office/drawing/2014/main" id="{19DD77E6-4561-4EFC-AB9A-A6CABA967842}"/>
                  </a:ext>
                </a:extLst>
              </p:cNvPr>
              <p:cNvSpPr txBox="1">
                <a:spLocks noRot="1" noChangeAspect="1" noMove="1" noResize="1" noEditPoints="1" noAdjustHandles="1" noChangeArrowheads="1" noChangeShapeType="1" noTextEdit="1"/>
              </p:cNvSpPr>
              <p:nvPr/>
            </p:nvSpPr>
            <p:spPr>
              <a:xfrm>
                <a:off x="667118" y="3368724"/>
                <a:ext cx="3760866" cy="1168974"/>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B2402346-9941-465C-A05E-125B07710594}"/>
                  </a:ext>
                </a:extLst>
              </p:cNvPr>
              <p:cNvSpPr txBox="1"/>
              <p:nvPr/>
            </p:nvSpPr>
            <p:spPr>
              <a:xfrm>
                <a:off x="5508104" y="4799165"/>
                <a:ext cx="2880320" cy="1273041"/>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r>
                        <a:rPr lang="sr-Latn-RS" sz="2800" i="1">
                          <a:solidFill>
                            <a:schemeClr val="accent5">
                              <a:lumMod val="20000"/>
                              <a:lumOff val="80000"/>
                            </a:schemeClr>
                          </a:solidFill>
                          <a:latin typeface="Cambria Math" panose="02040503050406030204" pitchFamily="18" charset="0"/>
                          <a:ea typeface="Cambria Math" panose="02040503050406030204" pitchFamily="18" charset="0"/>
                        </a:rPr>
                        <m:t>𝑣</m:t>
                      </m:r>
                      <m:r>
                        <a:rPr lang="sr-Latn-RS" sz="2800" i="1">
                          <a:solidFill>
                            <a:schemeClr val="accent5">
                              <a:lumMod val="20000"/>
                              <a:lumOff val="80000"/>
                            </a:schemeClr>
                          </a:solidFill>
                          <a:latin typeface="Cambria Math" panose="02040503050406030204" pitchFamily="18" charset="0"/>
                          <a:ea typeface="Cambria Math" panose="02040503050406030204" pitchFamily="18" charset="0"/>
                        </a:rPr>
                        <m:t>=</m:t>
                      </m:r>
                      <m:rad>
                        <m:radPr>
                          <m:degHide m:val="on"/>
                          <m:ctrlPr>
                            <a:rPr lang="sr-Latn-RS" sz="2800" i="1">
                              <a:solidFill>
                                <a:schemeClr val="accent5">
                                  <a:lumMod val="20000"/>
                                  <a:lumOff val="80000"/>
                                </a:schemeClr>
                              </a:solidFill>
                              <a:latin typeface="Cambria Math" panose="02040503050406030204" pitchFamily="18" charset="0"/>
                              <a:ea typeface="Cambria Math" panose="02040503050406030204" pitchFamily="18" charset="0"/>
                            </a:rPr>
                          </m:ctrlPr>
                        </m:radPr>
                        <m:deg/>
                        <m:e>
                          <m:r>
                            <a:rPr lang="en-US" sz="2800" i="1">
                              <a:solidFill>
                                <a:schemeClr val="accent5">
                                  <a:lumMod val="20000"/>
                                  <a:lumOff val="80000"/>
                                </a:schemeClr>
                              </a:solidFill>
                              <a:latin typeface="Cambria Math" panose="02040503050406030204" pitchFamily="18" charset="0"/>
                              <a:ea typeface="Cambria Math" panose="02040503050406030204" pitchFamily="18" charset="0"/>
                            </a:rPr>
                            <m:t>𝛾</m:t>
                          </m:r>
                          <m:r>
                            <a:rPr lang="sr-Latn-RS" sz="2800" i="1">
                              <a:solidFill>
                                <a:schemeClr val="accent5">
                                  <a:lumMod val="20000"/>
                                  <a:lumOff val="80000"/>
                                </a:schemeClr>
                              </a:solidFill>
                              <a:latin typeface="Cambria Math" panose="02040503050406030204" pitchFamily="18" charset="0"/>
                              <a:ea typeface="Cambria Math" panose="02040503050406030204" pitchFamily="18" charset="0"/>
                            </a:rPr>
                            <m:t>𝑀</m:t>
                          </m:r>
                          <m:d>
                            <m:dPr>
                              <m:ctrlPr>
                                <a:rPr lang="sr-Latn-RS" sz="2800" i="1">
                                  <a:solidFill>
                                    <a:schemeClr val="accent5">
                                      <a:lumMod val="20000"/>
                                      <a:lumOff val="80000"/>
                                    </a:schemeClr>
                                  </a:solidFill>
                                  <a:latin typeface="Cambria Math" panose="02040503050406030204" pitchFamily="18" charset="0"/>
                                  <a:ea typeface="Cambria Math" panose="02040503050406030204" pitchFamily="18" charset="0"/>
                                </a:rPr>
                              </m:ctrlPr>
                            </m:dPr>
                            <m:e>
                              <m:f>
                                <m:fPr>
                                  <m:ctrlPr>
                                    <a:rPr lang="sr-Latn-RS" sz="2800" i="1">
                                      <a:solidFill>
                                        <a:schemeClr val="accent5">
                                          <a:lumMod val="20000"/>
                                          <a:lumOff val="80000"/>
                                        </a:schemeClr>
                                      </a:solidFill>
                                      <a:latin typeface="Cambria Math" panose="02040503050406030204" pitchFamily="18" charset="0"/>
                                      <a:ea typeface="Cambria Math" panose="02040503050406030204" pitchFamily="18" charset="0"/>
                                    </a:rPr>
                                  </m:ctrlPr>
                                </m:fPr>
                                <m:num>
                                  <m:r>
                                    <a:rPr lang="sr-Latn-RS" sz="2800" i="1">
                                      <a:solidFill>
                                        <a:schemeClr val="accent5">
                                          <a:lumMod val="20000"/>
                                          <a:lumOff val="80000"/>
                                        </a:schemeClr>
                                      </a:solidFill>
                                      <a:latin typeface="Cambria Math" panose="02040503050406030204" pitchFamily="18" charset="0"/>
                                      <a:ea typeface="Cambria Math" panose="02040503050406030204" pitchFamily="18" charset="0"/>
                                    </a:rPr>
                                    <m:t>2</m:t>
                                  </m:r>
                                </m:num>
                                <m:den>
                                  <m:r>
                                    <a:rPr lang="sr-Latn-RS" sz="2800" i="1">
                                      <a:solidFill>
                                        <a:schemeClr val="accent5">
                                          <a:lumMod val="20000"/>
                                          <a:lumOff val="80000"/>
                                        </a:schemeClr>
                                      </a:solidFill>
                                      <a:latin typeface="Cambria Math" panose="02040503050406030204" pitchFamily="18" charset="0"/>
                                      <a:ea typeface="Cambria Math" panose="02040503050406030204" pitchFamily="18" charset="0"/>
                                    </a:rPr>
                                    <m:t>𝑟</m:t>
                                  </m:r>
                                </m:den>
                              </m:f>
                              <m:r>
                                <a:rPr lang="sr-Latn-RS" sz="2800" i="1">
                                  <a:solidFill>
                                    <a:schemeClr val="accent5">
                                      <a:lumMod val="20000"/>
                                      <a:lumOff val="80000"/>
                                    </a:schemeClr>
                                  </a:solidFill>
                                  <a:latin typeface="Cambria Math" panose="02040503050406030204" pitchFamily="18" charset="0"/>
                                  <a:ea typeface="Cambria Math" panose="02040503050406030204" pitchFamily="18" charset="0"/>
                                </a:rPr>
                                <m:t>−</m:t>
                              </m:r>
                              <m:f>
                                <m:fPr>
                                  <m:ctrlPr>
                                    <a:rPr lang="sr-Latn-RS" sz="2800" i="1">
                                      <a:solidFill>
                                        <a:schemeClr val="accent5">
                                          <a:lumMod val="20000"/>
                                          <a:lumOff val="80000"/>
                                        </a:schemeClr>
                                      </a:solidFill>
                                      <a:latin typeface="Cambria Math" panose="02040503050406030204" pitchFamily="18" charset="0"/>
                                      <a:ea typeface="Cambria Math" panose="02040503050406030204" pitchFamily="18" charset="0"/>
                                    </a:rPr>
                                  </m:ctrlPr>
                                </m:fPr>
                                <m:num>
                                  <m:r>
                                    <a:rPr lang="sr-Latn-RS" sz="2800" i="1">
                                      <a:solidFill>
                                        <a:schemeClr val="accent5">
                                          <a:lumMod val="20000"/>
                                          <a:lumOff val="80000"/>
                                        </a:schemeClr>
                                      </a:solidFill>
                                      <a:latin typeface="Cambria Math" panose="02040503050406030204" pitchFamily="18" charset="0"/>
                                      <a:ea typeface="Cambria Math" panose="02040503050406030204" pitchFamily="18" charset="0"/>
                                    </a:rPr>
                                    <m:t>1</m:t>
                                  </m:r>
                                </m:num>
                                <m:den>
                                  <m:r>
                                    <a:rPr lang="sr-Latn-RS" sz="2800" i="1">
                                      <a:solidFill>
                                        <a:schemeClr val="accent5">
                                          <a:lumMod val="20000"/>
                                          <a:lumOff val="80000"/>
                                        </a:schemeClr>
                                      </a:solidFill>
                                      <a:latin typeface="Cambria Math" panose="02040503050406030204" pitchFamily="18" charset="0"/>
                                      <a:ea typeface="Cambria Math" panose="02040503050406030204" pitchFamily="18" charset="0"/>
                                    </a:rPr>
                                    <m:t>𝑎</m:t>
                                  </m:r>
                                </m:den>
                              </m:f>
                            </m:e>
                          </m:d>
                        </m:e>
                      </m:rad>
                    </m:oMath>
                  </m:oMathPara>
                </a14:m>
                <a:endParaRPr lang="en-US" sz="2800" dirty="0"/>
              </a:p>
            </p:txBody>
          </p:sp>
        </mc:Choice>
        <mc:Fallback>
          <p:sp>
            <p:nvSpPr>
              <p:cNvPr id="4" name="TextBox 3">
                <a:extLst>
                  <a:ext uri="{FF2B5EF4-FFF2-40B4-BE49-F238E27FC236}">
                    <a16:creationId xmlns:a16="http://schemas.microsoft.com/office/drawing/2014/main" id="{B2402346-9941-465C-A05E-125B07710594}"/>
                  </a:ext>
                </a:extLst>
              </p:cNvPr>
              <p:cNvSpPr txBox="1">
                <a:spLocks noRot="1" noChangeAspect="1" noMove="1" noResize="1" noEditPoints="1" noAdjustHandles="1" noChangeArrowheads="1" noChangeShapeType="1" noTextEdit="1"/>
              </p:cNvSpPr>
              <p:nvPr/>
            </p:nvSpPr>
            <p:spPr>
              <a:xfrm>
                <a:off x="5508104" y="4799165"/>
                <a:ext cx="2880320" cy="1273041"/>
              </a:xfrm>
              <a:prstGeom prst="rect">
                <a:avLst/>
              </a:prstGeom>
              <a:blipFill>
                <a:blip r:embed="rId4"/>
                <a:stretch>
                  <a:fillRect/>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par>
                          <p:cTn id="10" fill="hold">
                            <p:stCondLst>
                              <p:cond delay="1000"/>
                            </p:stCondLst>
                            <p:childTnLst>
                              <p:par>
                                <p:cTn id="11" presetID="31" presetClass="entr" presetSubtype="0" fill="hold" nodeType="afterEffect">
                                  <p:stCondLst>
                                    <p:cond delay="0"/>
                                  </p:stCondLst>
                                  <p:iterate type="lt">
                                    <p:tmPct val="5000"/>
                                  </p:iterate>
                                  <p:childTnLst>
                                    <p:set>
                                      <p:cBhvr>
                                        <p:cTn id="12" dur="1" fill="hold">
                                          <p:stCondLst>
                                            <p:cond delay="0"/>
                                          </p:stCondLst>
                                        </p:cTn>
                                        <p:tgtEl>
                                          <p:spTgt spid="59394"/>
                                        </p:tgtEl>
                                        <p:attrNameLst>
                                          <p:attrName>style.visibility</p:attrName>
                                        </p:attrNameLst>
                                      </p:cBhvr>
                                      <p:to>
                                        <p:strVal val="visible"/>
                                      </p:to>
                                    </p:set>
                                    <p:anim calcmode="lin" valueType="num">
                                      <p:cBhvr>
                                        <p:cTn id="13" dur="2000" fill="hold"/>
                                        <p:tgtEl>
                                          <p:spTgt spid="59394"/>
                                        </p:tgtEl>
                                        <p:attrNameLst>
                                          <p:attrName>ppt_w</p:attrName>
                                        </p:attrNameLst>
                                      </p:cBhvr>
                                      <p:tavLst>
                                        <p:tav tm="0">
                                          <p:val>
                                            <p:fltVal val="0"/>
                                          </p:val>
                                        </p:tav>
                                        <p:tav tm="100000">
                                          <p:val>
                                            <p:strVal val="#ppt_w"/>
                                          </p:val>
                                        </p:tav>
                                      </p:tavLst>
                                    </p:anim>
                                    <p:anim calcmode="lin" valueType="num">
                                      <p:cBhvr>
                                        <p:cTn id="14" dur="2000" fill="hold"/>
                                        <p:tgtEl>
                                          <p:spTgt spid="59394"/>
                                        </p:tgtEl>
                                        <p:attrNameLst>
                                          <p:attrName>ppt_h</p:attrName>
                                        </p:attrNameLst>
                                      </p:cBhvr>
                                      <p:tavLst>
                                        <p:tav tm="0">
                                          <p:val>
                                            <p:fltVal val="0"/>
                                          </p:val>
                                        </p:tav>
                                        <p:tav tm="100000">
                                          <p:val>
                                            <p:strVal val="#ppt_h"/>
                                          </p:val>
                                        </p:tav>
                                      </p:tavLst>
                                    </p:anim>
                                    <p:anim calcmode="lin" valueType="num">
                                      <p:cBhvr>
                                        <p:cTn id="15" dur="2000" fill="hold"/>
                                        <p:tgtEl>
                                          <p:spTgt spid="59394"/>
                                        </p:tgtEl>
                                        <p:attrNameLst>
                                          <p:attrName>style.rotation</p:attrName>
                                        </p:attrNameLst>
                                      </p:cBhvr>
                                      <p:tavLst>
                                        <p:tav tm="0">
                                          <p:val>
                                            <p:fltVal val="90"/>
                                          </p:val>
                                        </p:tav>
                                        <p:tav tm="100000">
                                          <p:val>
                                            <p:fltVal val="0"/>
                                          </p:val>
                                        </p:tav>
                                      </p:tavLst>
                                    </p:anim>
                                    <p:animEffect transition="in" filter="fade">
                                      <p:cBhvr>
                                        <p:cTn id="16" dur="2000"/>
                                        <p:tgtEl>
                                          <p:spTgt spid="59394"/>
                                        </p:tgtEl>
                                      </p:cBhvr>
                                    </p:animEffect>
                                  </p:childTnLst>
                                </p:cTn>
                              </p:par>
                            </p:childTnLst>
                          </p:cTn>
                        </p:par>
                        <p:par>
                          <p:cTn id="17" fill="hold">
                            <p:stCondLst>
                              <p:cond delay="3000"/>
                            </p:stCondLst>
                            <p:childTnLst>
                              <p:par>
                                <p:cTn id="18" presetID="23" presetClass="entr" presetSubtype="16"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3000" fill="hold"/>
                                        <p:tgtEl>
                                          <p:spTgt spid="3"/>
                                        </p:tgtEl>
                                        <p:attrNameLst>
                                          <p:attrName>ppt_w</p:attrName>
                                        </p:attrNameLst>
                                      </p:cBhvr>
                                      <p:tavLst>
                                        <p:tav tm="0">
                                          <p:val>
                                            <p:fltVal val="0"/>
                                          </p:val>
                                        </p:tav>
                                        <p:tav tm="100000">
                                          <p:val>
                                            <p:strVal val="#ppt_w"/>
                                          </p:val>
                                        </p:tav>
                                      </p:tavLst>
                                    </p:anim>
                                    <p:anim calcmode="lin" valueType="num">
                                      <p:cBhvr>
                                        <p:cTn id="21" dur="3000" fill="hold"/>
                                        <p:tgtEl>
                                          <p:spTgt spid="3"/>
                                        </p:tgtEl>
                                        <p:attrNameLst>
                                          <p:attrName>ppt_h</p:attrName>
                                        </p:attrNameLst>
                                      </p:cBhvr>
                                      <p:tavLst>
                                        <p:tav tm="0">
                                          <p:val>
                                            <p:fltVal val="0"/>
                                          </p:val>
                                        </p:tav>
                                        <p:tav tm="100000">
                                          <p:val>
                                            <p:strVal val="#ppt_h"/>
                                          </p:val>
                                        </p:tav>
                                      </p:tavLst>
                                    </p:anim>
                                  </p:childTnLst>
                                </p:cTn>
                              </p:par>
                            </p:childTnLst>
                          </p:cTn>
                        </p:par>
                        <p:par>
                          <p:cTn id="22" fill="hold">
                            <p:stCondLst>
                              <p:cond delay="6000"/>
                            </p:stCondLst>
                            <p:childTnLst>
                              <p:par>
                                <p:cTn id="23" presetID="23" presetClass="entr" presetSubtype="16" fill="hold" nodeType="afterEffect">
                                  <p:stCondLst>
                                    <p:cond delay="0"/>
                                  </p:stCondLst>
                                  <p:childTnLst>
                                    <p:set>
                                      <p:cBhvr>
                                        <p:cTn id="24" dur="1" fill="hold">
                                          <p:stCondLst>
                                            <p:cond delay="0"/>
                                          </p:stCondLst>
                                        </p:cTn>
                                        <p:tgtEl>
                                          <p:spTgt spid="12">
                                            <p:txEl>
                                              <p:pRg st="0" end="0"/>
                                            </p:txEl>
                                          </p:spTgt>
                                        </p:tgtEl>
                                        <p:attrNameLst>
                                          <p:attrName>style.visibility</p:attrName>
                                        </p:attrNameLst>
                                      </p:cBhvr>
                                      <p:to>
                                        <p:strVal val="visible"/>
                                      </p:to>
                                    </p:set>
                                    <p:anim calcmode="lin" valueType="num">
                                      <p:cBhvr>
                                        <p:cTn id="25" dur="30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26" dur="3000" fill="hold"/>
                                        <p:tgtEl>
                                          <p:spTgt spid="12">
                                            <p:txEl>
                                              <p:pRg st="0" end="0"/>
                                            </p:txEl>
                                          </p:spTgt>
                                        </p:tgtEl>
                                        <p:attrNameLst>
                                          <p:attrName>ppt_h</p:attrName>
                                        </p:attrNameLst>
                                      </p:cBhvr>
                                      <p:tavLst>
                                        <p:tav tm="0">
                                          <p:val>
                                            <p:fltVal val="0"/>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ppt_x"/>
                                          </p:val>
                                        </p:tav>
                                        <p:tav tm="100000">
                                          <p:val>
                                            <p:strVal val="#ppt_x"/>
                                          </p:val>
                                        </p:tav>
                                      </p:tavLst>
                                    </p:anim>
                                    <p:anim calcmode="lin" valueType="num">
                                      <p:cBhvr additive="base">
                                        <p:cTn id="30" dur="500" fill="hold"/>
                                        <p:tgtEl>
                                          <p:spTgt spid="2"/>
                                        </p:tgtEl>
                                        <p:attrNameLst>
                                          <p:attrName>ppt_y</p:attrName>
                                        </p:attrNameLst>
                                      </p:cBhvr>
                                      <p:tavLst>
                                        <p:tav tm="0">
                                          <p:val>
                                            <p:strVal val="1+#ppt_h/2"/>
                                          </p:val>
                                        </p:tav>
                                        <p:tav tm="100000">
                                          <p:val>
                                            <p:strVal val="#ppt_y"/>
                                          </p:val>
                                        </p:tav>
                                      </p:tavLst>
                                    </p:anim>
                                  </p:childTnLst>
                                </p:cTn>
                              </p:par>
                            </p:childTnLst>
                          </p:cTn>
                        </p:par>
                        <p:par>
                          <p:cTn id="31" fill="hold">
                            <p:stCondLst>
                              <p:cond delay="9000"/>
                            </p:stCondLst>
                            <p:childTnLst>
                              <p:par>
                                <p:cTn id="32" presetID="16" presetClass="entr" presetSubtype="21" fill="hold" grpId="0" nodeType="after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barn(inVertical)">
                                      <p:cBhvr>
                                        <p:cTn id="3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2"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79512" y="1000108"/>
            <a:ext cx="8678768" cy="1470030"/>
          </a:xfrm>
        </p:spPr>
        <p:txBody>
          <a:bodyPr>
            <a:noAutofit/>
          </a:bodyPr>
          <a:lstStyle/>
          <a:p>
            <a:r>
              <a:rPr lang="en-US" sz="3600" dirty="0" err="1">
                <a:solidFill>
                  <a:schemeClr val="accent1">
                    <a:lumMod val="40000"/>
                    <a:lumOff val="60000"/>
                  </a:schemeClr>
                </a:solidFill>
              </a:rPr>
              <a:t>Ukoliko</a:t>
            </a:r>
            <a:r>
              <a:rPr lang="en-US" sz="3600" dirty="0">
                <a:solidFill>
                  <a:schemeClr val="accent1">
                    <a:lumMod val="40000"/>
                    <a:lumOff val="60000"/>
                  </a:schemeClr>
                </a:solidFill>
              </a:rPr>
              <a:t> se u </a:t>
            </a:r>
            <a:r>
              <a:rPr lang="en-US" sz="3600" dirty="0" err="1">
                <a:solidFill>
                  <a:schemeClr val="accent1">
                    <a:lumMod val="40000"/>
                    <a:lumOff val="60000"/>
                  </a:schemeClr>
                </a:solidFill>
              </a:rPr>
              <a:t>predhodnoj</a:t>
            </a:r>
            <a:r>
              <a:rPr lang="en-US" sz="3600" dirty="0">
                <a:solidFill>
                  <a:schemeClr val="accent1">
                    <a:lumMod val="40000"/>
                    <a:lumOff val="60000"/>
                  </a:schemeClr>
                </a:solidFill>
              </a:rPr>
              <a:t> </a:t>
            </a:r>
            <a:r>
              <a:rPr lang="en-US" sz="3600" dirty="0" err="1">
                <a:solidFill>
                  <a:schemeClr val="accent1">
                    <a:lumMod val="40000"/>
                    <a:lumOff val="60000"/>
                  </a:schemeClr>
                </a:solidFill>
              </a:rPr>
              <a:t>formuli</a:t>
            </a:r>
            <a:r>
              <a:rPr lang="en-US" sz="3600" dirty="0">
                <a:solidFill>
                  <a:schemeClr val="accent1">
                    <a:lumMod val="40000"/>
                    <a:lumOff val="60000"/>
                  </a:schemeClr>
                </a:solidFill>
              </a:rPr>
              <a:t> za </a:t>
            </a:r>
            <a:r>
              <a:rPr lang="en-US" sz="3600" dirty="0" err="1">
                <a:solidFill>
                  <a:schemeClr val="accent1">
                    <a:lumMod val="40000"/>
                    <a:lumOff val="60000"/>
                  </a:schemeClr>
                </a:solidFill>
              </a:rPr>
              <a:t>brzinu</a:t>
            </a:r>
            <a:r>
              <a:rPr lang="en-US" sz="3600" dirty="0">
                <a:solidFill>
                  <a:schemeClr val="accent1">
                    <a:lumMod val="40000"/>
                    <a:lumOff val="60000"/>
                  </a:schemeClr>
                </a:solidFill>
              </a:rPr>
              <a:t> </a:t>
            </a:r>
            <a:r>
              <a:rPr lang="en-US" sz="3600" dirty="0" err="1">
                <a:solidFill>
                  <a:schemeClr val="accent1">
                    <a:lumMod val="40000"/>
                    <a:lumOff val="60000"/>
                  </a:schemeClr>
                </a:solidFill>
              </a:rPr>
              <a:t>doda</a:t>
            </a:r>
            <a:r>
              <a:rPr lang="en-US" sz="3600" dirty="0">
                <a:solidFill>
                  <a:schemeClr val="accent1">
                    <a:lumMod val="40000"/>
                    <a:lumOff val="60000"/>
                  </a:schemeClr>
                </a:solidFill>
              </a:rPr>
              <a:t> da </a:t>
            </a:r>
            <a:r>
              <a:rPr lang="en-US" sz="3600" dirty="0" err="1">
                <a:solidFill>
                  <a:schemeClr val="accent1">
                    <a:lumMod val="40000"/>
                    <a:lumOff val="60000"/>
                  </a:schemeClr>
                </a:solidFill>
              </a:rPr>
              <a:t>nam</a:t>
            </a:r>
            <a:r>
              <a:rPr lang="en-US" sz="3600" dirty="0">
                <a:solidFill>
                  <a:schemeClr val="accent1">
                    <a:lumMod val="40000"/>
                    <a:lumOff val="60000"/>
                  </a:schemeClr>
                </a:solidFill>
              </a:rPr>
              <a:t> je </a:t>
            </a:r>
            <a:r>
              <a:rPr lang="en-US" sz="3600" dirty="0" err="1">
                <a:solidFill>
                  <a:schemeClr val="accent1">
                    <a:lumMod val="40000"/>
                    <a:lumOff val="60000"/>
                  </a:schemeClr>
                </a:solidFill>
              </a:rPr>
              <a:t>promenljiva</a:t>
            </a:r>
            <a:r>
              <a:rPr lang="en-US" sz="3600" dirty="0">
                <a:solidFill>
                  <a:schemeClr val="accent1">
                    <a:lumMod val="40000"/>
                    <a:lumOff val="60000"/>
                  </a:schemeClr>
                </a:solidFill>
              </a:rPr>
              <a:t> a </a:t>
            </a:r>
            <a:r>
              <a:rPr lang="en-US" sz="3600" dirty="0" err="1">
                <a:solidFill>
                  <a:schemeClr val="accent1">
                    <a:lumMod val="40000"/>
                    <a:lumOff val="60000"/>
                  </a:schemeClr>
                </a:solidFill>
              </a:rPr>
              <a:t>jednaka</a:t>
            </a:r>
            <a:r>
              <a:rPr lang="en-US" sz="3600" dirty="0">
                <a:solidFill>
                  <a:schemeClr val="accent1">
                    <a:lumMod val="40000"/>
                    <a:lumOff val="60000"/>
                  </a:schemeClr>
                </a:solidFill>
              </a:rPr>
              <a:t> </a:t>
            </a:r>
            <a:r>
              <a:rPr lang="en-US" sz="3600" dirty="0" err="1">
                <a:solidFill>
                  <a:schemeClr val="accent1">
                    <a:lumMod val="40000"/>
                    <a:lumOff val="60000"/>
                  </a:schemeClr>
                </a:solidFill>
              </a:rPr>
              <a:t>beskonacnosti</a:t>
            </a:r>
            <a:r>
              <a:rPr lang="en-US" sz="3600" dirty="0">
                <a:solidFill>
                  <a:schemeClr val="accent1">
                    <a:lumMod val="40000"/>
                    <a:lumOff val="60000"/>
                  </a:schemeClr>
                </a:solidFill>
              </a:rPr>
              <a:t>, </a:t>
            </a:r>
            <a:r>
              <a:rPr lang="en-US" sz="3600" dirty="0" err="1">
                <a:solidFill>
                  <a:schemeClr val="accent1">
                    <a:lumMod val="40000"/>
                    <a:lumOff val="60000"/>
                  </a:schemeClr>
                </a:solidFill>
              </a:rPr>
              <a:t>kretanje</a:t>
            </a:r>
            <a:r>
              <a:rPr lang="en-US" sz="3600" dirty="0">
                <a:solidFill>
                  <a:schemeClr val="accent1">
                    <a:lumMod val="40000"/>
                    <a:lumOff val="60000"/>
                  </a:schemeClr>
                </a:solidFill>
              </a:rPr>
              <a:t> </a:t>
            </a:r>
            <a:r>
              <a:rPr lang="en-US" sz="3600" dirty="0" err="1">
                <a:solidFill>
                  <a:schemeClr val="accent1">
                    <a:lumMod val="40000"/>
                    <a:lumOff val="60000"/>
                  </a:schemeClr>
                </a:solidFill>
              </a:rPr>
              <a:t>ce</a:t>
            </a:r>
            <a:r>
              <a:rPr lang="en-US" sz="3600" dirty="0">
                <a:solidFill>
                  <a:schemeClr val="accent1">
                    <a:lumMod val="40000"/>
                    <a:lumOff val="60000"/>
                  </a:schemeClr>
                </a:solidFill>
              </a:rPr>
              <a:t> </a:t>
            </a:r>
            <a:r>
              <a:rPr lang="en-US" sz="3600" dirty="0" err="1">
                <a:solidFill>
                  <a:schemeClr val="accent1">
                    <a:lumMod val="40000"/>
                    <a:lumOff val="60000"/>
                  </a:schemeClr>
                </a:solidFill>
              </a:rPr>
              <a:t>onda</a:t>
            </a:r>
            <a:r>
              <a:rPr lang="en-US" sz="3600" dirty="0">
                <a:solidFill>
                  <a:schemeClr val="accent1">
                    <a:lumMod val="40000"/>
                    <a:lumOff val="60000"/>
                  </a:schemeClr>
                </a:solidFill>
              </a:rPr>
              <a:t> </a:t>
            </a:r>
            <a:r>
              <a:rPr lang="en-US" sz="3600" dirty="0" err="1">
                <a:solidFill>
                  <a:schemeClr val="accent1">
                    <a:lumMod val="40000"/>
                    <a:lumOff val="60000"/>
                  </a:schemeClr>
                </a:solidFill>
              </a:rPr>
              <a:t>biti</a:t>
            </a:r>
            <a:r>
              <a:rPr lang="en-US" sz="3600" dirty="0">
                <a:solidFill>
                  <a:schemeClr val="accent1">
                    <a:lumMod val="40000"/>
                    <a:lumOff val="60000"/>
                  </a:schemeClr>
                </a:solidFill>
              </a:rPr>
              <a:t> po</a:t>
            </a:r>
            <a:r>
              <a:rPr lang="sr-Latn-RS" sz="3600" dirty="0">
                <a:solidFill>
                  <a:schemeClr val="accent1">
                    <a:lumMod val="40000"/>
                    <a:lumOff val="60000"/>
                  </a:schemeClr>
                </a:solidFill>
              </a:rPr>
              <a:t> </a:t>
            </a:r>
            <a:r>
              <a:rPr lang="en-US" sz="3600" dirty="0">
                <a:solidFill>
                  <a:schemeClr val="accent1">
                    <a:lumMod val="40000"/>
                    <a:lumOff val="60000"/>
                  </a:schemeClr>
                </a:solidFill>
              </a:rPr>
              <a:t> </a:t>
            </a:r>
            <a:r>
              <a:rPr lang="en-US" sz="4000" b="1" dirty="0">
                <a:solidFill>
                  <a:srgbClr val="FFC000"/>
                </a:solidFill>
              </a:rPr>
              <a:t>PARABOLI. </a:t>
            </a:r>
            <a:endParaRPr lang="sr-Latn-CS" sz="4000" b="1" dirty="0">
              <a:solidFill>
                <a:srgbClr val="FFC000"/>
              </a:solidFill>
            </a:endParaRPr>
          </a:p>
        </p:txBody>
      </p:sp>
      <p:pic>
        <p:nvPicPr>
          <p:cNvPr id="4" name="Picture 3" descr="CodeCogsEqn(18).emf"/>
          <p:cNvPicPr>
            <a:picLocks noChangeAspect="1"/>
          </p:cNvPicPr>
          <p:nvPr/>
        </p:nvPicPr>
        <p:blipFill>
          <a:blip r:embed="rId2"/>
          <a:stretch>
            <a:fillRect/>
          </a:stretch>
        </p:blipFill>
        <p:spPr>
          <a:xfrm>
            <a:off x="2771800" y="1114824"/>
            <a:ext cx="2375864" cy="1488179"/>
          </a:xfrm>
          <a:prstGeom prst="rect">
            <a:avLst/>
          </a:prstGeom>
        </p:spPr>
      </p:pic>
      <p:cxnSp>
        <p:nvCxnSpPr>
          <p:cNvPr id="14" name="Straight Arrow Connector 13"/>
          <p:cNvCxnSpPr>
            <a:cxnSpLocks/>
          </p:cNvCxnSpPr>
          <p:nvPr/>
        </p:nvCxnSpPr>
        <p:spPr>
          <a:xfrm flipH="1">
            <a:off x="971600" y="4300435"/>
            <a:ext cx="71438" cy="1162131"/>
          </a:xfrm>
          <a:prstGeom prst="straightConnector1">
            <a:avLst/>
          </a:prstGeom>
          <a:ln w="28575">
            <a:solidFill>
              <a:srgbClr val="FFC000"/>
            </a:solidFill>
            <a:tailEnd type="arrow"/>
          </a:ln>
        </p:spPr>
        <p:style>
          <a:lnRef idx="3">
            <a:schemeClr val="dk1"/>
          </a:lnRef>
          <a:fillRef idx="0">
            <a:schemeClr val="dk1"/>
          </a:fillRef>
          <a:effectRef idx="2">
            <a:schemeClr val="dk1"/>
          </a:effectRef>
          <a:fontRef idx="minor">
            <a:schemeClr val="tx1"/>
          </a:fontRef>
        </p:style>
      </p:cxnSp>
      <p:cxnSp>
        <p:nvCxnSpPr>
          <p:cNvPr id="16" name="Straight Arrow Connector 15"/>
          <p:cNvCxnSpPr>
            <a:cxnSpLocks/>
            <a:endCxn id="18" idx="0"/>
          </p:cNvCxnSpPr>
          <p:nvPr/>
        </p:nvCxnSpPr>
        <p:spPr>
          <a:xfrm>
            <a:off x="7380312" y="4212524"/>
            <a:ext cx="334960" cy="1002426"/>
          </a:xfrm>
          <a:prstGeom prst="straightConnector1">
            <a:avLst/>
          </a:prstGeom>
          <a:ln w="28575">
            <a:solidFill>
              <a:srgbClr val="0A800D"/>
            </a:solidFill>
            <a:tailEnd type="arrow"/>
          </a:ln>
        </p:spPr>
        <p:style>
          <a:lnRef idx="3">
            <a:schemeClr val="dk1"/>
          </a:lnRef>
          <a:fillRef idx="0">
            <a:schemeClr val="dk1"/>
          </a:fillRef>
          <a:effectRef idx="2">
            <a:schemeClr val="dk1"/>
          </a:effectRef>
          <a:fontRef idx="minor">
            <a:schemeClr val="tx1"/>
          </a:fontRef>
        </p:style>
      </p:cxnSp>
      <p:sp>
        <p:nvSpPr>
          <p:cNvPr id="18" name="Title 2"/>
          <p:cNvSpPr txBox="1">
            <a:spLocks/>
          </p:cNvSpPr>
          <p:nvPr/>
        </p:nvSpPr>
        <p:spPr>
          <a:xfrm>
            <a:off x="6572264" y="5214950"/>
            <a:ext cx="2286016" cy="495232"/>
          </a:xfrm>
          <a:prstGeom prst="rect">
            <a:avLst/>
          </a:prstGeom>
        </p:spPr>
        <p:txBody>
          <a:bodyPr vert="horz" lIns="91440" tIns="45720" rIns="91440" bIns="45720" rtlCol="0" anchor="t">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3200" dirty="0" err="1">
                <a:solidFill>
                  <a:srgbClr val="7030A0"/>
                </a:solidFill>
                <a:latin typeface="Agency FB" panose="020B0503020202020204" pitchFamily="34" charset="0"/>
                <a:ea typeface="+mj-ea"/>
                <a:cs typeface="Segoe UI Light" panose="020B0502040204020203" pitchFamily="34" charset="0"/>
              </a:rPr>
              <a:t>Centralna</a:t>
            </a:r>
            <a:r>
              <a:rPr lang="en-US" sz="3200" dirty="0">
                <a:solidFill>
                  <a:srgbClr val="7030A0"/>
                </a:solidFill>
                <a:latin typeface="Agency FB" panose="020B0503020202020204" pitchFamily="34" charset="0"/>
                <a:ea typeface="+mj-ea"/>
                <a:cs typeface="Segoe UI Light" panose="020B0502040204020203" pitchFamily="34" charset="0"/>
              </a:rPr>
              <a:t> </a:t>
            </a:r>
            <a:r>
              <a:rPr lang="en-US" sz="3200" dirty="0" err="1">
                <a:solidFill>
                  <a:srgbClr val="7030A0"/>
                </a:solidFill>
                <a:latin typeface="Agency FB" panose="020B0503020202020204" pitchFamily="34" charset="0"/>
                <a:ea typeface="+mj-ea"/>
                <a:cs typeface="Segoe UI Light" panose="020B0502040204020203" pitchFamily="34" charset="0"/>
              </a:rPr>
              <a:t>brzina</a:t>
            </a:r>
            <a:endParaRPr kumimoji="0" lang="sr-Latn-CS" sz="3200" b="0" i="0" u="none" strike="noStrike" kern="1200" cap="none" spc="0" normalizeH="0" baseline="0" noProof="0" dirty="0">
              <a:ln>
                <a:noFill/>
              </a:ln>
              <a:solidFill>
                <a:srgbClr val="7030A0"/>
              </a:solidFill>
              <a:effectLst/>
              <a:uLnTx/>
              <a:uFillTx/>
              <a:latin typeface="Agency FB" panose="020B0503020202020204" pitchFamily="34" charset="0"/>
              <a:ea typeface="+mj-ea"/>
              <a:cs typeface="Segoe UI Light" panose="020B0502040204020203" pitchFamily="34" charset="0"/>
            </a:endParaRPr>
          </a:p>
        </p:txBody>
      </p:sp>
      <p:sp>
        <p:nvSpPr>
          <p:cNvPr id="19" name="Title 2"/>
          <p:cNvSpPr txBox="1">
            <a:spLocks/>
          </p:cNvSpPr>
          <p:nvPr/>
        </p:nvSpPr>
        <p:spPr>
          <a:xfrm>
            <a:off x="243302" y="5462566"/>
            <a:ext cx="3824642" cy="985953"/>
          </a:xfrm>
          <a:prstGeom prst="rect">
            <a:avLst/>
          </a:prstGeom>
        </p:spPr>
        <p:txBody>
          <a:bodyPr vert="horz" lIns="91440" tIns="45720" rIns="91440" bIns="45720" rtlCol="0" anchor="t">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4400" b="1" dirty="0" err="1">
                <a:solidFill>
                  <a:srgbClr val="FFC000"/>
                </a:solidFill>
                <a:latin typeface="Agency FB" panose="020B0503020202020204" pitchFamily="34" charset="0"/>
                <a:ea typeface="+mj-ea"/>
                <a:cs typeface="Segoe UI Light" panose="020B0502040204020203" pitchFamily="34" charset="0"/>
              </a:rPr>
              <a:t>Parabolicna</a:t>
            </a:r>
            <a:r>
              <a:rPr lang="en-US" sz="4400" b="1" dirty="0">
                <a:solidFill>
                  <a:srgbClr val="FFC000"/>
                </a:solidFill>
                <a:latin typeface="Agency FB" panose="020B0503020202020204" pitchFamily="34" charset="0"/>
                <a:ea typeface="+mj-ea"/>
                <a:cs typeface="Segoe UI Light" panose="020B0502040204020203" pitchFamily="34" charset="0"/>
              </a:rPr>
              <a:t> </a:t>
            </a:r>
            <a:r>
              <a:rPr lang="en-US" sz="4400" b="1" dirty="0" err="1">
                <a:solidFill>
                  <a:srgbClr val="FFC000"/>
                </a:solidFill>
                <a:latin typeface="Agency FB" panose="020B0503020202020204" pitchFamily="34" charset="0"/>
                <a:ea typeface="+mj-ea"/>
                <a:cs typeface="Segoe UI Light" panose="020B0502040204020203" pitchFamily="34" charset="0"/>
              </a:rPr>
              <a:t>brzina</a:t>
            </a:r>
            <a:endParaRPr kumimoji="0" lang="sr-Latn-CS" sz="4400" b="1" i="0" u="none" strike="noStrike" kern="1200" cap="none" spc="0" normalizeH="0" baseline="0" noProof="0" dirty="0">
              <a:ln>
                <a:noFill/>
              </a:ln>
              <a:solidFill>
                <a:srgbClr val="FFC000"/>
              </a:solidFill>
              <a:effectLst/>
              <a:uLnTx/>
              <a:uFillTx/>
              <a:latin typeface="Agency FB" panose="020B0503020202020204" pitchFamily="34" charset="0"/>
              <a:ea typeface="+mj-ea"/>
              <a:cs typeface="Segoe UI Light" panose="020B0502040204020203" pitchFamily="34" charset="0"/>
            </a:endParaRPr>
          </a:p>
        </p:txBody>
      </p:sp>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6FDA372A-B9ED-4A86-A200-92BCAD18F528}"/>
                  </a:ext>
                </a:extLst>
              </p:cNvPr>
              <p:cNvSpPr/>
              <p:nvPr/>
            </p:nvSpPr>
            <p:spPr>
              <a:xfrm>
                <a:off x="107504" y="2735869"/>
                <a:ext cx="8750776" cy="1913088"/>
              </a:xfrm>
              <a:prstGeom prst="rect">
                <a:avLst/>
              </a:prstGeom>
            </p:spPr>
            <p:txBody>
              <a:bodyPr wrap="square">
                <a:spAutoFit/>
              </a:bodyPr>
              <a:lstStyle/>
              <a:p>
                <a14:m>
                  <m:oMathPara xmlns:m="http://schemas.openxmlformats.org/officeDocument/2006/math">
                    <m:oMathParaPr>
                      <m:jc m:val="centerGroup"/>
                    </m:oMathParaPr>
                    <m:oMath xmlns:m="http://schemas.openxmlformats.org/officeDocument/2006/math">
                      <m:sSub>
                        <m:sSubPr>
                          <m:ctrlPr>
                            <a:rPr lang="sr-Latn-RS" sz="4000" i="1" smtClean="0">
                              <a:solidFill>
                                <a:schemeClr val="accent1">
                                  <a:lumMod val="20000"/>
                                  <a:lumOff val="80000"/>
                                </a:schemeClr>
                              </a:solidFill>
                              <a:latin typeface="Cambria Math" panose="02040503050406030204" pitchFamily="18" charset="0"/>
                            </a:rPr>
                          </m:ctrlPr>
                        </m:sSubPr>
                        <m:e>
                          <m:r>
                            <a:rPr lang="sr-Latn-RS" sz="4000" b="0" i="1" smtClean="0">
                              <a:solidFill>
                                <a:schemeClr val="accent1">
                                  <a:lumMod val="20000"/>
                                  <a:lumOff val="80000"/>
                                </a:schemeClr>
                              </a:solidFill>
                              <a:latin typeface="Cambria Math" panose="02040503050406030204" pitchFamily="18" charset="0"/>
                            </a:rPr>
                            <m:t>𝑣</m:t>
                          </m:r>
                        </m:e>
                        <m:sub>
                          <m:r>
                            <a:rPr lang="sr-Latn-RS" sz="4000" b="0" i="1" smtClean="0">
                              <a:solidFill>
                                <a:schemeClr val="accent1">
                                  <a:lumMod val="20000"/>
                                  <a:lumOff val="80000"/>
                                </a:schemeClr>
                              </a:solidFill>
                              <a:latin typeface="Cambria Math" panose="02040503050406030204" pitchFamily="18" charset="0"/>
                            </a:rPr>
                            <m:t>𝑝</m:t>
                          </m:r>
                        </m:sub>
                      </m:sSub>
                      <m:r>
                        <a:rPr lang="sr-Latn-RS" sz="4000" i="1">
                          <a:solidFill>
                            <a:schemeClr val="accent1">
                              <a:lumMod val="20000"/>
                              <a:lumOff val="80000"/>
                            </a:schemeClr>
                          </a:solidFill>
                          <a:latin typeface="Cambria Math" panose="02040503050406030204" pitchFamily="18" charset="0"/>
                          <a:ea typeface="Cambria Math" panose="02040503050406030204" pitchFamily="18" charset="0"/>
                        </a:rPr>
                        <m:t>=</m:t>
                      </m:r>
                      <m:rad>
                        <m:radPr>
                          <m:degHide m:val="on"/>
                          <m:ctrlPr>
                            <a:rPr lang="sr-Latn-RS" sz="4000" i="1">
                              <a:solidFill>
                                <a:schemeClr val="accent1">
                                  <a:lumMod val="20000"/>
                                  <a:lumOff val="80000"/>
                                </a:schemeClr>
                              </a:solidFill>
                              <a:latin typeface="Cambria Math" panose="02040503050406030204" pitchFamily="18" charset="0"/>
                              <a:ea typeface="Cambria Math" panose="02040503050406030204" pitchFamily="18" charset="0"/>
                            </a:rPr>
                          </m:ctrlPr>
                        </m:radPr>
                        <m:deg/>
                        <m:e>
                          <m:f>
                            <m:fPr>
                              <m:ctrlPr>
                                <a:rPr lang="sr-Latn-RS" sz="4000" i="1" smtClean="0">
                                  <a:solidFill>
                                    <a:schemeClr val="accent1">
                                      <a:lumMod val="20000"/>
                                      <a:lumOff val="80000"/>
                                    </a:schemeClr>
                                  </a:solidFill>
                                  <a:latin typeface="Cambria Math" panose="02040503050406030204" pitchFamily="18" charset="0"/>
                                  <a:ea typeface="Cambria Math" panose="02040503050406030204" pitchFamily="18" charset="0"/>
                                </a:rPr>
                              </m:ctrlPr>
                            </m:fPr>
                            <m:num>
                              <m:r>
                                <a:rPr lang="sr-Latn-RS" sz="4000" i="1">
                                  <a:solidFill>
                                    <a:schemeClr val="accent1">
                                      <a:lumMod val="20000"/>
                                      <a:lumOff val="80000"/>
                                    </a:schemeClr>
                                  </a:solidFill>
                                  <a:latin typeface="Cambria Math" panose="02040503050406030204" pitchFamily="18" charset="0"/>
                                  <a:ea typeface="Cambria Math" panose="02040503050406030204" pitchFamily="18" charset="0"/>
                                </a:rPr>
                                <m:t>𝛾</m:t>
                              </m:r>
                              <m:r>
                                <a:rPr lang="sr-Latn-RS" sz="4000" i="1">
                                  <a:solidFill>
                                    <a:schemeClr val="accent1">
                                      <a:lumMod val="20000"/>
                                      <a:lumOff val="80000"/>
                                    </a:schemeClr>
                                  </a:solidFill>
                                  <a:latin typeface="Cambria Math" panose="02040503050406030204" pitchFamily="18" charset="0"/>
                                  <a:ea typeface="Cambria Math" panose="02040503050406030204" pitchFamily="18" charset="0"/>
                                </a:rPr>
                                <m:t>𝑀</m:t>
                              </m:r>
                              <m:r>
                                <a:rPr lang="sr-Latn-RS" sz="4000" i="1" smtClean="0">
                                  <a:solidFill>
                                    <a:schemeClr val="accent1">
                                      <a:lumMod val="20000"/>
                                      <a:lumOff val="80000"/>
                                    </a:schemeClr>
                                  </a:solidFill>
                                  <a:latin typeface="Cambria Math" panose="02040503050406030204" pitchFamily="18" charset="0"/>
                                  <a:ea typeface="Cambria Math" panose="02040503050406030204" pitchFamily="18" charset="0"/>
                                </a:rPr>
                                <m:t>∙</m:t>
                              </m:r>
                              <m:r>
                                <a:rPr lang="sr-Latn-RS" sz="4000" b="0" i="1" smtClean="0">
                                  <a:solidFill>
                                    <a:schemeClr val="accent1">
                                      <a:lumMod val="20000"/>
                                      <a:lumOff val="80000"/>
                                    </a:schemeClr>
                                  </a:solidFill>
                                  <a:latin typeface="Cambria Math" panose="02040503050406030204" pitchFamily="18" charset="0"/>
                                  <a:ea typeface="Cambria Math" panose="02040503050406030204" pitchFamily="18" charset="0"/>
                                </a:rPr>
                                <m:t>2</m:t>
                              </m:r>
                            </m:num>
                            <m:den>
                              <m:r>
                                <a:rPr lang="sr-Latn-RS" sz="4000" i="1">
                                  <a:solidFill>
                                    <a:schemeClr val="accent1">
                                      <a:lumMod val="20000"/>
                                      <a:lumOff val="80000"/>
                                    </a:schemeClr>
                                  </a:solidFill>
                                  <a:latin typeface="Cambria Math" panose="02040503050406030204" pitchFamily="18" charset="0"/>
                                  <a:ea typeface="Cambria Math" panose="02040503050406030204" pitchFamily="18" charset="0"/>
                                </a:rPr>
                                <m:t>𝑟</m:t>
                              </m:r>
                            </m:den>
                          </m:f>
                        </m:e>
                      </m:rad>
                      <m:r>
                        <a:rPr lang="sr-Latn-RS" sz="4000" i="1" smtClean="0">
                          <a:solidFill>
                            <a:schemeClr val="accent1">
                              <a:lumMod val="20000"/>
                              <a:lumOff val="80000"/>
                            </a:schemeClr>
                          </a:solidFill>
                          <a:latin typeface="Cambria Math" panose="02040503050406030204" pitchFamily="18" charset="0"/>
                          <a:ea typeface="Cambria Math" panose="02040503050406030204" pitchFamily="18" charset="0"/>
                        </a:rPr>
                        <m:t>=</m:t>
                      </m:r>
                      <m:rad>
                        <m:radPr>
                          <m:degHide m:val="on"/>
                          <m:ctrlPr>
                            <a:rPr lang="sr-Latn-RS" sz="4000" i="1" smtClean="0">
                              <a:solidFill>
                                <a:schemeClr val="accent1">
                                  <a:lumMod val="20000"/>
                                  <a:lumOff val="80000"/>
                                </a:schemeClr>
                              </a:solidFill>
                              <a:latin typeface="Cambria Math" panose="02040503050406030204" pitchFamily="18" charset="0"/>
                              <a:ea typeface="Cambria Math" panose="02040503050406030204" pitchFamily="18" charset="0"/>
                            </a:rPr>
                          </m:ctrlPr>
                        </m:radPr>
                        <m:deg/>
                        <m:e>
                          <m:f>
                            <m:fPr>
                              <m:ctrlPr>
                                <a:rPr lang="sr-Latn-RS" sz="4000" i="1">
                                  <a:solidFill>
                                    <a:schemeClr val="accent1">
                                      <a:lumMod val="20000"/>
                                      <a:lumOff val="80000"/>
                                    </a:schemeClr>
                                  </a:solidFill>
                                  <a:latin typeface="Cambria Math" panose="02040503050406030204" pitchFamily="18" charset="0"/>
                                  <a:ea typeface="Cambria Math" panose="02040503050406030204" pitchFamily="18" charset="0"/>
                                </a:rPr>
                              </m:ctrlPr>
                            </m:fPr>
                            <m:num>
                              <m:r>
                                <a:rPr lang="sr-Latn-RS" sz="4000" i="1">
                                  <a:solidFill>
                                    <a:schemeClr val="accent1">
                                      <a:lumMod val="20000"/>
                                      <a:lumOff val="80000"/>
                                    </a:schemeClr>
                                  </a:solidFill>
                                  <a:latin typeface="Cambria Math" panose="02040503050406030204" pitchFamily="18" charset="0"/>
                                  <a:ea typeface="Cambria Math" panose="02040503050406030204" pitchFamily="18" charset="0"/>
                                </a:rPr>
                                <m:t>𝛾</m:t>
                              </m:r>
                              <m:r>
                                <a:rPr lang="sr-Latn-RS" sz="4000" i="1">
                                  <a:solidFill>
                                    <a:schemeClr val="accent1">
                                      <a:lumMod val="20000"/>
                                      <a:lumOff val="80000"/>
                                    </a:schemeClr>
                                  </a:solidFill>
                                  <a:latin typeface="Cambria Math" panose="02040503050406030204" pitchFamily="18" charset="0"/>
                                  <a:ea typeface="Cambria Math" panose="02040503050406030204" pitchFamily="18" charset="0"/>
                                </a:rPr>
                                <m:t>𝑀</m:t>
                              </m:r>
                            </m:num>
                            <m:den>
                              <m:r>
                                <a:rPr lang="sr-Latn-RS" sz="4000" i="1">
                                  <a:solidFill>
                                    <a:schemeClr val="accent1">
                                      <a:lumMod val="20000"/>
                                      <a:lumOff val="80000"/>
                                    </a:schemeClr>
                                  </a:solidFill>
                                  <a:latin typeface="Cambria Math" panose="02040503050406030204" pitchFamily="18" charset="0"/>
                                  <a:ea typeface="Cambria Math" panose="02040503050406030204" pitchFamily="18" charset="0"/>
                                </a:rPr>
                                <m:t>𝑟</m:t>
                              </m:r>
                            </m:den>
                          </m:f>
                        </m:e>
                      </m:rad>
                      <m:r>
                        <a:rPr lang="sr-Latn-RS" sz="4000" i="1" smtClean="0">
                          <a:solidFill>
                            <a:schemeClr val="accent1">
                              <a:lumMod val="20000"/>
                              <a:lumOff val="80000"/>
                            </a:schemeClr>
                          </a:solidFill>
                          <a:latin typeface="Cambria Math" panose="02040503050406030204" pitchFamily="18" charset="0"/>
                          <a:ea typeface="Cambria Math" panose="02040503050406030204" pitchFamily="18" charset="0"/>
                        </a:rPr>
                        <m:t>∙</m:t>
                      </m:r>
                      <m:rad>
                        <m:radPr>
                          <m:degHide m:val="on"/>
                          <m:ctrlPr>
                            <a:rPr lang="sr-Latn-RS" sz="4000" i="1" smtClean="0">
                              <a:solidFill>
                                <a:schemeClr val="accent1">
                                  <a:lumMod val="20000"/>
                                  <a:lumOff val="80000"/>
                                </a:schemeClr>
                              </a:solidFill>
                              <a:latin typeface="Cambria Math" panose="02040503050406030204" pitchFamily="18" charset="0"/>
                              <a:ea typeface="Cambria Math" panose="02040503050406030204" pitchFamily="18" charset="0"/>
                            </a:rPr>
                          </m:ctrlPr>
                        </m:radPr>
                        <m:deg/>
                        <m:e>
                          <m:r>
                            <a:rPr lang="sr-Latn-RS" sz="4000" b="0" i="1" smtClean="0">
                              <a:solidFill>
                                <a:schemeClr val="accent1">
                                  <a:lumMod val="20000"/>
                                  <a:lumOff val="80000"/>
                                </a:schemeClr>
                              </a:solidFill>
                              <a:latin typeface="Cambria Math" panose="02040503050406030204" pitchFamily="18" charset="0"/>
                              <a:ea typeface="Cambria Math" panose="02040503050406030204" pitchFamily="18" charset="0"/>
                            </a:rPr>
                            <m:t>2</m:t>
                          </m:r>
                        </m:e>
                      </m:rad>
                      <m:r>
                        <a:rPr lang="sr-Latn-RS" sz="4000" i="1" smtClean="0">
                          <a:solidFill>
                            <a:schemeClr val="accent1">
                              <a:lumMod val="20000"/>
                              <a:lumOff val="80000"/>
                            </a:schemeClr>
                          </a:solidFill>
                          <a:latin typeface="Cambria Math" panose="02040503050406030204" pitchFamily="18" charset="0"/>
                          <a:ea typeface="Cambria Math" panose="02040503050406030204" pitchFamily="18" charset="0"/>
                        </a:rPr>
                        <m:t>=</m:t>
                      </m:r>
                      <m:sSub>
                        <m:sSubPr>
                          <m:ctrlPr>
                            <a:rPr lang="sr-Latn-RS" sz="4000" i="1" smtClean="0">
                              <a:solidFill>
                                <a:schemeClr val="accent1">
                                  <a:lumMod val="20000"/>
                                  <a:lumOff val="80000"/>
                                </a:schemeClr>
                              </a:solidFill>
                              <a:latin typeface="Cambria Math" panose="02040503050406030204" pitchFamily="18" charset="0"/>
                              <a:ea typeface="Cambria Math" panose="02040503050406030204" pitchFamily="18" charset="0"/>
                            </a:rPr>
                          </m:ctrlPr>
                        </m:sSubPr>
                        <m:e>
                          <m:r>
                            <a:rPr lang="sr-Latn-RS" sz="4000" b="0" i="1" smtClean="0">
                              <a:solidFill>
                                <a:schemeClr val="accent1">
                                  <a:lumMod val="20000"/>
                                  <a:lumOff val="80000"/>
                                </a:schemeClr>
                              </a:solidFill>
                              <a:latin typeface="Cambria Math" panose="02040503050406030204" pitchFamily="18" charset="0"/>
                              <a:ea typeface="Cambria Math" panose="02040503050406030204" pitchFamily="18" charset="0"/>
                            </a:rPr>
                            <m:t>𝑣</m:t>
                          </m:r>
                        </m:e>
                        <m:sub>
                          <m:r>
                            <a:rPr lang="sr-Latn-RS" sz="4000" b="0" i="1" smtClean="0">
                              <a:solidFill>
                                <a:schemeClr val="accent1">
                                  <a:lumMod val="20000"/>
                                  <a:lumOff val="80000"/>
                                </a:schemeClr>
                              </a:solidFill>
                              <a:latin typeface="Cambria Math" panose="02040503050406030204" pitchFamily="18" charset="0"/>
                              <a:ea typeface="Cambria Math" panose="02040503050406030204" pitchFamily="18" charset="0"/>
                            </a:rPr>
                            <m:t>𝑐</m:t>
                          </m:r>
                        </m:sub>
                      </m:sSub>
                      <m:rad>
                        <m:radPr>
                          <m:degHide m:val="on"/>
                          <m:ctrlPr>
                            <a:rPr lang="sr-Latn-RS" sz="4000" i="1" smtClean="0">
                              <a:solidFill>
                                <a:schemeClr val="accent1">
                                  <a:lumMod val="20000"/>
                                  <a:lumOff val="80000"/>
                                </a:schemeClr>
                              </a:solidFill>
                              <a:latin typeface="Cambria Math" panose="02040503050406030204" pitchFamily="18" charset="0"/>
                              <a:ea typeface="Cambria Math" panose="02040503050406030204" pitchFamily="18" charset="0"/>
                            </a:rPr>
                          </m:ctrlPr>
                        </m:radPr>
                        <m:deg/>
                        <m:e>
                          <m:r>
                            <a:rPr lang="sr-Latn-RS" sz="4000" b="0" i="1" smtClean="0">
                              <a:solidFill>
                                <a:schemeClr val="accent1">
                                  <a:lumMod val="20000"/>
                                  <a:lumOff val="80000"/>
                                </a:schemeClr>
                              </a:solidFill>
                              <a:latin typeface="Cambria Math" panose="02040503050406030204" pitchFamily="18" charset="0"/>
                              <a:ea typeface="Cambria Math" panose="02040503050406030204" pitchFamily="18" charset="0"/>
                            </a:rPr>
                            <m:t>2</m:t>
                          </m:r>
                        </m:e>
                      </m:rad>
                    </m:oMath>
                  </m:oMathPara>
                </a14:m>
                <a:endParaRPr lang="en-US" sz="4000" dirty="0"/>
              </a:p>
            </p:txBody>
          </p:sp>
        </mc:Choice>
        <mc:Fallback>
          <p:sp>
            <p:nvSpPr>
              <p:cNvPr id="2" name="Rectangle 1">
                <a:extLst>
                  <a:ext uri="{FF2B5EF4-FFF2-40B4-BE49-F238E27FC236}">
                    <a16:creationId xmlns:a16="http://schemas.microsoft.com/office/drawing/2014/main" id="{6FDA372A-B9ED-4A86-A200-92BCAD18F528}"/>
                  </a:ext>
                </a:extLst>
              </p:cNvPr>
              <p:cNvSpPr>
                <a:spLocks noRot="1" noChangeAspect="1" noMove="1" noResize="1" noEditPoints="1" noAdjustHandles="1" noChangeArrowheads="1" noChangeShapeType="1" noTextEdit="1"/>
              </p:cNvSpPr>
              <p:nvPr/>
            </p:nvSpPr>
            <p:spPr>
              <a:xfrm>
                <a:off x="107504" y="2735869"/>
                <a:ext cx="8750776" cy="1913088"/>
              </a:xfrm>
              <a:prstGeom prst="rect">
                <a:avLst/>
              </a:prstGeom>
              <a:blipFill>
                <a:blip r:embed="rId3"/>
                <a:stretch>
                  <a:fillRect/>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45"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anim calcmode="lin" valueType="num">
                                      <p:cBhvr>
                                        <p:cTn id="14" dur="2000" fill="hold"/>
                                        <p:tgtEl>
                                          <p:spTgt spid="4"/>
                                        </p:tgtEl>
                                        <p:attrNameLst>
                                          <p:attrName>ppt_w</p:attrName>
                                        </p:attrNameLst>
                                      </p:cBhvr>
                                      <p:tavLst>
                                        <p:tav tm="0" fmla="#ppt_w*sin(2.5*pi*$)">
                                          <p:val>
                                            <p:fltVal val="0"/>
                                          </p:val>
                                        </p:tav>
                                        <p:tav tm="100000">
                                          <p:val>
                                            <p:fltVal val="1"/>
                                          </p:val>
                                        </p:tav>
                                      </p:tavLst>
                                    </p:anim>
                                    <p:anim calcmode="lin" valueType="num">
                                      <p:cBhvr>
                                        <p:cTn id="15" dur="2000" fill="hold"/>
                                        <p:tgtEl>
                                          <p:spTgt spid="4"/>
                                        </p:tgtEl>
                                        <p:attrNameLst>
                                          <p:attrName>ppt_h</p:attrName>
                                        </p:attrNameLst>
                                      </p:cBhvr>
                                      <p:tavLst>
                                        <p:tav tm="0">
                                          <p:val>
                                            <p:strVal val="#ppt_h"/>
                                          </p:val>
                                        </p:tav>
                                        <p:tav tm="100000">
                                          <p:val>
                                            <p:strVal val="#ppt_h"/>
                                          </p:val>
                                        </p:tav>
                                      </p:tavLst>
                                    </p:anim>
                                  </p:childTnLst>
                                </p:cTn>
                              </p:par>
                            </p:childTnLst>
                          </p:cTn>
                        </p:par>
                        <p:par>
                          <p:cTn id="16" fill="hold">
                            <p:stCondLst>
                              <p:cond delay="2000"/>
                            </p:stCondLst>
                            <p:childTnLst>
                              <p:par>
                                <p:cTn id="17" presetID="9"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dissolve">
                                      <p:cBhvr>
                                        <p:cTn id="19" dur="2000"/>
                                        <p:tgtEl>
                                          <p:spTgt spid="14"/>
                                        </p:tgtEl>
                                      </p:cBhvr>
                                    </p:animEffect>
                                  </p:childTnLst>
                                </p:cTn>
                              </p:par>
                            </p:childTnLst>
                          </p:cTn>
                        </p:par>
                        <p:par>
                          <p:cTn id="20" fill="hold">
                            <p:stCondLst>
                              <p:cond delay="4000"/>
                            </p:stCondLst>
                            <p:childTnLst>
                              <p:par>
                                <p:cTn id="21" presetID="31" presetClass="entr" presetSubtype="0" fill="hold" grpId="0" nodeType="afterEffect">
                                  <p:stCondLst>
                                    <p:cond delay="0"/>
                                  </p:stCondLst>
                                  <p:iterate type="lt">
                                    <p:tmPct val="5000"/>
                                  </p:iterate>
                                  <p:childTnLst>
                                    <p:set>
                                      <p:cBhvr>
                                        <p:cTn id="22" dur="1" fill="hold">
                                          <p:stCondLst>
                                            <p:cond delay="0"/>
                                          </p:stCondLst>
                                        </p:cTn>
                                        <p:tgtEl>
                                          <p:spTgt spid="19"/>
                                        </p:tgtEl>
                                        <p:attrNameLst>
                                          <p:attrName>style.visibility</p:attrName>
                                        </p:attrNameLst>
                                      </p:cBhvr>
                                      <p:to>
                                        <p:strVal val="visible"/>
                                      </p:to>
                                    </p:set>
                                    <p:anim calcmode="lin" valueType="num">
                                      <p:cBhvr>
                                        <p:cTn id="23" dur="1000" fill="hold"/>
                                        <p:tgtEl>
                                          <p:spTgt spid="19"/>
                                        </p:tgtEl>
                                        <p:attrNameLst>
                                          <p:attrName>ppt_w</p:attrName>
                                        </p:attrNameLst>
                                      </p:cBhvr>
                                      <p:tavLst>
                                        <p:tav tm="0">
                                          <p:val>
                                            <p:fltVal val="0"/>
                                          </p:val>
                                        </p:tav>
                                        <p:tav tm="100000">
                                          <p:val>
                                            <p:strVal val="#ppt_w"/>
                                          </p:val>
                                        </p:tav>
                                      </p:tavLst>
                                    </p:anim>
                                    <p:anim calcmode="lin" valueType="num">
                                      <p:cBhvr>
                                        <p:cTn id="24" dur="1000" fill="hold"/>
                                        <p:tgtEl>
                                          <p:spTgt spid="19"/>
                                        </p:tgtEl>
                                        <p:attrNameLst>
                                          <p:attrName>ppt_h</p:attrName>
                                        </p:attrNameLst>
                                      </p:cBhvr>
                                      <p:tavLst>
                                        <p:tav tm="0">
                                          <p:val>
                                            <p:fltVal val="0"/>
                                          </p:val>
                                        </p:tav>
                                        <p:tav tm="100000">
                                          <p:val>
                                            <p:strVal val="#ppt_h"/>
                                          </p:val>
                                        </p:tav>
                                      </p:tavLst>
                                    </p:anim>
                                    <p:anim calcmode="lin" valueType="num">
                                      <p:cBhvr>
                                        <p:cTn id="25" dur="1000" fill="hold"/>
                                        <p:tgtEl>
                                          <p:spTgt spid="19"/>
                                        </p:tgtEl>
                                        <p:attrNameLst>
                                          <p:attrName>style.rotation</p:attrName>
                                        </p:attrNameLst>
                                      </p:cBhvr>
                                      <p:tavLst>
                                        <p:tav tm="0">
                                          <p:val>
                                            <p:fltVal val="90"/>
                                          </p:val>
                                        </p:tav>
                                        <p:tav tm="100000">
                                          <p:val>
                                            <p:fltVal val="0"/>
                                          </p:val>
                                        </p:tav>
                                      </p:tavLst>
                                    </p:anim>
                                    <p:animEffect transition="in" filter="fade">
                                      <p:cBhvr>
                                        <p:cTn id="26" dur="1000"/>
                                        <p:tgtEl>
                                          <p:spTgt spid="19"/>
                                        </p:tgtEl>
                                      </p:cBhvr>
                                    </p:animEffect>
                                  </p:childTnLst>
                                </p:cTn>
                              </p:par>
                            </p:childTnLst>
                          </p:cTn>
                        </p:par>
                        <p:par>
                          <p:cTn id="27" fill="hold">
                            <p:stCondLst>
                              <p:cond delay="5800"/>
                            </p:stCondLst>
                            <p:childTnLst>
                              <p:par>
                                <p:cTn id="28" presetID="9" presetClass="entr" presetSubtype="0"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dissolve">
                                      <p:cBhvr>
                                        <p:cTn id="30" dur="2000"/>
                                        <p:tgtEl>
                                          <p:spTgt spid="16"/>
                                        </p:tgtEl>
                                      </p:cBhvr>
                                    </p:animEffect>
                                  </p:childTnLst>
                                </p:cTn>
                              </p:par>
                            </p:childTnLst>
                          </p:cTn>
                        </p:par>
                        <p:par>
                          <p:cTn id="31" fill="hold">
                            <p:stCondLst>
                              <p:cond delay="7800"/>
                            </p:stCondLst>
                            <p:childTnLst>
                              <p:par>
                                <p:cTn id="32" presetID="31" presetClass="entr" presetSubtype="0" fill="hold" grpId="0" nodeType="afterEffect">
                                  <p:stCondLst>
                                    <p:cond delay="0"/>
                                  </p:stCondLst>
                                  <p:iterate type="lt">
                                    <p:tmPct val="5000"/>
                                  </p:iterate>
                                  <p:childTnLst>
                                    <p:set>
                                      <p:cBhvr>
                                        <p:cTn id="33" dur="1" fill="hold">
                                          <p:stCondLst>
                                            <p:cond delay="0"/>
                                          </p:stCondLst>
                                        </p:cTn>
                                        <p:tgtEl>
                                          <p:spTgt spid="18"/>
                                        </p:tgtEl>
                                        <p:attrNameLst>
                                          <p:attrName>style.visibility</p:attrName>
                                        </p:attrNameLst>
                                      </p:cBhvr>
                                      <p:to>
                                        <p:strVal val="visible"/>
                                      </p:to>
                                    </p:set>
                                    <p:anim calcmode="lin" valueType="num">
                                      <p:cBhvr>
                                        <p:cTn id="34" dur="1000" fill="hold"/>
                                        <p:tgtEl>
                                          <p:spTgt spid="18"/>
                                        </p:tgtEl>
                                        <p:attrNameLst>
                                          <p:attrName>ppt_w</p:attrName>
                                        </p:attrNameLst>
                                      </p:cBhvr>
                                      <p:tavLst>
                                        <p:tav tm="0">
                                          <p:val>
                                            <p:fltVal val="0"/>
                                          </p:val>
                                        </p:tav>
                                        <p:tav tm="100000">
                                          <p:val>
                                            <p:strVal val="#ppt_w"/>
                                          </p:val>
                                        </p:tav>
                                      </p:tavLst>
                                    </p:anim>
                                    <p:anim calcmode="lin" valueType="num">
                                      <p:cBhvr>
                                        <p:cTn id="35" dur="1000" fill="hold"/>
                                        <p:tgtEl>
                                          <p:spTgt spid="18"/>
                                        </p:tgtEl>
                                        <p:attrNameLst>
                                          <p:attrName>ppt_h</p:attrName>
                                        </p:attrNameLst>
                                      </p:cBhvr>
                                      <p:tavLst>
                                        <p:tav tm="0">
                                          <p:val>
                                            <p:fltVal val="0"/>
                                          </p:val>
                                        </p:tav>
                                        <p:tav tm="100000">
                                          <p:val>
                                            <p:strVal val="#ppt_h"/>
                                          </p:val>
                                        </p:tav>
                                      </p:tavLst>
                                    </p:anim>
                                    <p:anim calcmode="lin" valueType="num">
                                      <p:cBhvr>
                                        <p:cTn id="36" dur="1000" fill="hold"/>
                                        <p:tgtEl>
                                          <p:spTgt spid="18"/>
                                        </p:tgtEl>
                                        <p:attrNameLst>
                                          <p:attrName>style.rotation</p:attrName>
                                        </p:attrNameLst>
                                      </p:cBhvr>
                                      <p:tavLst>
                                        <p:tav tm="0">
                                          <p:val>
                                            <p:fltVal val="90"/>
                                          </p:val>
                                        </p:tav>
                                        <p:tav tm="100000">
                                          <p:val>
                                            <p:fltVal val="0"/>
                                          </p:val>
                                        </p:tav>
                                      </p:tavLst>
                                    </p:anim>
                                    <p:animEffect transition="in" filter="fade">
                                      <p:cBhvr>
                                        <p:cTn id="37"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Title 2"/>
              <p:cNvSpPr>
                <a:spLocks noGrp="1"/>
              </p:cNvSpPr>
              <p:nvPr>
                <p:ph type="ctrTitle"/>
              </p:nvPr>
            </p:nvSpPr>
            <p:spPr>
              <a:xfrm>
                <a:off x="971600" y="440379"/>
                <a:ext cx="7092280" cy="1135598"/>
              </a:xfrm>
            </p:spPr>
            <p:txBody>
              <a:bodyPr>
                <a:noAutofit/>
              </a:bodyPr>
              <a:lstStyle/>
              <a:p>
                <a:r>
                  <a:rPr lang="en-US" sz="4400" dirty="0"/>
                  <a:t>Ukoliko je </a:t>
                </a:r>
                <a14:m>
                  <m:oMath xmlns:m="http://schemas.openxmlformats.org/officeDocument/2006/math">
                    <m:sSub>
                      <m:sSubPr>
                        <m:ctrlPr>
                          <a:rPr lang="sr-Latn-RS" sz="4400" i="1">
                            <a:solidFill>
                              <a:schemeClr val="accent1">
                                <a:lumMod val="20000"/>
                                <a:lumOff val="80000"/>
                              </a:schemeClr>
                            </a:solidFill>
                            <a:latin typeface="Cambria Math" panose="02040503050406030204" pitchFamily="18" charset="0"/>
                            <a:ea typeface="Cambria Math" panose="02040503050406030204" pitchFamily="18" charset="0"/>
                          </a:rPr>
                        </m:ctrlPr>
                      </m:sSubPr>
                      <m:e>
                        <m:r>
                          <a:rPr lang="sr-Latn-RS" sz="4400" i="1">
                            <a:solidFill>
                              <a:schemeClr val="accent1">
                                <a:lumMod val="20000"/>
                                <a:lumOff val="80000"/>
                              </a:schemeClr>
                            </a:solidFill>
                            <a:latin typeface="Cambria Math" panose="02040503050406030204" pitchFamily="18" charset="0"/>
                            <a:ea typeface="Cambria Math" panose="02040503050406030204" pitchFamily="18" charset="0"/>
                          </a:rPr>
                          <m:t>𝑣</m:t>
                        </m:r>
                      </m:e>
                      <m:sub>
                        <m:r>
                          <a:rPr lang="sr-Latn-RS" sz="4400" i="1">
                            <a:solidFill>
                              <a:schemeClr val="accent1">
                                <a:lumMod val="20000"/>
                                <a:lumOff val="80000"/>
                              </a:schemeClr>
                            </a:solidFill>
                            <a:latin typeface="Cambria Math" panose="02040503050406030204" pitchFamily="18" charset="0"/>
                            <a:ea typeface="Cambria Math" panose="02040503050406030204" pitchFamily="18" charset="0"/>
                          </a:rPr>
                          <m:t>𝑐</m:t>
                        </m:r>
                      </m:sub>
                    </m:sSub>
                    <m:r>
                      <a:rPr lang="sr-Latn-RS" sz="4400" i="1" smtClean="0">
                        <a:solidFill>
                          <a:schemeClr val="accent1">
                            <a:lumMod val="20000"/>
                            <a:lumOff val="80000"/>
                          </a:schemeClr>
                        </a:solidFill>
                        <a:latin typeface="Cambria Math" panose="02040503050406030204" pitchFamily="18" charset="0"/>
                        <a:ea typeface="Cambria Math" panose="02040503050406030204" pitchFamily="18" charset="0"/>
                      </a:rPr>
                      <m:t>=</m:t>
                    </m:r>
                    <m:sSub>
                      <m:sSubPr>
                        <m:ctrlPr>
                          <a:rPr lang="sr-Latn-RS" sz="4400" i="1" smtClean="0">
                            <a:solidFill>
                              <a:schemeClr val="accent1">
                                <a:lumMod val="20000"/>
                                <a:lumOff val="80000"/>
                              </a:schemeClr>
                            </a:solidFill>
                            <a:latin typeface="Cambria Math" panose="02040503050406030204" pitchFamily="18" charset="0"/>
                            <a:ea typeface="Cambria Math" panose="02040503050406030204" pitchFamily="18" charset="0"/>
                          </a:rPr>
                        </m:ctrlPr>
                      </m:sSubPr>
                      <m:e>
                        <m:r>
                          <a:rPr lang="sr-Latn-RS" sz="4400" b="0" i="1" smtClean="0">
                            <a:solidFill>
                              <a:schemeClr val="accent1">
                                <a:lumMod val="20000"/>
                                <a:lumOff val="80000"/>
                              </a:schemeClr>
                            </a:solidFill>
                            <a:latin typeface="Cambria Math" panose="02040503050406030204" pitchFamily="18" charset="0"/>
                            <a:ea typeface="Cambria Math" panose="02040503050406030204" pitchFamily="18" charset="0"/>
                          </a:rPr>
                          <m:t>𝑣</m:t>
                        </m:r>
                      </m:e>
                      <m:sub>
                        <m:r>
                          <a:rPr lang="sr-Latn-RS" sz="4400" b="0" i="1" smtClean="0">
                            <a:solidFill>
                              <a:schemeClr val="accent1">
                                <a:lumMod val="20000"/>
                                <a:lumOff val="80000"/>
                              </a:schemeClr>
                            </a:solidFill>
                            <a:latin typeface="Cambria Math" panose="02040503050406030204" pitchFamily="18" charset="0"/>
                            <a:ea typeface="Cambria Math" panose="02040503050406030204" pitchFamily="18" charset="0"/>
                          </a:rPr>
                          <m:t>1</m:t>
                        </m:r>
                        <m:r>
                          <a:rPr lang="sr-Latn-RS" sz="4400" b="0" i="1" smtClean="0">
                            <a:solidFill>
                              <a:schemeClr val="accent1">
                                <a:lumMod val="20000"/>
                                <a:lumOff val="80000"/>
                              </a:schemeClr>
                            </a:solidFill>
                            <a:latin typeface="Cambria Math" panose="02040503050406030204" pitchFamily="18" charset="0"/>
                            <a:ea typeface="Cambria Math" panose="02040503050406030204" pitchFamily="18" charset="0"/>
                          </a:rPr>
                          <m:t>𝑘</m:t>
                        </m:r>
                      </m:sub>
                    </m:sSub>
                  </m:oMath>
                </a14:m>
                <a:r>
                  <a:rPr lang="en-US" sz="4400" dirty="0"/>
                  <a:t>   (</a:t>
                </a:r>
                <a:r>
                  <a:rPr lang="en-US" sz="4400" dirty="0" err="1"/>
                  <a:t>na</a:t>
                </a:r>
                <a:r>
                  <a:rPr lang="en-US" sz="4400" dirty="0"/>
                  <a:t> </a:t>
                </a:r>
                <a:r>
                  <a:rPr lang="en-US" sz="4400" dirty="0" err="1"/>
                  <a:t>malim</a:t>
                </a:r>
                <a:r>
                  <a:rPr lang="en-US" sz="4400" dirty="0"/>
                  <a:t> </a:t>
                </a:r>
                <a:r>
                  <a:rPr lang="en-US" sz="4400" dirty="0" err="1"/>
                  <a:t>visinama</a:t>
                </a:r>
                <a:r>
                  <a:rPr lang="en-US" sz="4400" dirty="0"/>
                  <a:t> od </a:t>
                </a:r>
                <a:r>
                  <a:rPr lang="en-US" sz="4400" dirty="0" err="1"/>
                  <a:t>Zemlje</a:t>
                </a:r>
                <a:r>
                  <a:rPr lang="en-US" sz="4400" dirty="0"/>
                  <a:t>) </a:t>
                </a:r>
                <a:r>
                  <a:rPr lang="en-US" sz="4400" dirty="0" err="1"/>
                  <a:t>tada</a:t>
                </a:r>
                <a:r>
                  <a:rPr lang="en-US" sz="4400" dirty="0"/>
                  <a:t> je:</a:t>
                </a:r>
                <a:endParaRPr lang="sr-Latn-CS" sz="4400" dirty="0"/>
              </a:p>
            </p:txBody>
          </p:sp>
        </mc:Choice>
        <mc:Fallback>
          <p:sp>
            <p:nvSpPr>
              <p:cNvPr id="3" name="Title 2"/>
              <p:cNvSpPr>
                <a:spLocks noGrp="1" noRot="1" noChangeAspect="1" noMove="1" noResize="1" noEditPoints="1" noAdjustHandles="1" noChangeArrowheads="1" noChangeShapeType="1" noTextEdit="1"/>
              </p:cNvSpPr>
              <p:nvPr>
                <p:ph type="ctrTitle"/>
              </p:nvPr>
            </p:nvSpPr>
            <p:spPr>
              <a:xfrm>
                <a:off x="971600" y="440379"/>
                <a:ext cx="7092280" cy="1135598"/>
              </a:xfrm>
              <a:blipFill>
                <a:blip r:embed="rId2"/>
                <a:stretch>
                  <a:fillRect l="-3436" t="-17112" b="-39037"/>
                </a:stretch>
              </a:blipFill>
            </p:spPr>
            <p:txBody>
              <a:bodyPr/>
              <a:lstStyle/>
              <a:p>
                <a:r>
                  <a:rPr lang="en-US">
                    <a:noFill/>
                  </a:rPr>
                  <a:t> </a:t>
                </a:r>
              </a:p>
            </p:txBody>
          </p:sp>
        </mc:Fallback>
      </mc:AlternateContent>
      <p:sp>
        <p:nvSpPr>
          <p:cNvPr id="5" name="Title 2"/>
          <p:cNvSpPr txBox="1">
            <a:spLocks/>
          </p:cNvSpPr>
          <p:nvPr/>
        </p:nvSpPr>
        <p:spPr>
          <a:xfrm>
            <a:off x="285720" y="3714751"/>
            <a:ext cx="4929222" cy="2622207"/>
          </a:xfrm>
          <a:prstGeom prst="rect">
            <a:avLst/>
          </a:prstGeom>
        </p:spPr>
        <p:txBody>
          <a:bodyPr vert="horz" lIns="91440" tIns="45720" rIns="91440" bIns="45720" rtlCol="0" anchor="t">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0" normalizeH="0" baseline="0" noProof="0" dirty="0" err="1">
                <a:ln>
                  <a:noFill/>
                </a:ln>
                <a:solidFill>
                  <a:srgbClr val="408E93"/>
                </a:solidFill>
                <a:effectLst/>
                <a:uLnTx/>
                <a:uFillTx/>
                <a:latin typeface="Agency FB" panose="020B0503020202020204" pitchFamily="34" charset="0"/>
                <a:ea typeface="+mj-ea"/>
                <a:cs typeface="Segoe UI Light" panose="020B0502040204020203" pitchFamily="34" charset="0"/>
              </a:rPr>
              <a:t>Odnosno</a:t>
            </a:r>
            <a:r>
              <a:rPr kumimoji="0" lang="sr-Latn-RS" sz="4800" b="0" i="0" u="none" strike="noStrike" kern="1200" cap="none" spc="0" normalizeH="0" baseline="0" noProof="0" dirty="0">
                <a:ln>
                  <a:noFill/>
                </a:ln>
                <a:solidFill>
                  <a:srgbClr val="408E93"/>
                </a:solidFill>
                <a:effectLst/>
                <a:uLnTx/>
                <a:uFillTx/>
                <a:latin typeface="Agency FB" panose="020B0503020202020204" pitchFamily="34" charset="0"/>
                <a:ea typeface="+mj-ea"/>
                <a:cs typeface="Segoe UI Light" panose="020B0502040204020203" pitchFamily="34" charset="0"/>
              </a:rPr>
              <a:t>,</a:t>
            </a:r>
            <a:r>
              <a:rPr kumimoji="0" lang="en-US" sz="4800" b="0" i="0" u="none" strike="noStrike" kern="1200" cap="none" spc="0" normalizeH="0" baseline="0" noProof="0" dirty="0">
                <a:ln>
                  <a:noFill/>
                </a:ln>
                <a:solidFill>
                  <a:srgbClr val="408E93"/>
                </a:solidFill>
                <a:effectLst/>
                <a:uLnTx/>
                <a:uFillTx/>
                <a:latin typeface="Agency FB" panose="020B0503020202020204" pitchFamily="34" charset="0"/>
                <a:ea typeface="+mj-ea"/>
                <a:cs typeface="Segoe UI Light" panose="020B0502040204020203" pitchFamily="34" charset="0"/>
              </a:rPr>
              <a:t> ta </a:t>
            </a:r>
            <a:r>
              <a:rPr kumimoji="0" lang="en-US" sz="4800" b="0" i="0" u="none" strike="noStrike" kern="1200" cap="none" spc="0" normalizeH="0" baseline="0" noProof="0" dirty="0" err="1">
                <a:ln>
                  <a:noFill/>
                </a:ln>
                <a:solidFill>
                  <a:srgbClr val="FFC000"/>
                </a:solidFill>
                <a:effectLst/>
                <a:uLnTx/>
                <a:uFillTx/>
                <a:latin typeface="Agency FB" panose="020B0503020202020204" pitchFamily="34" charset="0"/>
                <a:ea typeface="+mj-ea"/>
                <a:cs typeface="Segoe UI Light" panose="020B0502040204020203" pitchFamily="34" charset="0"/>
              </a:rPr>
              <a:t>parabolicna</a:t>
            </a:r>
            <a:r>
              <a:rPr kumimoji="0" lang="en-US" sz="4800" b="0" i="0" u="none" strike="noStrike" kern="1200" cap="none" spc="0" normalizeH="0" baseline="0" noProof="0" dirty="0">
                <a:ln>
                  <a:noFill/>
                </a:ln>
                <a:solidFill>
                  <a:srgbClr val="408E93"/>
                </a:solidFill>
                <a:effectLst/>
                <a:uLnTx/>
                <a:uFillTx/>
                <a:latin typeface="Agency FB" panose="020B0503020202020204" pitchFamily="34" charset="0"/>
                <a:ea typeface="+mj-ea"/>
                <a:cs typeface="Segoe UI Light" panose="020B0502040204020203" pitchFamily="34" charset="0"/>
              </a:rPr>
              <a:t> </a:t>
            </a:r>
            <a:r>
              <a:rPr kumimoji="0" lang="en-US" sz="4800" b="0" i="0" u="none" strike="noStrike" kern="1200" cap="none" spc="0" normalizeH="0" baseline="0" noProof="0" dirty="0" err="1">
                <a:ln>
                  <a:noFill/>
                </a:ln>
                <a:solidFill>
                  <a:srgbClr val="408E93"/>
                </a:solidFill>
                <a:effectLst/>
                <a:uLnTx/>
                <a:uFillTx/>
                <a:latin typeface="Agency FB" panose="020B0503020202020204" pitchFamily="34" charset="0"/>
                <a:ea typeface="+mj-ea"/>
                <a:cs typeface="Segoe UI Light" panose="020B0502040204020203" pitchFamily="34" charset="0"/>
              </a:rPr>
              <a:t>brzina</a:t>
            </a:r>
            <a:r>
              <a:rPr kumimoji="0" lang="en-US" sz="4800" b="0" i="0" u="none" strike="noStrike" kern="1200" cap="none" spc="0" normalizeH="0" baseline="0" noProof="0" dirty="0">
                <a:ln>
                  <a:noFill/>
                </a:ln>
                <a:solidFill>
                  <a:srgbClr val="408E93"/>
                </a:solidFill>
                <a:effectLst/>
                <a:uLnTx/>
                <a:uFillTx/>
                <a:latin typeface="Agency FB" panose="020B0503020202020204" pitchFamily="34" charset="0"/>
                <a:ea typeface="+mj-ea"/>
                <a:cs typeface="Segoe UI Light" panose="020B0502040204020203" pitchFamily="34" charset="0"/>
              </a:rPr>
              <a:t> se</a:t>
            </a:r>
            <a:r>
              <a:rPr kumimoji="0" lang="en-US" sz="4800" b="0" i="0" u="none" strike="noStrike" kern="1200" cap="none" spc="0" normalizeH="0" noProof="0" dirty="0">
                <a:ln>
                  <a:noFill/>
                </a:ln>
                <a:solidFill>
                  <a:srgbClr val="408E93"/>
                </a:solidFill>
                <a:effectLst/>
                <a:uLnTx/>
                <a:uFillTx/>
                <a:latin typeface="Agency FB" panose="020B0503020202020204" pitchFamily="34" charset="0"/>
                <a:ea typeface="+mj-ea"/>
                <a:cs typeface="Segoe UI Light" panose="020B0502040204020203" pitchFamily="34" charset="0"/>
              </a:rPr>
              <a:t> </a:t>
            </a:r>
            <a:r>
              <a:rPr kumimoji="0" lang="en-US" sz="4800" b="0" i="0" u="none" strike="noStrike" kern="1200" cap="none" spc="0" normalizeH="0" noProof="0" dirty="0" err="1">
                <a:ln>
                  <a:noFill/>
                </a:ln>
                <a:solidFill>
                  <a:srgbClr val="408E93"/>
                </a:solidFill>
                <a:effectLst/>
                <a:uLnTx/>
                <a:uFillTx/>
                <a:latin typeface="Agency FB" panose="020B0503020202020204" pitchFamily="34" charset="0"/>
                <a:ea typeface="+mj-ea"/>
                <a:cs typeface="Segoe UI Light" panose="020B0502040204020203" pitchFamily="34" charset="0"/>
              </a:rPr>
              <a:t>naziva</a:t>
            </a:r>
            <a:endParaRPr kumimoji="0" lang="en-US" sz="4800" b="0" i="0" u="none" strike="noStrike" kern="1200" cap="none" spc="0" normalizeH="0" noProof="0" dirty="0">
              <a:ln>
                <a:noFill/>
              </a:ln>
              <a:solidFill>
                <a:srgbClr val="408E93"/>
              </a:solidFill>
              <a:effectLst/>
              <a:uLnTx/>
              <a:uFillTx/>
              <a:latin typeface="Agency FB" panose="020B0503020202020204" pitchFamily="34" charset="0"/>
              <a:ea typeface="+mj-ea"/>
              <a:cs typeface="Segoe UI Light" panose="020B0502040204020203"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0" normalizeH="0" noProof="0" dirty="0">
                <a:ln>
                  <a:noFill/>
                </a:ln>
                <a:solidFill>
                  <a:srgbClr val="7030A0"/>
                </a:solidFill>
                <a:effectLst/>
                <a:uLnTx/>
                <a:uFillTx/>
                <a:latin typeface="Agency FB" panose="020B0503020202020204" pitchFamily="34" charset="0"/>
                <a:ea typeface="+mj-ea"/>
                <a:cs typeface="Segoe UI Light" panose="020B0502040204020203" pitchFamily="34" charset="0"/>
              </a:rPr>
              <a:t>DRUGA KOSMICKA BRZINA.</a:t>
            </a:r>
            <a:endParaRPr kumimoji="0" lang="sr-Latn-CS" sz="4800" b="0" i="0" u="none" strike="noStrike" kern="1200" cap="none" spc="0" normalizeH="0" baseline="0" noProof="0" dirty="0">
              <a:ln>
                <a:noFill/>
              </a:ln>
              <a:solidFill>
                <a:srgbClr val="7030A0"/>
              </a:solidFill>
              <a:effectLst/>
              <a:uLnTx/>
              <a:uFillTx/>
              <a:latin typeface="Agency FB" panose="020B0503020202020204" pitchFamily="34" charset="0"/>
              <a:ea typeface="+mj-ea"/>
              <a:cs typeface="Segoe UI Light" panose="020B0502040204020203" pitchFamily="34" charset="0"/>
            </a:endParaRPr>
          </a:p>
        </p:txBody>
      </p:sp>
      <p:pic>
        <p:nvPicPr>
          <p:cNvPr id="57346" name="Picture 2" descr="Ko je izračunao prvu kosmičku brzinu. Izvođenje prve formule ..."/>
          <p:cNvPicPr>
            <a:picLocks noChangeAspect="1" noChangeArrowheads="1"/>
          </p:cNvPicPr>
          <p:nvPr/>
        </p:nvPicPr>
        <p:blipFill>
          <a:blip r:embed="rId3"/>
          <a:srcRect/>
          <a:stretch>
            <a:fillRect/>
          </a:stretch>
        </p:blipFill>
        <p:spPr bwMode="auto">
          <a:xfrm>
            <a:off x="5562169" y="3356992"/>
            <a:ext cx="3581831" cy="2979967"/>
          </a:xfrm>
          <a:prstGeom prst="rect">
            <a:avLst/>
          </a:prstGeom>
          <a:noFill/>
        </p:spPr>
      </p:pic>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92BDC61C-1ED3-4432-A900-CBE6540A4E7E}"/>
                  </a:ext>
                </a:extLst>
              </p:cNvPr>
              <p:cNvSpPr/>
              <p:nvPr/>
            </p:nvSpPr>
            <p:spPr>
              <a:xfrm>
                <a:off x="971600" y="2186905"/>
                <a:ext cx="5434800" cy="916918"/>
              </a:xfrm>
              <a:prstGeom prst="rect">
                <a:avLst/>
              </a:prstGeom>
            </p:spPr>
            <p:txBody>
              <a:bodyPr wrap="square">
                <a:spAutoFit/>
              </a:bodyPr>
              <a:lstStyle/>
              <a:p>
                <a14:m>
                  <m:oMathPara xmlns:m="http://schemas.openxmlformats.org/officeDocument/2006/math">
                    <m:oMathParaPr>
                      <m:jc m:val="centerGroup"/>
                    </m:oMathParaPr>
                    <m:oMath xmlns:m="http://schemas.openxmlformats.org/officeDocument/2006/math">
                      <m:sSub>
                        <m:sSubPr>
                          <m:ctrlPr>
                            <a:rPr lang="en-US" sz="4400" i="1" smtClean="0">
                              <a:solidFill>
                                <a:srgbClr val="FFC000"/>
                              </a:solidFill>
                              <a:latin typeface="Cambria Math" panose="02040503050406030204" pitchFamily="18" charset="0"/>
                            </a:rPr>
                          </m:ctrlPr>
                        </m:sSubPr>
                        <m:e>
                          <m:r>
                            <a:rPr lang="sr-Latn-RS" sz="4400" i="1">
                              <a:solidFill>
                                <a:srgbClr val="FFC000"/>
                              </a:solidFill>
                              <a:latin typeface="Cambria Math" panose="02040503050406030204" pitchFamily="18" charset="0"/>
                            </a:rPr>
                            <m:t>𝑣</m:t>
                          </m:r>
                        </m:e>
                        <m:sub>
                          <m:r>
                            <a:rPr lang="sr-Latn-RS" sz="4400" b="0" i="1" smtClean="0">
                              <a:solidFill>
                                <a:srgbClr val="FFC000"/>
                              </a:solidFill>
                              <a:latin typeface="Cambria Math" panose="02040503050406030204" pitchFamily="18" charset="0"/>
                            </a:rPr>
                            <m:t>𝑝</m:t>
                          </m:r>
                        </m:sub>
                      </m:sSub>
                      <m:r>
                        <a:rPr lang="sr-Latn-RS" sz="4400" i="1" smtClean="0">
                          <a:solidFill>
                            <a:srgbClr val="FFC000"/>
                          </a:solidFill>
                          <a:latin typeface="Cambria Math" panose="02040503050406030204" pitchFamily="18" charset="0"/>
                          <a:ea typeface="Cambria Math" panose="02040503050406030204" pitchFamily="18" charset="0"/>
                        </a:rPr>
                        <m:t>=</m:t>
                      </m:r>
                      <m:sSub>
                        <m:sSubPr>
                          <m:ctrlPr>
                            <a:rPr lang="sr-Latn-RS" sz="4400" i="1" smtClean="0">
                              <a:solidFill>
                                <a:srgbClr val="FFC000"/>
                              </a:solidFill>
                              <a:latin typeface="Cambria Math" panose="02040503050406030204" pitchFamily="18" charset="0"/>
                              <a:ea typeface="Cambria Math" panose="02040503050406030204" pitchFamily="18" charset="0"/>
                            </a:rPr>
                          </m:ctrlPr>
                        </m:sSubPr>
                        <m:e>
                          <m:r>
                            <a:rPr lang="sr-Latn-RS" sz="4400" b="0" i="1" smtClean="0">
                              <a:solidFill>
                                <a:srgbClr val="FFC000"/>
                              </a:solidFill>
                              <a:latin typeface="Cambria Math" panose="02040503050406030204" pitchFamily="18" charset="0"/>
                              <a:ea typeface="Cambria Math" panose="02040503050406030204" pitchFamily="18" charset="0"/>
                            </a:rPr>
                            <m:t>𝑣</m:t>
                          </m:r>
                        </m:e>
                        <m:sub>
                          <m:r>
                            <a:rPr lang="sr-Latn-RS" sz="4400" b="0" i="1" smtClean="0">
                              <a:solidFill>
                                <a:srgbClr val="FFC000"/>
                              </a:solidFill>
                              <a:latin typeface="Cambria Math" panose="02040503050406030204" pitchFamily="18" charset="0"/>
                              <a:ea typeface="Cambria Math" panose="02040503050406030204" pitchFamily="18" charset="0"/>
                            </a:rPr>
                            <m:t>1</m:t>
                          </m:r>
                          <m:r>
                            <a:rPr lang="sr-Latn-RS" sz="4400" b="0" i="1" smtClean="0">
                              <a:solidFill>
                                <a:srgbClr val="FFC000"/>
                              </a:solidFill>
                              <a:latin typeface="Cambria Math" panose="02040503050406030204" pitchFamily="18" charset="0"/>
                              <a:ea typeface="Cambria Math" panose="02040503050406030204" pitchFamily="18" charset="0"/>
                            </a:rPr>
                            <m:t>𝑘</m:t>
                          </m:r>
                        </m:sub>
                      </m:sSub>
                      <m:rad>
                        <m:radPr>
                          <m:degHide m:val="on"/>
                          <m:ctrlPr>
                            <a:rPr lang="sr-Latn-RS" sz="4400" i="1" smtClean="0">
                              <a:solidFill>
                                <a:srgbClr val="FFC000"/>
                              </a:solidFill>
                              <a:latin typeface="Cambria Math" panose="02040503050406030204" pitchFamily="18" charset="0"/>
                              <a:ea typeface="Cambria Math" panose="02040503050406030204" pitchFamily="18" charset="0"/>
                            </a:rPr>
                          </m:ctrlPr>
                        </m:radPr>
                        <m:deg/>
                        <m:e>
                          <m:r>
                            <a:rPr lang="sr-Latn-RS" sz="4400" b="0" i="1" smtClean="0">
                              <a:solidFill>
                                <a:srgbClr val="FFC000"/>
                              </a:solidFill>
                              <a:latin typeface="Cambria Math" panose="02040503050406030204" pitchFamily="18" charset="0"/>
                              <a:ea typeface="Cambria Math" panose="02040503050406030204" pitchFamily="18" charset="0"/>
                            </a:rPr>
                            <m:t>2</m:t>
                          </m:r>
                        </m:e>
                      </m:rad>
                      <m:r>
                        <a:rPr lang="sr-Latn-RS" sz="4400" i="1" smtClean="0">
                          <a:solidFill>
                            <a:srgbClr val="FFC000"/>
                          </a:solidFill>
                          <a:latin typeface="Cambria Math" panose="02040503050406030204" pitchFamily="18" charset="0"/>
                          <a:ea typeface="Cambria Math" panose="02040503050406030204" pitchFamily="18" charset="0"/>
                        </a:rPr>
                        <m:t>≡</m:t>
                      </m:r>
                      <m:sSub>
                        <m:sSubPr>
                          <m:ctrlPr>
                            <a:rPr lang="sr-Latn-RS" sz="4400" i="1" smtClean="0">
                              <a:solidFill>
                                <a:srgbClr val="FFC000"/>
                              </a:solidFill>
                              <a:latin typeface="Cambria Math" panose="02040503050406030204" pitchFamily="18" charset="0"/>
                              <a:ea typeface="Cambria Math" panose="02040503050406030204" pitchFamily="18" charset="0"/>
                            </a:rPr>
                          </m:ctrlPr>
                        </m:sSubPr>
                        <m:e>
                          <m:r>
                            <a:rPr lang="sr-Latn-RS" sz="4400" b="0" i="1" smtClean="0">
                              <a:solidFill>
                                <a:srgbClr val="FFC000"/>
                              </a:solidFill>
                              <a:latin typeface="Cambria Math" panose="02040503050406030204" pitchFamily="18" charset="0"/>
                              <a:ea typeface="Cambria Math" panose="02040503050406030204" pitchFamily="18" charset="0"/>
                            </a:rPr>
                            <m:t>𝑣</m:t>
                          </m:r>
                        </m:e>
                        <m:sub>
                          <m:r>
                            <a:rPr lang="sr-Latn-RS" sz="4400" b="0" i="1" smtClean="0">
                              <a:solidFill>
                                <a:srgbClr val="FFC000"/>
                              </a:solidFill>
                              <a:latin typeface="Cambria Math" panose="02040503050406030204" pitchFamily="18" charset="0"/>
                              <a:ea typeface="Cambria Math" panose="02040503050406030204" pitchFamily="18" charset="0"/>
                            </a:rPr>
                            <m:t>2</m:t>
                          </m:r>
                          <m:r>
                            <a:rPr lang="sr-Latn-RS" sz="4400" b="0" i="1" smtClean="0">
                              <a:solidFill>
                                <a:srgbClr val="FFC000"/>
                              </a:solidFill>
                              <a:latin typeface="Cambria Math" panose="02040503050406030204" pitchFamily="18" charset="0"/>
                              <a:ea typeface="Cambria Math" panose="02040503050406030204" pitchFamily="18" charset="0"/>
                            </a:rPr>
                            <m:t>𝑘</m:t>
                          </m:r>
                        </m:sub>
                      </m:sSub>
                    </m:oMath>
                  </m:oMathPara>
                </a14:m>
                <a:endParaRPr lang="en-US" sz="4400" dirty="0"/>
              </a:p>
            </p:txBody>
          </p:sp>
        </mc:Choice>
        <mc:Fallback>
          <p:sp>
            <p:nvSpPr>
              <p:cNvPr id="2" name="Rectangle 1">
                <a:extLst>
                  <a:ext uri="{FF2B5EF4-FFF2-40B4-BE49-F238E27FC236}">
                    <a16:creationId xmlns:a16="http://schemas.microsoft.com/office/drawing/2014/main" id="{92BDC61C-1ED3-4432-A900-CBE6540A4E7E}"/>
                  </a:ext>
                </a:extLst>
              </p:cNvPr>
              <p:cNvSpPr>
                <a:spLocks noRot="1" noChangeAspect="1" noMove="1" noResize="1" noEditPoints="1" noAdjustHandles="1" noChangeArrowheads="1" noChangeShapeType="1" noTextEdit="1"/>
              </p:cNvSpPr>
              <p:nvPr/>
            </p:nvSpPr>
            <p:spPr>
              <a:xfrm>
                <a:off x="971600" y="2186905"/>
                <a:ext cx="5434800" cy="916918"/>
              </a:xfrm>
              <a:prstGeom prst="rect">
                <a:avLst/>
              </a:prstGeom>
              <a:blipFill>
                <a:blip r:embed="rId4"/>
                <a:stretch>
                  <a:fillRect/>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3000" fill="hold"/>
                                        <p:tgtEl>
                                          <p:spTgt spid="3"/>
                                        </p:tgtEl>
                                        <p:attrNameLst>
                                          <p:attrName>ppt_w</p:attrName>
                                        </p:attrNameLst>
                                      </p:cBhvr>
                                      <p:tavLst>
                                        <p:tav tm="0">
                                          <p:val>
                                            <p:strVal val="(6*min(max(#ppt_w*#ppt_h,.3),1)-7.4)/-.7*#ppt_w"/>
                                          </p:val>
                                        </p:tav>
                                        <p:tav tm="100000">
                                          <p:val>
                                            <p:strVal val="#ppt_w"/>
                                          </p:val>
                                        </p:tav>
                                      </p:tavLst>
                                    </p:anim>
                                    <p:anim calcmode="lin" valueType="num">
                                      <p:cBhvr>
                                        <p:cTn id="8" dur="3000" fill="hold"/>
                                        <p:tgtEl>
                                          <p:spTgt spid="3"/>
                                        </p:tgtEl>
                                        <p:attrNameLst>
                                          <p:attrName>ppt_h</p:attrName>
                                        </p:attrNameLst>
                                      </p:cBhvr>
                                      <p:tavLst>
                                        <p:tav tm="0">
                                          <p:val>
                                            <p:strVal val="(6*min(max(#ppt_w*#ppt_h,.3),1)-7.4)/-.7*#ppt_h"/>
                                          </p:val>
                                        </p:tav>
                                        <p:tav tm="100000">
                                          <p:val>
                                            <p:strVal val="#ppt_h"/>
                                          </p:val>
                                        </p:tav>
                                      </p:tavLst>
                                    </p:anim>
                                    <p:anim calcmode="lin" valueType="num">
                                      <p:cBhvr>
                                        <p:cTn id="9" dur="3000" fill="hold"/>
                                        <p:tgtEl>
                                          <p:spTgt spid="3"/>
                                        </p:tgtEl>
                                        <p:attrNameLst>
                                          <p:attrName>ppt_x</p:attrName>
                                        </p:attrNameLst>
                                      </p:cBhvr>
                                      <p:tavLst>
                                        <p:tav tm="0">
                                          <p:val>
                                            <p:fltVal val="0.5"/>
                                          </p:val>
                                        </p:tav>
                                        <p:tav tm="100000">
                                          <p:val>
                                            <p:strVal val="#ppt_x"/>
                                          </p:val>
                                        </p:tav>
                                      </p:tavLst>
                                    </p:anim>
                                    <p:anim calcmode="lin" valueType="num">
                                      <p:cBhvr>
                                        <p:cTn id="10" dur="30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3000"/>
                            </p:stCondLst>
                            <p:childTnLst>
                              <p:par>
                                <p:cTn id="12" presetID="23" presetClass="entr" presetSubtype="16" fill="hold" nodeType="after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p:cTn id="14" dur="2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5" dur="2000" fill="hold"/>
                                        <p:tgtEl>
                                          <p:spTgt spid="5">
                                            <p:txEl>
                                              <p:pRg st="0" end="0"/>
                                            </p:txEl>
                                          </p:spTgt>
                                        </p:tgtEl>
                                        <p:attrNameLst>
                                          <p:attrName>ppt_h</p:attrName>
                                        </p:attrNameLst>
                                      </p:cBhvr>
                                      <p:tavLst>
                                        <p:tav tm="0">
                                          <p:val>
                                            <p:fltVal val="0"/>
                                          </p:val>
                                        </p:tav>
                                        <p:tav tm="100000">
                                          <p:val>
                                            <p:strVal val="#ppt_h"/>
                                          </p:val>
                                        </p:tav>
                                      </p:tavLst>
                                    </p:anim>
                                  </p:childTnLst>
                                </p:cTn>
                              </p:par>
                            </p:childTnLst>
                          </p:cTn>
                        </p:par>
                        <p:par>
                          <p:cTn id="16" fill="hold">
                            <p:stCondLst>
                              <p:cond delay="5000"/>
                            </p:stCondLst>
                            <p:childTnLst>
                              <p:par>
                                <p:cTn id="17" presetID="23" presetClass="entr" presetSubtype="16" fill="hold" nodeType="after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p:cTn id="19" dur="2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0" dur="2000" fill="hold"/>
                                        <p:tgtEl>
                                          <p:spTgt spid="5">
                                            <p:txEl>
                                              <p:pRg st="1" end="1"/>
                                            </p:txEl>
                                          </p:spTgt>
                                        </p:tgtEl>
                                        <p:attrNameLst>
                                          <p:attrName>ppt_h</p:attrName>
                                        </p:attrNameLst>
                                      </p:cBhvr>
                                      <p:tavLst>
                                        <p:tav tm="0">
                                          <p:val>
                                            <p:fltVal val="0"/>
                                          </p:val>
                                        </p:tav>
                                        <p:tav tm="100000">
                                          <p:val>
                                            <p:strVal val="#ppt_h"/>
                                          </p:val>
                                        </p:tav>
                                      </p:tavLst>
                                    </p:anim>
                                  </p:childTnLst>
                                </p:cTn>
                              </p:par>
                              <p:par>
                                <p:cTn id="21" presetID="31" presetClass="entr" presetSubtype="0" fill="hold" nodeType="withEffect">
                                  <p:stCondLst>
                                    <p:cond delay="0"/>
                                  </p:stCondLst>
                                  <p:iterate type="lt">
                                    <p:tmPct val="5000"/>
                                  </p:iterate>
                                  <p:childTnLst>
                                    <p:set>
                                      <p:cBhvr>
                                        <p:cTn id="22" dur="1" fill="hold">
                                          <p:stCondLst>
                                            <p:cond delay="0"/>
                                          </p:stCondLst>
                                        </p:cTn>
                                        <p:tgtEl>
                                          <p:spTgt spid="57346"/>
                                        </p:tgtEl>
                                        <p:attrNameLst>
                                          <p:attrName>style.visibility</p:attrName>
                                        </p:attrNameLst>
                                      </p:cBhvr>
                                      <p:to>
                                        <p:strVal val="visible"/>
                                      </p:to>
                                    </p:set>
                                    <p:anim calcmode="lin" valueType="num">
                                      <p:cBhvr>
                                        <p:cTn id="23" dur="2000" fill="hold"/>
                                        <p:tgtEl>
                                          <p:spTgt spid="57346"/>
                                        </p:tgtEl>
                                        <p:attrNameLst>
                                          <p:attrName>ppt_w</p:attrName>
                                        </p:attrNameLst>
                                      </p:cBhvr>
                                      <p:tavLst>
                                        <p:tav tm="0">
                                          <p:val>
                                            <p:fltVal val="0"/>
                                          </p:val>
                                        </p:tav>
                                        <p:tav tm="100000">
                                          <p:val>
                                            <p:strVal val="#ppt_w"/>
                                          </p:val>
                                        </p:tav>
                                      </p:tavLst>
                                    </p:anim>
                                    <p:anim calcmode="lin" valueType="num">
                                      <p:cBhvr>
                                        <p:cTn id="24" dur="2000" fill="hold"/>
                                        <p:tgtEl>
                                          <p:spTgt spid="57346"/>
                                        </p:tgtEl>
                                        <p:attrNameLst>
                                          <p:attrName>ppt_h</p:attrName>
                                        </p:attrNameLst>
                                      </p:cBhvr>
                                      <p:tavLst>
                                        <p:tav tm="0">
                                          <p:val>
                                            <p:fltVal val="0"/>
                                          </p:val>
                                        </p:tav>
                                        <p:tav tm="100000">
                                          <p:val>
                                            <p:strVal val="#ppt_h"/>
                                          </p:val>
                                        </p:tav>
                                      </p:tavLst>
                                    </p:anim>
                                    <p:anim calcmode="lin" valueType="num">
                                      <p:cBhvr>
                                        <p:cTn id="25" dur="2000" fill="hold"/>
                                        <p:tgtEl>
                                          <p:spTgt spid="57346"/>
                                        </p:tgtEl>
                                        <p:attrNameLst>
                                          <p:attrName>style.rotation</p:attrName>
                                        </p:attrNameLst>
                                      </p:cBhvr>
                                      <p:tavLst>
                                        <p:tav tm="0">
                                          <p:val>
                                            <p:fltVal val="90"/>
                                          </p:val>
                                        </p:tav>
                                        <p:tav tm="100000">
                                          <p:val>
                                            <p:fltVal val="0"/>
                                          </p:val>
                                        </p:tav>
                                      </p:tavLst>
                                    </p:anim>
                                    <p:animEffect transition="in" filter="fade">
                                      <p:cBhvr>
                                        <p:cTn id="26" dur="2000"/>
                                        <p:tgtEl>
                                          <p:spTgt spid="57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09008" y="142852"/>
            <a:ext cx="8349272" cy="3142132"/>
          </a:xfrm>
        </p:spPr>
        <p:txBody>
          <a:bodyPr>
            <a:noAutofit/>
          </a:bodyPr>
          <a:lstStyle/>
          <a:p>
            <a:pPr algn="ctr"/>
            <a:r>
              <a:rPr lang="en-US" sz="4400" dirty="0">
                <a:solidFill>
                  <a:srgbClr val="7030A0"/>
                </a:solidFill>
              </a:rPr>
              <a:t>Druga </a:t>
            </a:r>
            <a:r>
              <a:rPr lang="en-US" sz="4400" dirty="0" err="1">
                <a:solidFill>
                  <a:srgbClr val="7030A0"/>
                </a:solidFill>
              </a:rPr>
              <a:t>kosmicka</a:t>
            </a:r>
            <a:r>
              <a:rPr lang="en-US" sz="4400" dirty="0">
                <a:solidFill>
                  <a:srgbClr val="7030A0"/>
                </a:solidFill>
              </a:rPr>
              <a:t> </a:t>
            </a:r>
            <a:r>
              <a:rPr lang="en-US" sz="4400" dirty="0" err="1">
                <a:solidFill>
                  <a:srgbClr val="7030A0"/>
                </a:solidFill>
              </a:rPr>
              <a:t>brzina</a:t>
            </a:r>
            <a:r>
              <a:rPr lang="en-US" sz="4400" dirty="0">
                <a:solidFill>
                  <a:srgbClr val="7030A0"/>
                </a:solidFill>
              </a:rPr>
              <a:t> </a:t>
            </a:r>
            <a:r>
              <a:rPr lang="en-US" sz="4400" dirty="0" err="1"/>
              <a:t>ili</a:t>
            </a:r>
            <a:r>
              <a:rPr lang="en-US" sz="4400" dirty="0"/>
              <a:t> </a:t>
            </a:r>
            <a:r>
              <a:rPr lang="en-US" sz="4400" dirty="0" err="1">
                <a:solidFill>
                  <a:srgbClr val="FFC000"/>
                </a:solidFill>
              </a:rPr>
              <a:t>parabolicna</a:t>
            </a:r>
            <a:r>
              <a:rPr lang="en-US" sz="4400" dirty="0">
                <a:solidFill>
                  <a:srgbClr val="FFC000"/>
                </a:solidFill>
              </a:rPr>
              <a:t> </a:t>
            </a:r>
            <a:r>
              <a:rPr lang="en-US" sz="4400" dirty="0" err="1">
                <a:solidFill>
                  <a:srgbClr val="FFC000"/>
                </a:solidFill>
              </a:rPr>
              <a:t>brzina</a:t>
            </a:r>
            <a:r>
              <a:rPr lang="en-US" sz="4400" dirty="0">
                <a:solidFill>
                  <a:srgbClr val="FFC000"/>
                </a:solidFill>
              </a:rPr>
              <a:t> </a:t>
            </a:r>
            <a:r>
              <a:rPr lang="en-US" sz="4400" dirty="0" err="1">
                <a:solidFill>
                  <a:srgbClr val="7030A0"/>
                </a:solidFill>
              </a:rPr>
              <a:t>oslobadjanja</a:t>
            </a:r>
            <a:r>
              <a:rPr lang="en-US" sz="4400" dirty="0">
                <a:solidFill>
                  <a:srgbClr val="7030A0"/>
                </a:solidFill>
              </a:rPr>
              <a:t>  je </a:t>
            </a:r>
            <a:r>
              <a:rPr lang="en-US" sz="4400" dirty="0" err="1">
                <a:solidFill>
                  <a:srgbClr val="7030A0"/>
                </a:solidFill>
              </a:rPr>
              <a:t>najmanja</a:t>
            </a:r>
            <a:r>
              <a:rPr lang="en-US" sz="4400" dirty="0">
                <a:solidFill>
                  <a:srgbClr val="7030A0"/>
                </a:solidFill>
              </a:rPr>
              <a:t> </a:t>
            </a:r>
            <a:r>
              <a:rPr lang="en-US" sz="4400" dirty="0" err="1">
                <a:solidFill>
                  <a:srgbClr val="7030A0"/>
                </a:solidFill>
              </a:rPr>
              <a:t>pocetna</a:t>
            </a:r>
            <a:r>
              <a:rPr lang="en-US" sz="4400" dirty="0">
                <a:solidFill>
                  <a:srgbClr val="7030A0"/>
                </a:solidFill>
              </a:rPr>
              <a:t> </a:t>
            </a:r>
            <a:r>
              <a:rPr lang="en-US" sz="4400" dirty="0" err="1">
                <a:solidFill>
                  <a:srgbClr val="7030A0"/>
                </a:solidFill>
              </a:rPr>
              <a:t>brzina</a:t>
            </a:r>
            <a:r>
              <a:rPr lang="en-US" sz="4400" dirty="0">
                <a:solidFill>
                  <a:srgbClr val="7030A0"/>
                </a:solidFill>
              </a:rPr>
              <a:t> </a:t>
            </a:r>
            <a:r>
              <a:rPr lang="en-US" sz="4400" dirty="0" err="1"/>
              <a:t>koju</a:t>
            </a:r>
            <a:r>
              <a:rPr lang="en-US" sz="4400" dirty="0"/>
              <a:t> je </a:t>
            </a:r>
            <a:r>
              <a:rPr lang="en-US" sz="4400" dirty="0" err="1"/>
              <a:t>potrebno</a:t>
            </a:r>
            <a:r>
              <a:rPr lang="en-US" sz="4400" dirty="0"/>
              <a:t> </a:t>
            </a:r>
            <a:r>
              <a:rPr lang="en-US" sz="4400" dirty="0" err="1"/>
              <a:t>dati</a:t>
            </a:r>
            <a:r>
              <a:rPr lang="en-US" sz="4400" dirty="0"/>
              <a:t> </a:t>
            </a:r>
            <a:r>
              <a:rPr lang="en-US" sz="4400" dirty="0" err="1"/>
              <a:t>objektu</a:t>
            </a:r>
            <a:r>
              <a:rPr lang="en-US" sz="4400" dirty="0"/>
              <a:t> da </a:t>
            </a:r>
            <a:r>
              <a:rPr lang="en-US" sz="4400" dirty="0" err="1"/>
              <a:t>napusti</a:t>
            </a:r>
            <a:r>
              <a:rPr lang="en-US" sz="4400" dirty="0"/>
              <a:t> </a:t>
            </a:r>
            <a:r>
              <a:rPr lang="en-US" sz="4400" dirty="0" err="1"/>
              <a:t>gravitaciono</a:t>
            </a:r>
            <a:r>
              <a:rPr lang="en-US" sz="4400" dirty="0"/>
              <a:t> polje </a:t>
            </a:r>
            <a:r>
              <a:rPr lang="en-US" sz="4400" dirty="0" err="1"/>
              <a:t>neke</a:t>
            </a:r>
            <a:r>
              <a:rPr lang="en-US" sz="4400" dirty="0"/>
              <a:t> </a:t>
            </a:r>
            <a:r>
              <a:rPr lang="en-US" sz="4400" dirty="0" err="1"/>
              <a:t>planete</a:t>
            </a:r>
            <a:r>
              <a:rPr lang="en-US" sz="4400" dirty="0"/>
              <a:t> </a:t>
            </a:r>
            <a:r>
              <a:rPr lang="sr-Latn-RS" sz="4400" dirty="0"/>
              <a:t>tj. </a:t>
            </a:r>
            <a:r>
              <a:rPr lang="en-US" sz="4400" dirty="0"/>
              <a:t>u </a:t>
            </a:r>
            <a:r>
              <a:rPr lang="en-US" sz="4400" dirty="0" err="1"/>
              <a:t>nasem</a:t>
            </a:r>
            <a:r>
              <a:rPr lang="en-US" sz="4400" dirty="0"/>
              <a:t> </a:t>
            </a:r>
            <a:r>
              <a:rPr lang="en-US" sz="4400" dirty="0" err="1"/>
              <a:t>slucaju</a:t>
            </a:r>
            <a:r>
              <a:rPr lang="en-US" sz="4400" dirty="0"/>
              <a:t> </a:t>
            </a:r>
            <a:r>
              <a:rPr lang="en-US" sz="4400" dirty="0" err="1"/>
              <a:t>nase</a:t>
            </a:r>
            <a:r>
              <a:rPr lang="en-US" sz="4400" dirty="0"/>
              <a:t> </a:t>
            </a:r>
            <a:r>
              <a:rPr lang="en-US" sz="4400" dirty="0" err="1"/>
              <a:t>planete</a:t>
            </a:r>
            <a:r>
              <a:rPr lang="en-US" sz="4400" dirty="0"/>
              <a:t> </a:t>
            </a:r>
            <a:r>
              <a:rPr lang="en-US" sz="4400" dirty="0" err="1"/>
              <a:t>Zemlje</a:t>
            </a:r>
            <a:r>
              <a:rPr lang="en-US" sz="3600" dirty="0"/>
              <a:t>.</a:t>
            </a:r>
            <a:endParaRPr lang="sr-Latn-CS" sz="3600" dirty="0"/>
          </a:p>
        </p:txBody>
      </p:sp>
      <p:pic>
        <p:nvPicPr>
          <p:cNvPr id="64516" name="Picture 4" descr="Друга космичка брзина — Википедија, слободна енциклопедија"/>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200000"/>
                    </a14:imgEffect>
                    <a14:imgEffect>
                      <a14:brightnessContrast bright="40000"/>
                    </a14:imgEffect>
                  </a14:imgLayer>
                </a14:imgProps>
              </a:ext>
            </a:extLst>
          </a:blip>
          <a:srcRect/>
          <a:stretch>
            <a:fillRect/>
          </a:stretch>
        </p:blipFill>
        <p:spPr bwMode="auto">
          <a:xfrm>
            <a:off x="285720" y="3316092"/>
            <a:ext cx="3278850" cy="3278850"/>
          </a:xfrm>
          <a:prstGeom prst="rect">
            <a:avLst/>
          </a:prstGeom>
          <a:noFill/>
          <a:ln>
            <a:solidFill>
              <a:srgbClr val="0DA311"/>
            </a:solidFill>
          </a:ln>
        </p:spPr>
      </p:pic>
      <p:sp>
        <p:nvSpPr>
          <p:cNvPr id="8" name="Title 2"/>
          <p:cNvSpPr txBox="1">
            <a:spLocks/>
          </p:cNvSpPr>
          <p:nvPr/>
        </p:nvSpPr>
        <p:spPr>
          <a:xfrm>
            <a:off x="3564570" y="3827157"/>
            <a:ext cx="5582424" cy="698060"/>
          </a:xfrm>
          <a:prstGeom prst="rect">
            <a:avLst/>
          </a:prstGeom>
        </p:spPr>
        <p:txBody>
          <a:bodyPr vert="horz" lIns="91440" tIns="45720" rIns="91440" bIns="45720" rtlCol="0" anchor="t">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3200" dirty="0" err="1">
                <a:solidFill>
                  <a:srgbClr val="408E93"/>
                </a:solidFill>
                <a:latin typeface="Agency FB" panose="020B0503020202020204" pitchFamily="34" charset="0"/>
                <a:ea typeface="+mj-ea"/>
                <a:cs typeface="Segoe UI Light" panose="020B0502040204020203" pitchFamily="34" charset="0"/>
              </a:rPr>
              <a:t>Za</a:t>
            </a:r>
            <a:r>
              <a:rPr lang="en-US" sz="3200" dirty="0">
                <a:solidFill>
                  <a:srgbClr val="408E93"/>
                </a:solidFill>
                <a:latin typeface="Agency FB" panose="020B0503020202020204" pitchFamily="34" charset="0"/>
                <a:ea typeface="+mj-ea"/>
                <a:cs typeface="Segoe UI Light" panose="020B0502040204020203" pitchFamily="34" charset="0"/>
              </a:rPr>
              <a:t> </a:t>
            </a:r>
            <a:r>
              <a:rPr lang="en-US" sz="3200" dirty="0" err="1">
                <a:solidFill>
                  <a:srgbClr val="408E93"/>
                </a:solidFill>
                <a:latin typeface="Agency FB" panose="020B0503020202020204" pitchFamily="34" charset="0"/>
                <a:ea typeface="+mj-ea"/>
                <a:cs typeface="Segoe UI Light" panose="020B0502040204020203" pitchFamily="34" charset="0"/>
              </a:rPr>
              <a:t>nasu</a:t>
            </a:r>
            <a:r>
              <a:rPr lang="en-US" sz="3200" dirty="0">
                <a:solidFill>
                  <a:srgbClr val="408E93"/>
                </a:solidFill>
                <a:latin typeface="Agency FB" panose="020B0503020202020204" pitchFamily="34" charset="0"/>
                <a:ea typeface="+mj-ea"/>
                <a:cs typeface="Segoe UI Light" panose="020B0502040204020203" pitchFamily="34" charset="0"/>
              </a:rPr>
              <a:t> </a:t>
            </a:r>
            <a:r>
              <a:rPr lang="en-US" sz="3200" dirty="0" err="1">
                <a:solidFill>
                  <a:srgbClr val="408E93"/>
                </a:solidFill>
                <a:latin typeface="Agency FB" panose="020B0503020202020204" pitchFamily="34" charset="0"/>
                <a:ea typeface="+mj-ea"/>
                <a:cs typeface="Segoe UI Light" panose="020B0502040204020203" pitchFamily="34" charset="0"/>
              </a:rPr>
              <a:t>planetu</a:t>
            </a:r>
            <a:r>
              <a:rPr lang="en-US" sz="3200" dirty="0">
                <a:solidFill>
                  <a:srgbClr val="408E93"/>
                </a:solidFill>
                <a:latin typeface="Agency FB" panose="020B0503020202020204" pitchFamily="34" charset="0"/>
                <a:ea typeface="+mj-ea"/>
                <a:cs typeface="Segoe UI Light" panose="020B0502040204020203" pitchFamily="34" charset="0"/>
              </a:rPr>
              <a:t> </a:t>
            </a:r>
            <a:r>
              <a:rPr lang="en-US" sz="3200" dirty="0" err="1">
                <a:solidFill>
                  <a:srgbClr val="408E93"/>
                </a:solidFill>
                <a:latin typeface="Agency FB" panose="020B0503020202020204" pitchFamily="34" charset="0"/>
                <a:ea typeface="+mj-ea"/>
                <a:cs typeface="Segoe UI Light" panose="020B0502040204020203" pitchFamily="34" charset="0"/>
              </a:rPr>
              <a:t>ta</a:t>
            </a:r>
            <a:r>
              <a:rPr lang="en-US" sz="3200" dirty="0">
                <a:solidFill>
                  <a:srgbClr val="408E93"/>
                </a:solidFill>
                <a:latin typeface="Agency FB" panose="020B0503020202020204" pitchFamily="34" charset="0"/>
                <a:ea typeface="+mj-ea"/>
                <a:cs typeface="Segoe UI Light" panose="020B0502040204020203" pitchFamily="34" charset="0"/>
              </a:rPr>
              <a:t> </a:t>
            </a:r>
            <a:r>
              <a:rPr lang="en-US" sz="3200" dirty="0" err="1">
                <a:solidFill>
                  <a:srgbClr val="408E93"/>
                </a:solidFill>
                <a:latin typeface="Agency FB" panose="020B0503020202020204" pitchFamily="34" charset="0"/>
                <a:ea typeface="+mj-ea"/>
                <a:cs typeface="Segoe UI Light" panose="020B0502040204020203" pitchFamily="34" charset="0"/>
              </a:rPr>
              <a:t>najmanja</a:t>
            </a:r>
            <a:r>
              <a:rPr lang="en-US" sz="3200" dirty="0">
                <a:solidFill>
                  <a:srgbClr val="408E93"/>
                </a:solidFill>
                <a:latin typeface="Agency FB" panose="020B0503020202020204" pitchFamily="34" charset="0"/>
                <a:ea typeface="+mj-ea"/>
                <a:cs typeface="Segoe UI Light" panose="020B0502040204020203" pitchFamily="34" charset="0"/>
              </a:rPr>
              <a:t> </a:t>
            </a:r>
            <a:r>
              <a:rPr lang="en-US" sz="3200" dirty="0" err="1">
                <a:solidFill>
                  <a:srgbClr val="408E93"/>
                </a:solidFill>
                <a:latin typeface="Agency FB" panose="020B0503020202020204" pitchFamily="34" charset="0"/>
                <a:ea typeface="+mj-ea"/>
                <a:cs typeface="Segoe UI Light" panose="020B0502040204020203" pitchFamily="34" charset="0"/>
              </a:rPr>
              <a:t>brzina</a:t>
            </a:r>
            <a:r>
              <a:rPr lang="en-US" sz="3200" dirty="0">
                <a:solidFill>
                  <a:srgbClr val="408E93"/>
                </a:solidFill>
                <a:latin typeface="Agency FB" panose="020B0503020202020204" pitchFamily="34" charset="0"/>
                <a:ea typeface="+mj-ea"/>
                <a:cs typeface="Segoe UI Light" panose="020B0502040204020203" pitchFamily="34" charset="0"/>
              </a:rPr>
              <a:t> </a:t>
            </a:r>
            <a:r>
              <a:rPr lang="en-US" sz="3200" dirty="0" err="1">
                <a:solidFill>
                  <a:srgbClr val="408E93"/>
                </a:solidFill>
                <a:latin typeface="Agency FB" panose="020B0503020202020204" pitchFamily="34" charset="0"/>
                <a:ea typeface="+mj-ea"/>
                <a:cs typeface="Segoe UI Light" panose="020B0502040204020203" pitchFamily="34" charset="0"/>
              </a:rPr>
              <a:t>iznosi</a:t>
            </a:r>
            <a:r>
              <a:rPr lang="en-US" sz="3200" dirty="0">
                <a:solidFill>
                  <a:srgbClr val="408E93"/>
                </a:solidFill>
                <a:latin typeface="Agency FB" panose="020B0503020202020204" pitchFamily="34" charset="0"/>
                <a:ea typeface="+mj-ea"/>
                <a:cs typeface="Segoe UI Light" panose="020B0502040204020203" pitchFamily="34" charset="0"/>
              </a:rPr>
              <a:t>:</a:t>
            </a:r>
            <a:endParaRPr kumimoji="0" lang="sr-Latn-CS" sz="3200" b="0" i="0" u="none" strike="noStrike" kern="1200" cap="none" spc="0" normalizeH="0" baseline="0" noProof="0" dirty="0">
              <a:ln>
                <a:noFill/>
              </a:ln>
              <a:solidFill>
                <a:srgbClr val="408E93"/>
              </a:solidFill>
              <a:effectLst/>
              <a:uLnTx/>
              <a:uFillTx/>
              <a:latin typeface="Agency FB" panose="020B0503020202020204" pitchFamily="34" charset="0"/>
              <a:ea typeface="+mj-ea"/>
              <a:cs typeface="Segoe UI Light" panose="020B0502040204020203" pitchFamily="34" charset="0"/>
            </a:endParaRPr>
          </a:p>
        </p:txBody>
      </p:sp>
      <p:sp>
        <p:nvSpPr>
          <p:cNvPr id="10" name="Title 2"/>
          <p:cNvSpPr txBox="1">
            <a:spLocks/>
          </p:cNvSpPr>
          <p:nvPr/>
        </p:nvSpPr>
        <p:spPr>
          <a:xfrm>
            <a:off x="4062264" y="5663130"/>
            <a:ext cx="4446136" cy="1052018"/>
          </a:xfrm>
          <a:prstGeom prst="rect">
            <a:avLst/>
          </a:prstGeom>
        </p:spPr>
        <p:txBody>
          <a:bodyPr vert="horz" lIns="91440" tIns="45720" rIns="91440" bIns="45720" rtlCol="0" anchor="t">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3200" dirty="0">
                <a:solidFill>
                  <a:srgbClr val="7030A0"/>
                </a:solidFill>
                <a:latin typeface="Agency FB" panose="020B0503020202020204" pitchFamily="34" charset="0"/>
                <a:ea typeface="+mj-ea"/>
                <a:cs typeface="Segoe UI Light" panose="020B0502040204020203" pitchFamily="34" charset="0"/>
              </a:rPr>
              <a:t>POSLE TOGA OBJEKAT POSTAJE SUNCEV S</a:t>
            </a:r>
            <a:r>
              <a:rPr lang="sr-Latn-RS" sz="3200" dirty="0">
                <a:solidFill>
                  <a:srgbClr val="7030A0"/>
                </a:solidFill>
                <a:latin typeface="Agency FB" panose="020B0503020202020204" pitchFamily="34" charset="0"/>
                <a:ea typeface="+mj-ea"/>
                <a:cs typeface="Segoe UI Light" panose="020B0502040204020203" pitchFamily="34" charset="0"/>
              </a:rPr>
              <a:t>ATELIT</a:t>
            </a:r>
            <a:r>
              <a:rPr lang="en-US" sz="3200" dirty="0">
                <a:solidFill>
                  <a:srgbClr val="7030A0"/>
                </a:solidFill>
                <a:latin typeface="Agency FB" panose="020B0503020202020204" pitchFamily="34" charset="0"/>
                <a:ea typeface="+mj-ea"/>
                <a:cs typeface="Segoe UI Light" panose="020B0502040204020203" pitchFamily="34" charset="0"/>
              </a:rPr>
              <a:t>.</a:t>
            </a:r>
            <a:endParaRPr kumimoji="0" lang="sr-Latn-CS" sz="3200" b="0" i="0" u="none" strike="noStrike" kern="1200" cap="none" spc="0" normalizeH="0" baseline="0" noProof="0" dirty="0">
              <a:ln>
                <a:noFill/>
              </a:ln>
              <a:solidFill>
                <a:srgbClr val="7030A0"/>
              </a:solidFill>
              <a:effectLst/>
              <a:uLnTx/>
              <a:uFillTx/>
              <a:latin typeface="Agency FB" panose="020B0503020202020204" pitchFamily="34" charset="0"/>
              <a:ea typeface="+mj-ea"/>
              <a:cs typeface="Segoe UI Light" panose="020B0502040204020203" pitchFamily="34" charset="0"/>
            </a:endParaRPr>
          </a:p>
        </p:txBody>
      </p:sp>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E1784E85-3355-45DD-917F-1394BC8E51D0}"/>
                  </a:ext>
                </a:extLst>
              </p:cNvPr>
              <p:cNvSpPr txBox="1"/>
              <p:nvPr/>
            </p:nvSpPr>
            <p:spPr>
              <a:xfrm>
                <a:off x="3712384" y="4531456"/>
                <a:ext cx="5145896" cy="935192"/>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sz="3200" i="1" smtClean="0">
                              <a:solidFill>
                                <a:srgbClr val="FFC000"/>
                              </a:solidFill>
                              <a:latin typeface="Cambria Math" panose="02040503050406030204" pitchFamily="18" charset="0"/>
                            </a:rPr>
                          </m:ctrlPr>
                        </m:sSubPr>
                        <m:e>
                          <m:r>
                            <a:rPr lang="sr-Latn-RS" sz="3200" i="1">
                              <a:solidFill>
                                <a:srgbClr val="FFC000"/>
                              </a:solidFill>
                              <a:latin typeface="Cambria Math" panose="02040503050406030204" pitchFamily="18" charset="0"/>
                            </a:rPr>
                            <m:t>𝑣</m:t>
                          </m:r>
                        </m:e>
                        <m:sub>
                          <m:r>
                            <a:rPr lang="sr-Latn-RS" sz="3200" i="1">
                              <a:solidFill>
                                <a:srgbClr val="FFC000"/>
                              </a:solidFill>
                              <a:latin typeface="Cambria Math" panose="02040503050406030204" pitchFamily="18" charset="0"/>
                            </a:rPr>
                            <m:t>1</m:t>
                          </m:r>
                          <m:r>
                            <a:rPr lang="sr-Latn-RS" sz="3200" i="1">
                              <a:solidFill>
                                <a:srgbClr val="FFC000"/>
                              </a:solidFill>
                              <a:latin typeface="Cambria Math" panose="02040503050406030204" pitchFamily="18" charset="0"/>
                            </a:rPr>
                            <m:t>𝑘</m:t>
                          </m:r>
                        </m:sub>
                      </m:sSub>
                      <m:r>
                        <a:rPr lang="sr-Latn-RS" sz="3200" i="1" smtClean="0">
                          <a:solidFill>
                            <a:srgbClr val="FFC000"/>
                          </a:solidFill>
                          <a:latin typeface="Cambria Math" panose="02040503050406030204" pitchFamily="18" charset="0"/>
                          <a:ea typeface="Cambria Math" panose="02040503050406030204" pitchFamily="18" charset="0"/>
                        </a:rPr>
                        <m:t>=</m:t>
                      </m:r>
                      <m:r>
                        <a:rPr lang="sr-Latn-RS" sz="3200" b="0" i="1" smtClean="0">
                          <a:solidFill>
                            <a:srgbClr val="FFC000"/>
                          </a:solidFill>
                          <a:latin typeface="Cambria Math" panose="02040503050406030204" pitchFamily="18" charset="0"/>
                          <a:ea typeface="Cambria Math" panose="02040503050406030204" pitchFamily="18" charset="0"/>
                        </a:rPr>
                        <m:t>7,9</m:t>
                      </m:r>
                      <m:f>
                        <m:fPr>
                          <m:ctrlPr>
                            <a:rPr lang="sr-Latn-RS" sz="3200" b="0" i="1" smtClean="0">
                              <a:solidFill>
                                <a:srgbClr val="FFC000"/>
                              </a:solidFill>
                              <a:latin typeface="Cambria Math" panose="02040503050406030204" pitchFamily="18" charset="0"/>
                              <a:ea typeface="Cambria Math" panose="02040503050406030204" pitchFamily="18" charset="0"/>
                            </a:rPr>
                          </m:ctrlPr>
                        </m:fPr>
                        <m:num>
                          <m:r>
                            <a:rPr lang="sr-Latn-RS" sz="3200" b="0" i="1" smtClean="0">
                              <a:solidFill>
                                <a:srgbClr val="FFC000"/>
                              </a:solidFill>
                              <a:latin typeface="Cambria Math" panose="02040503050406030204" pitchFamily="18" charset="0"/>
                              <a:ea typeface="Cambria Math" panose="02040503050406030204" pitchFamily="18" charset="0"/>
                            </a:rPr>
                            <m:t>𝑘𝑚</m:t>
                          </m:r>
                        </m:num>
                        <m:den>
                          <m:r>
                            <a:rPr lang="sr-Latn-RS" sz="3200" b="0" i="1" smtClean="0">
                              <a:solidFill>
                                <a:srgbClr val="FFC000"/>
                              </a:solidFill>
                              <a:latin typeface="Cambria Math" panose="02040503050406030204" pitchFamily="18" charset="0"/>
                              <a:ea typeface="Cambria Math" panose="02040503050406030204" pitchFamily="18" charset="0"/>
                            </a:rPr>
                            <m:t>𝑠</m:t>
                          </m:r>
                        </m:den>
                      </m:f>
                      <m:r>
                        <a:rPr lang="sr-Latn-RS" sz="3200" b="0" i="1" smtClean="0">
                          <a:solidFill>
                            <a:srgbClr val="FFC000"/>
                          </a:solidFill>
                          <a:latin typeface="Cambria Math" panose="02040503050406030204" pitchFamily="18" charset="0"/>
                          <a:ea typeface="Cambria Math" panose="02040503050406030204" pitchFamily="18" charset="0"/>
                        </a:rPr>
                        <m:t>∙</m:t>
                      </m:r>
                      <m:rad>
                        <m:radPr>
                          <m:degHide m:val="on"/>
                          <m:ctrlPr>
                            <a:rPr lang="sr-Latn-RS" sz="3200" b="0" i="1" smtClean="0">
                              <a:solidFill>
                                <a:srgbClr val="FFC000"/>
                              </a:solidFill>
                              <a:latin typeface="Cambria Math" panose="02040503050406030204" pitchFamily="18" charset="0"/>
                              <a:ea typeface="Cambria Math" panose="02040503050406030204" pitchFamily="18" charset="0"/>
                            </a:rPr>
                          </m:ctrlPr>
                        </m:radPr>
                        <m:deg/>
                        <m:e>
                          <m:r>
                            <a:rPr lang="sr-Latn-RS" sz="3200" b="0" i="1" smtClean="0">
                              <a:solidFill>
                                <a:srgbClr val="FFC000"/>
                              </a:solidFill>
                              <a:latin typeface="Cambria Math" panose="02040503050406030204" pitchFamily="18" charset="0"/>
                              <a:ea typeface="Cambria Math" panose="02040503050406030204" pitchFamily="18" charset="0"/>
                            </a:rPr>
                            <m:t>2</m:t>
                          </m:r>
                        </m:e>
                      </m:rad>
                      <m:r>
                        <a:rPr lang="sr-Latn-RS" sz="3200" b="0" i="1" smtClean="0">
                          <a:solidFill>
                            <a:srgbClr val="FFC000"/>
                          </a:solidFill>
                          <a:latin typeface="Cambria Math" panose="02040503050406030204" pitchFamily="18" charset="0"/>
                          <a:ea typeface="Cambria Math" panose="02040503050406030204" pitchFamily="18" charset="0"/>
                        </a:rPr>
                        <m:t>=11,2</m:t>
                      </m:r>
                      <m:f>
                        <m:fPr>
                          <m:ctrlPr>
                            <a:rPr lang="sr-Latn-RS" sz="3200" b="0" i="1" smtClean="0">
                              <a:solidFill>
                                <a:srgbClr val="FFC000"/>
                              </a:solidFill>
                              <a:latin typeface="Cambria Math" panose="02040503050406030204" pitchFamily="18" charset="0"/>
                              <a:ea typeface="Cambria Math" panose="02040503050406030204" pitchFamily="18" charset="0"/>
                            </a:rPr>
                          </m:ctrlPr>
                        </m:fPr>
                        <m:num>
                          <m:r>
                            <a:rPr lang="sr-Latn-RS" sz="3200" b="0" i="1" smtClean="0">
                              <a:solidFill>
                                <a:srgbClr val="FFC000"/>
                              </a:solidFill>
                              <a:latin typeface="Cambria Math" panose="02040503050406030204" pitchFamily="18" charset="0"/>
                              <a:ea typeface="Cambria Math" panose="02040503050406030204" pitchFamily="18" charset="0"/>
                            </a:rPr>
                            <m:t>𝑘𝑚</m:t>
                          </m:r>
                        </m:num>
                        <m:den>
                          <m:r>
                            <a:rPr lang="sr-Latn-RS" sz="3200" b="0" i="1" smtClean="0">
                              <a:solidFill>
                                <a:srgbClr val="FFC000"/>
                              </a:solidFill>
                              <a:latin typeface="Cambria Math" panose="02040503050406030204" pitchFamily="18" charset="0"/>
                              <a:ea typeface="Cambria Math" panose="02040503050406030204" pitchFamily="18" charset="0"/>
                            </a:rPr>
                            <m:t>𝑠</m:t>
                          </m:r>
                        </m:den>
                      </m:f>
                    </m:oMath>
                  </m:oMathPara>
                </a14:m>
                <a:endParaRPr lang="en-US" sz="3200" dirty="0"/>
              </a:p>
            </p:txBody>
          </p:sp>
        </mc:Choice>
        <mc:Fallback>
          <p:sp>
            <p:nvSpPr>
              <p:cNvPr id="2" name="TextBox 1">
                <a:extLst>
                  <a:ext uri="{FF2B5EF4-FFF2-40B4-BE49-F238E27FC236}">
                    <a16:creationId xmlns:a16="http://schemas.microsoft.com/office/drawing/2014/main" id="{E1784E85-3355-45DD-917F-1394BC8E51D0}"/>
                  </a:ext>
                </a:extLst>
              </p:cNvPr>
              <p:cNvSpPr txBox="1">
                <a:spLocks noRot="1" noChangeAspect="1" noMove="1" noResize="1" noEditPoints="1" noAdjustHandles="1" noChangeArrowheads="1" noChangeShapeType="1" noTextEdit="1"/>
              </p:cNvSpPr>
              <p:nvPr/>
            </p:nvSpPr>
            <p:spPr>
              <a:xfrm>
                <a:off x="3712384" y="4531456"/>
                <a:ext cx="5145896" cy="935192"/>
              </a:xfrm>
              <a:prstGeom prst="rect">
                <a:avLst/>
              </a:prstGeom>
              <a:blipFill>
                <a:blip r:embed="rId4"/>
                <a:stretch>
                  <a:fillRect/>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2000"/>
                                        <p:tgtEl>
                                          <p:spTgt spid="3"/>
                                        </p:tgtEl>
                                      </p:cBhvr>
                                    </p:animEffect>
                                  </p:childTnLst>
                                </p:cTn>
                              </p:par>
                              <p:par>
                                <p:cTn id="8" presetID="37" presetClass="entr" presetSubtype="0" fill="hold" nodeType="withEffect">
                                  <p:stCondLst>
                                    <p:cond delay="0"/>
                                  </p:stCondLst>
                                  <p:childTnLst>
                                    <p:set>
                                      <p:cBhvr>
                                        <p:cTn id="9" dur="1" fill="hold">
                                          <p:stCondLst>
                                            <p:cond delay="0"/>
                                          </p:stCondLst>
                                        </p:cTn>
                                        <p:tgtEl>
                                          <p:spTgt spid="64516"/>
                                        </p:tgtEl>
                                        <p:attrNameLst>
                                          <p:attrName>style.visibility</p:attrName>
                                        </p:attrNameLst>
                                      </p:cBhvr>
                                      <p:to>
                                        <p:strVal val="visible"/>
                                      </p:to>
                                    </p:set>
                                    <p:animEffect transition="in" filter="fade">
                                      <p:cBhvr>
                                        <p:cTn id="10" dur="2000"/>
                                        <p:tgtEl>
                                          <p:spTgt spid="64516"/>
                                        </p:tgtEl>
                                      </p:cBhvr>
                                    </p:animEffect>
                                    <p:anim calcmode="lin" valueType="num">
                                      <p:cBhvr>
                                        <p:cTn id="11" dur="2000" fill="hold"/>
                                        <p:tgtEl>
                                          <p:spTgt spid="64516"/>
                                        </p:tgtEl>
                                        <p:attrNameLst>
                                          <p:attrName>ppt_x</p:attrName>
                                        </p:attrNameLst>
                                      </p:cBhvr>
                                      <p:tavLst>
                                        <p:tav tm="0">
                                          <p:val>
                                            <p:strVal val="#ppt_x"/>
                                          </p:val>
                                        </p:tav>
                                        <p:tav tm="100000">
                                          <p:val>
                                            <p:strVal val="#ppt_x"/>
                                          </p:val>
                                        </p:tav>
                                      </p:tavLst>
                                    </p:anim>
                                    <p:anim calcmode="lin" valueType="num">
                                      <p:cBhvr>
                                        <p:cTn id="12" dur="1800" decel="100000" fill="hold"/>
                                        <p:tgtEl>
                                          <p:spTgt spid="64516"/>
                                        </p:tgtEl>
                                        <p:attrNameLst>
                                          <p:attrName>ppt_y</p:attrName>
                                        </p:attrNameLst>
                                      </p:cBhvr>
                                      <p:tavLst>
                                        <p:tav tm="0">
                                          <p:val>
                                            <p:strVal val="#ppt_y+1"/>
                                          </p:val>
                                        </p:tav>
                                        <p:tav tm="100000">
                                          <p:val>
                                            <p:strVal val="#ppt_y-.03"/>
                                          </p:val>
                                        </p:tav>
                                      </p:tavLst>
                                    </p:anim>
                                    <p:anim calcmode="lin" valueType="num">
                                      <p:cBhvr>
                                        <p:cTn id="13" dur="200" accel="100000" fill="hold">
                                          <p:stCondLst>
                                            <p:cond delay="1800"/>
                                          </p:stCondLst>
                                        </p:cTn>
                                        <p:tgtEl>
                                          <p:spTgt spid="64516"/>
                                        </p:tgtEl>
                                        <p:attrNameLst>
                                          <p:attrName>ppt_y</p:attrName>
                                        </p:attrNameLst>
                                      </p:cBhvr>
                                      <p:tavLst>
                                        <p:tav tm="0">
                                          <p:val>
                                            <p:strVal val="#ppt_y-.03"/>
                                          </p:val>
                                        </p:tav>
                                        <p:tav tm="100000">
                                          <p:val>
                                            <p:strVal val="#ppt_y"/>
                                          </p:val>
                                        </p:tav>
                                      </p:tavLst>
                                    </p:anim>
                                  </p:childTnLst>
                                </p:cTn>
                              </p:par>
                            </p:childTnLst>
                          </p:cTn>
                        </p:par>
                        <p:par>
                          <p:cTn id="14" fill="hold">
                            <p:stCondLst>
                              <p:cond delay="2000"/>
                            </p:stCondLst>
                            <p:childTnLst>
                              <p:par>
                                <p:cTn id="15" presetID="9"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ssolve">
                                      <p:cBhvr>
                                        <p:cTn id="17" dur="1000"/>
                                        <p:tgtEl>
                                          <p:spTgt spid="10"/>
                                        </p:tgtEl>
                                      </p:cBhvr>
                                    </p:animEffect>
                                  </p:childTnLst>
                                </p:cTn>
                              </p:par>
                            </p:childTnLst>
                          </p:cTn>
                        </p:par>
                        <p:par>
                          <p:cTn id="18" fill="hold">
                            <p:stCondLst>
                              <p:cond delay="3000"/>
                            </p:stCondLst>
                            <p:childTnLst>
                              <p:par>
                                <p:cTn id="19" presetID="1" presetClass="entr" presetSubtype="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par>
                          <p:cTn id="21" fill="hold">
                            <p:stCondLst>
                              <p:cond delay="3000"/>
                            </p:stCondLst>
                            <p:childTnLst>
                              <p:par>
                                <p:cTn id="22" presetID="16" presetClass="entr" presetSubtype="21"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arn(inVertical)">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10"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Title 2"/>
              <p:cNvSpPr>
                <a:spLocks noGrp="1"/>
              </p:cNvSpPr>
              <p:nvPr>
                <p:ph type="ctrTitle"/>
              </p:nvPr>
            </p:nvSpPr>
            <p:spPr>
              <a:xfrm>
                <a:off x="539552" y="548680"/>
                <a:ext cx="7848872" cy="4680520"/>
              </a:xfrm>
            </p:spPr>
            <p:txBody>
              <a:bodyPr>
                <a:noAutofit/>
              </a:bodyPr>
              <a:lstStyle/>
              <a:p>
                <a:pPr algn="ctr"/>
                <a:r>
                  <a:rPr lang="en-US" sz="3600" dirty="0">
                    <a:solidFill>
                      <a:srgbClr val="7030A0"/>
                    </a:solidFill>
                  </a:rPr>
                  <a:t>Najmanja </a:t>
                </a:r>
                <a:r>
                  <a:rPr lang="en-US" sz="3600" dirty="0" err="1">
                    <a:solidFill>
                      <a:srgbClr val="7030A0"/>
                    </a:solidFill>
                  </a:rPr>
                  <a:t>brzina</a:t>
                </a:r>
                <a:r>
                  <a:rPr lang="en-US" sz="3600" dirty="0">
                    <a:solidFill>
                      <a:srgbClr val="7030A0"/>
                    </a:solidFill>
                  </a:rPr>
                  <a:t> </a:t>
                </a:r>
                <a:r>
                  <a:rPr lang="en-US" sz="3600" dirty="0"/>
                  <a:t>se </a:t>
                </a:r>
                <a:r>
                  <a:rPr lang="en-US" sz="3600" dirty="0" err="1"/>
                  <a:t>uvek</a:t>
                </a:r>
                <a:r>
                  <a:rPr lang="en-US" sz="3600" dirty="0"/>
                  <a:t> </a:t>
                </a:r>
                <a:r>
                  <a:rPr lang="en-US" sz="3600" dirty="0" err="1"/>
                  <a:t>odnosi</a:t>
                </a:r>
                <a:r>
                  <a:rPr lang="en-US" sz="3600" dirty="0"/>
                  <a:t> </a:t>
                </a:r>
                <a:r>
                  <a:rPr lang="en-US" sz="3600" dirty="0" err="1"/>
                  <a:t>na</a:t>
                </a:r>
                <a:r>
                  <a:rPr lang="en-US" sz="3600" dirty="0"/>
                  <a:t> </a:t>
                </a:r>
                <a:r>
                  <a:rPr lang="en-US" sz="3600" dirty="0" err="1"/>
                  <a:t>brzinu</a:t>
                </a:r>
                <a:r>
                  <a:rPr lang="en-US" sz="3600" dirty="0"/>
                  <a:t> </a:t>
                </a:r>
                <a:r>
                  <a:rPr lang="en-US" sz="3600" dirty="0" err="1"/>
                  <a:t>ukoliko</a:t>
                </a:r>
                <a:r>
                  <a:rPr lang="en-US" sz="3600" dirty="0"/>
                  <a:t> se </a:t>
                </a:r>
                <a:r>
                  <a:rPr lang="en-US" sz="3600" dirty="0" err="1"/>
                  <a:t>kosmicki</a:t>
                </a:r>
                <a:r>
                  <a:rPr lang="en-US" sz="3600" dirty="0"/>
                  <a:t> </a:t>
                </a:r>
                <a:r>
                  <a:rPr lang="en-US" sz="3600" dirty="0" err="1"/>
                  <a:t>aparat</a:t>
                </a:r>
                <a:r>
                  <a:rPr lang="en-US" sz="3600" dirty="0"/>
                  <a:t> </a:t>
                </a:r>
                <a:r>
                  <a:rPr lang="en-US" sz="3600" dirty="0" err="1"/>
                  <a:t>lansira</a:t>
                </a:r>
                <a:r>
                  <a:rPr lang="en-US" sz="3600" dirty="0"/>
                  <a:t> </a:t>
                </a:r>
                <a:r>
                  <a:rPr lang="en-US" sz="3600" dirty="0" err="1"/>
                  <a:t>blizu</a:t>
                </a:r>
                <a:r>
                  <a:rPr lang="en-US" sz="3600" dirty="0"/>
                  <a:t> </a:t>
                </a:r>
                <a:r>
                  <a:rPr lang="en-US" sz="3600" dirty="0" err="1"/>
                  <a:t>Zemljine</a:t>
                </a:r>
                <a:r>
                  <a:rPr lang="en-US" sz="3600" dirty="0"/>
                  <a:t> </a:t>
                </a:r>
                <a:r>
                  <a:rPr lang="en-US" sz="3600" dirty="0" err="1"/>
                  <a:t>povrsine</a:t>
                </a:r>
                <a:r>
                  <a:rPr lang="en-US" sz="3600" dirty="0"/>
                  <a:t>  (</a:t>
                </a:r>
                <a:r>
                  <a:rPr lang="en-US" sz="3600" dirty="0" err="1"/>
                  <a:t>kada</a:t>
                </a:r>
                <a:r>
                  <a:rPr lang="en-US" sz="3600" dirty="0"/>
                  <a:t> </a:t>
                </a:r>
                <a:r>
                  <a:rPr lang="en-US" sz="3600" dirty="0" err="1"/>
                  <a:t>nam</a:t>
                </a:r>
                <a:r>
                  <a:rPr lang="en-US" sz="3600" dirty="0"/>
                  <a:t> je </a:t>
                </a:r>
                <a:r>
                  <a:rPr lang="sr-Latn-RS" sz="3600" dirty="0"/>
                  <a:t>visina</a:t>
                </a:r>
                <a:r>
                  <a:rPr lang="en-US" sz="3600" dirty="0"/>
                  <a:t> po </a:t>
                </a:r>
                <a:r>
                  <a:rPr lang="en-US" sz="3600" dirty="0" err="1"/>
                  <a:t>vrednosti</a:t>
                </a:r>
                <a:r>
                  <a:rPr lang="en-US" sz="3600" dirty="0"/>
                  <a:t> </a:t>
                </a:r>
                <a:r>
                  <a:rPr lang="en-US" sz="3600" dirty="0" err="1"/>
                  <a:t>jako</a:t>
                </a:r>
                <a:r>
                  <a:rPr lang="en-US" sz="3600" dirty="0"/>
                  <a:t> </a:t>
                </a:r>
                <a:r>
                  <a:rPr lang="en-US" sz="3600" dirty="0" err="1"/>
                  <a:t>blizu</a:t>
                </a:r>
                <a:r>
                  <a:rPr lang="en-US" sz="3600" dirty="0"/>
                  <a:t> </a:t>
                </a:r>
                <a:r>
                  <a:rPr lang="en-US" sz="3600" dirty="0" err="1"/>
                  <a:t>nuli</a:t>
                </a:r>
                <a:r>
                  <a:rPr lang="en-US" sz="3600" dirty="0"/>
                  <a:t> </a:t>
                </a:r>
                <a:r>
                  <a:rPr lang="en-US" sz="3600" dirty="0" err="1"/>
                  <a:t>jer</a:t>
                </a:r>
                <a:r>
                  <a:rPr lang="en-US" sz="3600" dirty="0"/>
                  <a:t> je u tom </a:t>
                </a:r>
                <a:r>
                  <a:rPr lang="en-US" sz="3600" dirty="0" err="1"/>
                  <a:t>slucaju</a:t>
                </a:r>
                <a:r>
                  <a:rPr lang="en-US" sz="3600" dirty="0"/>
                  <a:t> </a:t>
                </a:r>
                <a:r>
                  <a:rPr lang="sr-Latn-RS" sz="3600" dirty="0"/>
                  <a:t>polu</a:t>
                </a:r>
                <a:r>
                  <a:rPr lang="en-US" sz="3600" dirty="0" err="1"/>
                  <a:t>precnik</a:t>
                </a:r>
                <a:r>
                  <a:rPr lang="en-US" sz="3600" dirty="0"/>
                  <a:t> R </a:t>
                </a:r>
                <a:r>
                  <a:rPr lang="en-US" sz="3600" dirty="0" err="1"/>
                  <a:t>dosta</a:t>
                </a:r>
                <a:r>
                  <a:rPr lang="en-US" sz="3600" dirty="0"/>
                  <a:t> </a:t>
                </a:r>
                <a:r>
                  <a:rPr lang="en-US" sz="3600" dirty="0" err="1"/>
                  <a:t>veci</a:t>
                </a:r>
                <a:r>
                  <a:rPr lang="en-US" sz="3600" dirty="0"/>
                  <a:t> od </a:t>
                </a:r>
                <a:r>
                  <a:rPr lang="sr-Latn-RS" sz="3600" dirty="0"/>
                  <a:t>visine h</a:t>
                </a:r>
                <a:r>
                  <a:rPr lang="en-US" sz="3600" dirty="0"/>
                  <a:t>).</a:t>
                </a:r>
                <a:br>
                  <a:rPr lang="sr-Latn-RS" sz="3200" dirty="0"/>
                </a:br>
                <a:br>
                  <a:rPr lang="sr-Latn-RS" sz="3200" dirty="0"/>
                </a:br>
                <a14:m>
                  <m:oMathPara xmlns:m="http://schemas.openxmlformats.org/officeDocument/2006/math">
                    <m:oMathParaPr>
                      <m:jc m:val="centerGroup"/>
                    </m:oMathParaPr>
                    <m:oMath xmlns:m="http://schemas.openxmlformats.org/officeDocument/2006/math">
                      <m:r>
                        <a:rPr lang="sr-Latn-RS" sz="5400" b="0" i="1" smtClean="0">
                          <a:latin typeface="Cambria Math" panose="02040503050406030204" pitchFamily="18" charset="0"/>
                        </a:rPr>
                        <m:t>h</m:t>
                      </m:r>
                      <m:r>
                        <a:rPr lang="sr-Latn-RS" sz="5400" b="0" i="1" smtClean="0">
                          <a:latin typeface="Cambria Math" panose="02040503050406030204" pitchFamily="18" charset="0"/>
                          <a:ea typeface="Cambria Math" panose="02040503050406030204" pitchFamily="18" charset="0"/>
                        </a:rPr>
                        <m:t>~0 </m:t>
                      </m:r>
                      <m:r>
                        <a:rPr lang="sr-Latn-RS" sz="5400" b="0" i="1" smtClean="0">
                          <a:latin typeface="Cambria Math" panose="02040503050406030204" pitchFamily="18" charset="0"/>
                          <a:ea typeface="Cambria Math" panose="02040503050406030204" pitchFamily="18" charset="0"/>
                        </a:rPr>
                        <m:t>𝑢𝑘𝑜𝑙𝑖𝑘𝑜</m:t>
                      </m:r>
                      <m:r>
                        <a:rPr lang="sr-Latn-RS" sz="5400" b="0" i="1" smtClean="0">
                          <a:latin typeface="Cambria Math" panose="02040503050406030204" pitchFamily="18" charset="0"/>
                          <a:ea typeface="Cambria Math" panose="02040503050406030204" pitchFamily="18" charset="0"/>
                        </a:rPr>
                        <m:t> </m:t>
                      </m:r>
                      <m:r>
                        <a:rPr lang="sr-Latn-RS" sz="5400" b="0" i="1" smtClean="0">
                          <a:latin typeface="Cambria Math" panose="02040503050406030204" pitchFamily="18" charset="0"/>
                          <a:ea typeface="Cambria Math" panose="02040503050406030204" pitchFamily="18" charset="0"/>
                        </a:rPr>
                        <m:t>𝑗𝑒</m:t>
                      </m:r>
                      <m:r>
                        <a:rPr lang="sr-Latn-RS" sz="5400" b="0" i="1" smtClean="0">
                          <a:latin typeface="Cambria Math" panose="02040503050406030204" pitchFamily="18" charset="0"/>
                          <a:ea typeface="Cambria Math" panose="02040503050406030204" pitchFamily="18" charset="0"/>
                        </a:rPr>
                        <m:t> </m:t>
                      </m:r>
                      <m:r>
                        <a:rPr lang="sr-Latn-RS" sz="5400" b="0" i="1" smtClean="0">
                          <a:latin typeface="Cambria Math" panose="02040503050406030204" pitchFamily="18" charset="0"/>
                          <a:ea typeface="Cambria Math" panose="02040503050406030204" pitchFamily="18" charset="0"/>
                        </a:rPr>
                        <m:t>𝑅</m:t>
                      </m:r>
                      <m:r>
                        <a:rPr lang="sr-Latn-RS" sz="5400" b="0" i="1" smtClean="0">
                          <a:latin typeface="Cambria Math" panose="02040503050406030204" pitchFamily="18" charset="0"/>
                          <a:ea typeface="Cambria Math" panose="02040503050406030204" pitchFamily="18" charset="0"/>
                        </a:rPr>
                        <m:t>≫</m:t>
                      </m:r>
                      <m:r>
                        <a:rPr lang="sr-Latn-RS" sz="5400" b="0" i="1" smtClean="0">
                          <a:latin typeface="Cambria Math" panose="02040503050406030204" pitchFamily="18" charset="0"/>
                          <a:ea typeface="Cambria Math" panose="02040503050406030204" pitchFamily="18" charset="0"/>
                        </a:rPr>
                        <m:t>h</m:t>
                      </m:r>
                    </m:oMath>
                  </m:oMathPara>
                </a14:m>
                <a:br>
                  <a:rPr lang="sr-Latn-RS" sz="3200" dirty="0"/>
                </a:br>
                <a:br>
                  <a:rPr lang="en-US" sz="3200" dirty="0"/>
                </a:br>
                <a:r>
                  <a:rPr lang="en-US" sz="3200" dirty="0"/>
                  <a:t> </a:t>
                </a:r>
                <a:r>
                  <a:rPr lang="sr-Latn-RS" sz="3200" dirty="0">
                    <a:solidFill>
                      <a:srgbClr val="FFC000"/>
                    </a:solidFill>
                  </a:rPr>
                  <a:t>Putanja </a:t>
                </a:r>
                <a:r>
                  <a:rPr lang="en-US" sz="3200" dirty="0" err="1">
                    <a:solidFill>
                      <a:srgbClr val="FFC000"/>
                    </a:solidFill>
                  </a:rPr>
                  <a:t>nekih</a:t>
                </a:r>
                <a:r>
                  <a:rPr lang="en-US" sz="3200" dirty="0">
                    <a:solidFill>
                      <a:srgbClr val="FFC000"/>
                    </a:solidFill>
                  </a:rPr>
                  <a:t> </a:t>
                </a:r>
                <a:r>
                  <a:rPr lang="en-US" sz="3200" dirty="0" err="1">
                    <a:solidFill>
                      <a:srgbClr val="FFC000"/>
                    </a:solidFill>
                  </a:rPr>
                  <a:t>kometa</a:t>
                </a:r>
                <a:r>
                  <a:rPr lang="en-US" sz="3200" dirty="0">
                    <a:solidFill>
                      <a:srgbClr val="FFC000"/>
                    </a:solidFill>
                  </a:rPr>
                  <a:t> </a:t>
                </a:r>
                <a:r>
                  <a:rPr lang="en-US" sz="3200" dirty="0" err="1">
                    <a:solidFill>
                      <a:srgbClr val="FFC000"/>
                    </a:solidFill>
                  </a:rPr>
                  <a:t>veoma</a:t>
                </a:r>
                <a:r>
                  <a:rPr lang="en-US" sz="3200" dirty="0">
                    <a:solidFill>
                      <a:srgbClr val="FFC000"/>
                    </a:solidFill>
                  </a:rPr>
                  <a:t> </a:t>
                </a:r>
                <a:r>
                  <a:rPr lang="sr-Latn-RS" sz="3200" dirty="0">
                    <a:solidFill>
                      <a:srgbClr val="FFC000"/>
                    </a:solidFill>
                  </a:rPr>
                  <a:t>su </a:t>
                </a:r>
                <a:r>
                  <a:rPr lang="en-US" sz="3200" dirty="0" err="1">
                    <a:solidFill>
                      <a:srgbClr val="FFC000"/>
                    </a:solidFill>
                  </a:rPr>
                  <a:t>slicne</a:t>
                </a:r>
                <a:r>
                  <a:rPr lang="en-US" sz="3200" dirty="0">
                    <a:solidFill>
                      <a:srgbClr val="FFC000"/>
                    </a:solidFill>
                  </a:rPr>
                  <a:t> </a:t>
                </a:r>
                <a:r>
                  <a:rPr lang="en-US" sz="3200" dirty="0" err="1">
                    <a:solidFill>
                      <a:srgbClr val="FFC000"/>
                    </a:solidFill>
                  </a:rPr>
                  <a:t>paraboli</a:t>
                </a:r>
                <a:r>
                  <a:rPr lang="en-US" sz="3200" dirty="0">
                    <a:solidFill>
                      <a:srgbClr val="FFC000"/>
                    </a:solidFill>
                  </a:rPr>
                  <a:t>.</a:t>
                </a:r>
                <a:br>
                  <a:rPr lang="en-US" sz="3200" dirty="0">
                    <a:solidFill>
                      <a:srgbClr val="FFC000"/>
                    </a:solidFill>
                  </a:rPr>
                </a:br>
                <a:r>
                  <a:rPr lang="en-US" sz="3200" dirty="0">
                    <a:solidFill>
                      <a:srgbClr val="FFC000"/>
                    </a:solidFill>
                  </a:rPr>
                  <a:t> </a:t>
                </a:r>
                <a:br>
                  <a:rPr lang="en-US" sz="3200" dirty="0">
                    <a:solidFill>
                      <a:srgbClr val="FFC000"/>
                    </a:solidFill>
                  </a:rPr>
                </a:br>
                <a:endParaRPr lang="sr-Latn-CS" sz="3200" dirty="0">
                  <a:solidFill>
                    <a:srgbClr val="FFC000"/>
                  </a:solidFill>
                </a:endParaRPr>
              </a:p>
            </p:txBody>
          </p:sp>
        </mc:Choice>
        <mc:Fallback>
          <p:sp>
            <p:nvSpPr>
              <p:cNvPr id="3" name="Title 2"/>
              <p:cNvSpPr>
                <a:spLocks noGrp="1" noRot="1" noChangeAspect="1" noMove="1" noResize="1" noEditPoints="1" noAdjustHandles="1" noChangeArrowheads="1" noChangeShapeType="1" noTextEdit="1"/>
              </p:cNvSpPr>
              <p:nvPr>
                <p:ph type="ctrTitle"/>
              </p:nvPr>
            </p:nvSpPr>
            <p:spPr>
              <a:xfrm>
                <a:off x="539552" y="548680"/>
                <a:ext cx="7848872" cy="4680520"/>
              </a:xfrm>
              <a:blipFill>
                <a:blip r:embed="rId2"/>
                <a:stretch>
                  <a:fillRect l="-622" t="-3125" r="-2720"/>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graphicFrame>
            <p:nvGraphicFramePr>
              <p:cNvPr id="6" name="Table 5"/>
              <p:cNvGraphicFramePr>
                <a:graphicFrameLocks noGrp="1"/>
              </p:cNvGraphicFramePr>
              <p:nvPr>
                <p:extLst>
                  <p:ext uri="{D42A27DB-BD31-4B8C-83A1-F6EECF244321}">
                    <p14:modId xmlns:p14="http://schemas.microsoft.com/office/powerpoint/2010/main" val="868030419"/>
                  </p:ext>
                </p:extLst>
              </p:nvPr>
            </p:nvGraphicFramePr>
            <p:xfrm>
              <a:off x="0" y="1240"/>
              <a:ext cx="9144000" cy="6476822"/>
            </p:xfrm>
            <a:graphic>
              <a:graphicData uri="http://schemas.openxmlformats.org/drawingml/2006/table">
                <a:tbl>
                  <a:tblPr firstRow="1" bandRow="1">
                    <a:tableStyleId>{3B4B98B0-60AC-42C2-AFA5-B58CD77FA1E5}</a:tableStyleId>
                  </a:tblPr>
                  <a:tblGrid>
                    <a:gridCol w="1524000">
                      <a:extLst>
                        <a:ext uri="{9D8B030D-6E8A-4147-A177-3AD203B41FA5}">
                          <a16:colId xmlns:a16="http://schemas.microsoft.com/office/drawing/2014/main" val="20000"/>
                        </a:ext>
                      </a:extLst>
                    </a:gridCol>
                    <a:gridCol w="1751856">
                      <a:extLst>
                        <a:ext uri="{9D8B030D-6E8A-4147-A177-3AD203B41FA5}">
                          <a16:colId xmlns:a16="http://schemas.microsoft.com/office/drawing/2014/main" val="20001"/>
                        </a:ext>
                      </a:extLst>
                    </a:gridCol>
                    <a:gridCol w="1440160">
                      <a:extLst>
                        <a:ext uri="{9D8B030D-6E8A-4147-A177-3AD203B41FA5}">
                          <a16:colId xmlns:a16="http://schemas.microsoft.com/office/drawing/2014/main" val="20002"/>
                        </a:ext>
                      </a:extLst>
                    </a:gridCol>
                    <a:gridCol w="1296144">
                      <a:extLst>
                        <a:ext uri="{9D8B030D-6E8A-4147-A177-3AD203B41FA5}">
                          <a16:colId xmlns:a16="http://schemas.microsoft.com/office/drawing/2014/main" val="20003"/>
                        </a:ext>
                      </a:extLst>
                    </a:gridCol>
                    <a:gridCol w="1607840">
                      <a:extLst>
                        <a:ext uri="{9D8B030D-6E8A-4147-A177-3AD203B41FA5}">
                          <a16:colId xmlns:a16="http://schemas.microsoft.com/office/drawing/2014/main" val="20004"/>
                        </a:ext>
                      </a:extLst>
                    </a:gridCol>
                    <a:gridCol w="1524000">
                      <a:extLst>
                        <a:ext uri="{9D8B030D-6E8A-4147-A177-3AD203B41FA5}">
                          <a16:colId xmlns:a16="http://schemas.microsoft.com/office/drawing/2014/main" val="20005"/>
                        </a:ext>
                      </a:extLst>
                    </a:gridCol>
                  </a:tblGrid>
                  <a:tr h="1643050">
                    <a:tc gridSpan="6">
                      <a:txBody>
                        <a:bodyPr/>
                        <a:lstStyle/>
                        <a:p>
                          <a:endParaRPr lang="sr-Latn-CS" dirty="0"/>
                        </a:p>
                      </a:txBody>
                      <a:tcPr anchor="ctr"/>
                    </a:tc>
                    <a:tc hMerge="1">
                      <a:txBody>
                        <a:bodyPr/>
                        <a:lstStyle/>
                        <a:p>
                          <a:endParaRPr lang="sr-Latn-CS" dirty="0"/>
                        </a:p>
                      </a:txBody>
                      <a:tcPr/>
                    </a:tc>
                    <a:tc hMerge="1">
                      <a:txBody>
                        <a:bodyPr/>
                        <a:lstStyle/>
                        <a:p>
                          <a:endParaRPr lang="sr-Latn-CS" dirty="0"/>
                        </a:p>
                      </a:txBody>
                      <a:tcPr/>
                    </a:tc>
                    <a:tc hMerge="1">
                      <a:txBody>
                        <a:bodyPr/>
                        <a:lstStyle/>
                        <a:p>
                          <a:endParaRPr lang="sr-Latn-CS" dirty="0"/>
                        </a:p>
                      </a:txBody>
                      <a:tcPr/>
                    </a:tc>
                    <a:tc hMerge="1">
                      <a:txBody>
                        <a:bodyPr/>
                        <a:lstStyle/>
                        <a:p>
                          <a:endParaRPr lang="sr-Latn-CS" dirty="0"/>
                        </a:p>
                      </a:txBody>
                      <a:tcPr/>
                    </a:tc>
                    <a:tc hMerge="1">
                      <a:txBody>
                        <a:bodyPr/>
                        <a:lstStyle/>
                        <a:p>
                          <a:endParaRPr lang="sr-Latn-CS" dirty="0"/>
                        </a:p>
                      </a:txBody>
                      <a:tcPr/>
                    </a:tc>
                    <a:extLst>
                      <a:ext uri="{0D108BD9-81ED-4DB2-BD59-A6C34878D82A}">
                        <a16:rowId xmlns:a16="http://schemas.microsoft.com/office/drawing/2014/main" val="10000"/>
                      </a:ext>
                    </a:extLst>
                  </a:tr>
                  <a:tr h="932879">
                    <a:tc>
                      <a:txBody>
                        <a:bodyPr/>
                        <a:lstStyle/>
                        <a:p>
                          <a:pPr algn="ctr"/>
                          <a:r>
                            <a:rPr lang="en-US" sz="2000" b="1" dirty="0" err="1">
                              <a:solidFill>
                                <a:schemeClr val="tx1"/>
                              </a:solidFill>
                              <a:latin typeface="Tahoma" panose="020B0604030504040204" pitchFamily="34" charset="0"/>
                              <a:ea typeface="Tahoma" panose="020B0604030504040204" pitchFamily="34" charset="0"/>
                              <a:cs typeface="Tahoma" panose="020B0604030504040204" pitchFamily="34" charset="0"/>
                            </a:rPr>
                            <a:t>Nebesko</a:t>
                          </a: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000" b="1" dirty="0" err="1">
                              <a:solidFill>
                                <a:schemeClr val="tx1"/>
                              </a:solidFill>
                              <a:latin typeface="Tahoma" panose="020B0604030504040204" pitchFamily="34" charset="0"/>
                              <a:ea typeface="Tahoma" panose="020B0604030504040204" pitchFamily="34" charset="0"/>
                              <a:cs typeface="Tahoma" panose="020B0604030504040204" pitchFamily="34" charset="0"/>
                            </a:rPr>
                            <a:t>telo</a:t>
                          </a:r>
                          <a:endParaRPr lang="sr-Latn-CS" sz="20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1">
                            <a:lumMod val="20000"/>
                            <a:lumOff val="80000"/>
                          </a:schemeClr>
                        </a:solidFill>
                      </a:tcPr>
                    </a:tc>
                    <a:tc>
                      <a:txBody>
                        <a:bodyPr/>
                        <a:lstStyle/>
                        <a:p>
                          <a:pPr algn="ct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Masa</a:t>
                          </a:r>
                          <a:r>
                            <a:rPr lang="sr-Latn-RS" sz="20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 u </a:t>
                          </a:r>
                          <a:r>
                            <a:rPr lang="en-US" sz="2000" b="1" dirty="0" err="1">
                              <a:solidFill>
                                <a:schemeClr val="tx1"/>
                              </a:solidFill>
                              <a:latin typeface="Tahoma" panose="020B0604030504040204" pitchFamily="34" charset="0"/>
                              <a:ea typeface="Tahoma" panose="020B0604030504040204" pitchFamily="34" charset="0"/>
                              <a:cs typeface="Tahoma" panose="020B0604030504040204" pitchFamily="34" charset="0"/>
                            </a:rPr>
                            <a:t>odnosu</a:t>
                          </a: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000" b="1" dirty="0" err="1">
                              <a:solidFill>
                                <a:schemeClr val="tx1"/>
                              </a:solidFill>
                              <a:latin typeface="Tahoma" panose="020B0604030504040204" pitchFamily="34" charset="0"/>
                              <a:ea typeface="Tahoma" panose="020B0604030504040204" pitchFamily="34" charset="0"/>
                              <a:cs typeface="Tahoma" panose="020B0604030504040204" pitchFamily="34" charset="0"/>
                            </a:rPr>
                            <a:t>na</a:t>
                          </a: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000" b="1" dirty="0" err="1">
                              <a:solidFill>
                                <a:schemeClr val="tx1"/>
                              </a:solidFill>
                              <a:latin typeface="Tahoma" panose="020B0604030504040204" pitchFamily="34" charset="0"/>
                              <a:ea typeface="Tahoma" panose="020B0604030504040204" pitchFamily="34" charset="0"/>
                              <a:cs typeface="Tahoma" panose="020B0604030504040204" pitchFamily="34" charset="0"/>
                            </a:rPr>
                            <a:t>masu</a:t>
                          </a: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000" b="1" dirty="0" err="1">
                              <a:solidFill>
                                <a:schemeClr val="tx1"/>
                              </a:solidFill>
                              <a:latin typeface="Tahoma" panose="020B0604030504040204" pitchFamily="34" charset="0"/>
                              <a:ea typeface="Tahoma" panose="020B0604030504040204" pitchFamily="34" charset="0"/>
                              <a:cs typeface="Tahoma" panose="020B0604030504040204" pitchFamily="34" charset="0"/>
                            </a:rPr>
                            <a:t>Zemlje</a:t>
                          </a: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a:t>
                          </a:r>
                          <a:endParaRPr lang="sr-Latn-CS" sz="20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1">
                            <a:lumMod val="20000"/>
                            <a:lumOff val="80000"/>
                          </a:schemeClr>
                        </a:solidFill>
                      </a:tcPr>
                    </a:tc>
                    <a:tc>
                      <a:txBody>
                        <a:bodyPr/>
                        <a:lstStyle/>
                        <a:p>
                          <a:pPr algn="ct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Druga</a:t>
                          </a:r>
                          <a:r>
                            <a:rPr lang="en-US" sz="2000" b="1" baseline="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000" b="1" baseline="0" dirty="0" err="1">
                              <a:solidFill>
                                <a:schemeClr val="tx1"/>
                              </a:solidFill>
                              <a:latin typeface="Tahoma" panose="020B0604030504040204" pitchFamily="34" charset="0"/>
                              <a:ea typeface="Tahoma" panose="020B0604030504040204" pitchFamily="34" charset="0"/>
                              <a:cs typeface="Tahoma" panose="020B0604030504040204" pitchFamily="34" charset="0"/>
                            </a:rPr>
                            <a:t>kosmicka</a:t>
                          </a:r>
                          <a:r>
                            <a:rPr lang="en-US" sz="2000" b="1" baseline="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000" b="1" baseline="0" dirty="0" err="1">
                              <a:solidFill>
                                <a:schemeClr val="tx1"/>
                              </a:solidFill>
                              <a:latin typeface="Tahoma" panose="020B0604030504040204" pitchFamily="34" charset="0"/>
                              <a:ea typeface="Tahoma" panose="020B0604030504040204" pitchFamily="34" charset="0"/>
                              <a:cs typeface="Tahoma" panose="020B0604030504040204" pitchFamily="34" charset="0"/>
                            </a:rPr>
                            <a:t>brzina</a:t>
                          </a:r>
                          <a:r>
                            <a:rPr lang="sr-Latn-RS" sz="2000" b="1" baseline="0" dirty="0">
                              <a:solidFill>
                                <a:schemeClr val="tx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sz="2000" b="1" i="1" kern="1200" dirty="0" smtClean="0">
                                      <a:solidFill>
                                        <a:schemeClr val="tx1"/>
                                      </a:solidFill>
                                      <a:effectLst/>
                                      <a:latin typeface="Cambria Math" panose="02040503050406030204" pitchFamily="18" charset="0"/>
                                      <a:ea typeface="+mn-ea"/>
                                      <a:cs typeface="+mn-cs"/>
                                    </a:rPr>
                                  </m:ctrlPr>
                                </m:dPr>
                                <m:e>
                                  <m:r>
                                    <a:rPr lang="en-US" sz="2000" b="1" i="1" kern="1200" dirty="0" smtClean="0">
                                      <a:solidFill>
                                        <a:schemeClr val="tx1"/>
                                      </a:solidFill>
                                      <a:effectLst/>
                                      <a:latin typeface="Cambria Math" panose="02040503050406030204" pitchFamily="18" charset="0"/>
                                      <a:ea typeface="+mn-ea"/>
                                      <a:cs typeface="+mn-cs"/>
                                    </a:rPr>
                                    <m:t>𝒌𝒎</m:t>
                                  </m:r>
                                  <m:r>
                                    <a:rPr lang="en-US" sz="2000" b="1" i="1" kern="1200" dirty="0" smtClean="0">
                                      <a:solidFill>
                                        <a:schemeClr val="tx1"/>
                                      </a:solidFill>
                                      <a:effectLst/>
                                      <a:latin typeface="Cambria Math" panose="02040503050406030204" pitchFamily="18" charset="0"/>
                                      <a:ea typeface="+mn-ea"/>
                                      <a:cs typeface="+mn-cs"/>
                                    </a:rPr>
                                    <m:t>/</m:t>
                                  </m:r>
                                  <m:r>
                                    <a:rPr lang="en-US" sz="2000" b="1" i="1" kern="1200" dirty="0" smtClean="0">
                                      <a:solidFill>
                                        <a:schemeClr val="tx1"/>
                                      </a:solidFill>
                                      <a:effectLst/>
                                      <a:latin typeface="Cambria Math" panose="02040503050406030204" pitchFamily="18" charset="0"/>
                                      <a:ea typeface="+mn-ea"/>
                                      <a:cs typeface="+mn-cs"/>
                                    </a:rPr>
                                    <m:t>𝒔</m:t>
                                  </m:r>
                                </m:e>
                              </m:d>
                            </m:oMath>
                          </a14:m>
                          <a:endParaRPr lang="sr-Latn-CS" sz="20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1">
                            <a:lumMod val="20000"/>
                            <a:lumOff val="80000"/>
                          </a:schemeClr>
                        </a:solidFill>
                      </a:tcPr>
                    </a:tc>
                    <a:tc>
                      <a:txBody>
                        <a:bodyPr/>
                        <a:lstStyle/>
                        <a:p>
                          <a:pPr algn="ctr"/>
                          <a:r>
                            <a:rPr lang="en-US" sz="2000" b="1" dirty="0" err="1">
                              <a:solidFill>
                                <a:schemeClr val="tx1"/>
                              </a:solidFill>
                              <a:latin typeface="Tahoma" panose="020B0604030504040204" pitchFamily="34" charset="0"/>
                              <a:ea typeface="Tahoma" panose="020B0604030504040204" pitchFamily="34" charset="0"/>
                              <a:cs typeface="Tahoma" panose="020B0604030504040204" pitchFamily="34" charset="0"/>
                            </a:rPr>
                            <a:t>Nebesko</a:t>
                          </a:r>
                          <a:r>
                            <a:rPr lang="en-US" sz="2000" b="1" baseline="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000" b="1" baseline="0" dirty="0" err="1">
                              <a:solidFill>
                                <a:schemeClr val="tx1"/>
                              </a:solidFill>
                              <a:latin typeface="Tahoma" panose="020B0604030504040204" pitchFamily="34" charset="0"/>
                              <a:ea typeface="Tahoma" panose="020B0604030504040204" pitchFamily="34" charset="0"/>
                              <a:cs typeface="Tahoma" panose="020B0604030504040204" pitchFamily="34" charset="0"/>
                            </a:rPr>
                            <a:t>telo</a:t>
                          </a:r>
                          <a:endParaRPr lang="sr-Latn-CS" sz="20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4">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Masa</a:t>
                          </a:r>
                          <a:r>
                            <a:rPr lang="sr-Latn-RS" sz="20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 u </a:t>
                          </a:r>
                          <a:r>
                            <a:rPr lang="en-US" sz="2000" b="1" dirty="0" err="1">
                              <a:solidFill>
                                <a:schemeClr val="tx1"/>
                              </a:solidFill>
                              <a:latin typeface="Tahoma" panose="020B0604030504040204" pitchFamily="34" charset="0"/>
                              <a:ea typeface="Tahoma" panose="020B0604030504040204" pitchFamily="34" charset="0"/>
                              <a:cs typeface="Tahoma" panose="020B0604030504040204" pitchFamily="34" charset="0"/>
                            </a:rPr>
                            <a:t>odnosu</a:t>
                          </a: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000" b="1" dirty="0" err="1">
                              <a:solidFill>
                                <a:schemeClr val="tx1"/>
                              </a:solidFill>
                              <a:latin typeface="Tahoma" panose="020B0604030504040204" pitchFamily="34" charset="0"/>
                              <a:ea typeface="Tahoma" panose="020B0604030504040204" pitchFamily="34" charset="0"/>
                              <a:cs typeface="Tahoma" panose="020B0604030504040204" pitchFamily="34" charset="0"/>
                            </a:rPr>
                            <a:t>na</a:t>
                          </a: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000" b="1" dirty="0" err="1">
                              <a:solidFill>
                                <a:schemeClr val="tx1"/>
                              </a:solidFill>
                              <a:latin typeface="Tahoma" panose="020B0604030504040204" pitchFamily="34" charset="0"/>
                              <a:ea typeface="Tahoma" panose="020B0604030504040204" pitchFamily="34" charset="0"/>
                              <a:cs typeface="Tahoma" panose="020B0604030504040204" pitchFamily="34" charset="0"/>
                            </a:rPr>
                            <a:t>masu</a:t>
                          </a: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000" b="1" dirty="0" err="1">
                              <a:solidFill>
                                <a:schemeClr val="tx1"/>
                              </a:solidFill>
                              <a:latin typeface="Tahoma" panose="020B0604030504040204" pitchFamily="34" charset="0"/>
                              <a:ea typeface="Tahoma" panose="020B0604030504040204" pitchFamily="34" charset="0"/>
                              <a:cs typeface="Tahoma" panose="020B0604030504040204" pitchFamily="34" charset="0"/>
                            </a:rPr>
                            <a:t>Zemlje</a:t>
                          </a: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a:t>
                          </a:r>
                          <a:endParaRPr lang="sr-Latn-CS" sz="20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ctr"/>
                          <a:endParaRPr lang="sr-Latn-CS" sz="20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4">
                            <a:lumMod val="40000"/>
                            <a:lumOff val="60000"/>
                          </a:schemeClr>
                        </a:solidFill>
                      </a:tcPr>
                    </a:tc>
                    <a:tc>
                      <a:txBody>
                        <a:bodyPr/>
                        <a:lstStyle/>
                        <a:p>
                          <a:pPr algn="ct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Druga</a:t>
                          </a:r>
                          <a:r>
                            <a:rPr lang="en-US" sz="2000" b="1" baseline="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000" b="1" baseline="0" dirty="0" err="1">
                              <a:solidFill>
                                <a:schemeClr val="tx1"/>
                              </a:solidFill>
                              <a:latin typeface="Tahoma" panose="020B0604030504040204" pitchFamily="34" charset="0"/>
                              <a:ea typeface="Tahoma" panose="020B0604030504040204" pitchFamily="34" charset="0"/>
                              <a:cs typeface="Tahoma" panose="020B0604030504040204" pitchFamily="34" charset="0"/>
                            </a:rPr>
                            <a:t>kosmicka</a:t>
                          </a:r>
                          <a:r>
                            <a:rPr lang="en-US" sz="2000" b="1" baseline="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000" b="1" baseline="0" dirty="0" err="1">
                              <a:solidFill>
                                <a:schemeClr val="tx1"/>
                              </a:solidFill>
                              <a:latin typeface="Tahoma" panose="020B0604030504040204" pitchFamily="34" charset="0"/>
                              <a:ea typeface="Tahoma" panose="020B0604030504040204" pitchFamily="34" charset="0"/>
                              <a:cs typeface="Tahoma" panose="020B0604030504040204" pitchFamily="34" charset="0"/>
                            </a:rPr>
                            <a:t>brzina</a:t>
                          </a:r>
                          <a:r>
                            <a:rPr lang="sr-Latn-RS" sz="2000" b="1" baseline="0" dirty="0">
                              <a:solidFill>
                                <a:schemeClr val="tx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sz="2000" b="1" i="1" kern="1200" dirty="0" smtClean="0">
                                      <a:solidFill>
                                        <a:schemeClr val="tx1"/>
                                      </a:solidFill>
                                      <a:effectLst/>
                                      <a:latin typeface="Cambria Math" panose="02040503050406030204" pitchFamily="18" charset="0"/>
                                      <a:ea typeface="+mn-ea"/>
                                      <a:cs typeface="+mn-cs"/>
                                    </a:rPr>
                                  </m:ctrlPr>
                                </m:dPr>
                                <m:e>
                                  <m:r>
                                    <a:rPr lang="en-US" sz="2000" b="1" i="1" kern="1200" dirty="0" smtClean="0">
                                      <a:solidFill>
                                        <a:schemeClr val="tx1"/>
                                      </a:solidFill>
                                      <a:effectLst/>
                                      <a:latin typeface="Cambria Math" panose="02040503050406030204" pitchFamily="18" charset="0"/>
                                      <a:ea typeface="+mn-ea"/>
                                      <a:cs typeface="+mn-cs"/>
                                    </a:rPr>
                                    <m:t>𝒌𝒎</m:t>
                                  </m:r>
                                  <m:r>
                                    <a:rPr lang="en-US" sz="2000" b="1" i="1" kern="1200" dirty="0" smtClean="0">
                                      <a:solidFill>
                                        <a:schemeClr val="tx1"/>
                                      </a:solidFill>
                                      <a:effectLst/>
                                      <a:latin typeface="Cambria Math" panose="02040503050406030204" pitchFamily="18" charset="0"/>
                                      <a:ea typeface="+mn-ea"/>
                                      <a:cs typeface="+mn-cs"/>
                                    </a:rPr>
                                    <m:t>/</m:t>
                                  </m:r>
                                  <m:r>
                                    <a:rPr lang="en-US" sz="2000" b="1" i="1" kern="1200" dirty="0" smtClean="0">
                                      <a:solidFill>
                                        <a:schemeClr val="tx1"/>
                                      </a:solidFill>
                                      <a:effectLst/>
                                      <a:latin typeface="Cambria Math" panose="02040503050406030204" pitchFamily="18" charset="0"/>
                                      <a:ea typeface="+mn-ea"/>
                                      <a:cs typeface="+mn-cs"/>
                                    </a:rPr>
                                    <m:t>𝒔</m:t>
                                  </m:r>
                                </m:e>
                              </m:d>
                            </m:oMath>
                          </a14:m>
                          <a:endParaRPr lang="sr-Latn-CS" sz="20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4">
                            <a:lumMod val="40000"/>
                            <a:lumOff val="60000"/>
                          </a:schemeClr>
                        </a:solidFill>
                      </a:tcPr>
                    </a:tc>
                    <a:extLst>
                      <a:ext uri="{0D108BD9-81ED-4DB2-BD59-A6C34878D82A}">
                        <a16:rowId xmlns:a16="http://schemas.microsoft.com/office/drawing/2014/main" val="10001"/>
                      </a:ext>
                    </a:extLst>
                  </a:tr>
                  <a:tr h="576558">
                    <a:tc>
                      <a:txBody>
                        <a:bodyPr/>
                        <a:lstStyle/>
                        <a:p>
                          <a:pPr algn="ctr"/>
                          <a:r>
                            <a:rPr lang="en-US" sz="2800" dirty="0" err="1">
                              <a:solidFill>
                                <a:schemeClr val="tx1"/>
                              </a:solidFill>
                              <a:latin typeface="Agency FB" pitchFamily="34" charset="0"/>
                            </a:rPr>
                            <a:t>Merkur</a:t>
                          </a:r>
                          <a:endParaRPr lang="sr-Latn-CS" sz="2800" dirty="0">
                            <a:solidFill>
                              <a:schemeClr val="tx1"/>
                            </a:solidFill>
                            <a:latin typeface="Agency FB" pitchFamily="34" charset="0"/>
                          </a:endParaRPr>
                        </a:p>
                      </a:txBody>
                      <a:tcPr anchor="ctr">
                        <a:solidFill>
                          <a:schemeClr val="accent1">
                            <a:lumMod val="20000"/>
                            <a:lumOff val="80000"/>
                          </a:schemeClr>
                        </a:solidFill>
                      </a:tcPr>
                    </a:tc>
                    <a:tc>
                      <a:txBody>
                        <a:bodyPr/>
                        <a:lstStyle/>
                        <a:p>
                          <a:pPr algn="ctr"/>
                          <a:r>
                            <a:rPr lang="en-US" sz="2800" dirty="0">
                              <a:solidFill>
                                <a:schemeClr val="tx1"/>
                              </a:solidFill>
                              <a:latin typeface="Agency FB" pitchFamily="34" charset="0"/>
                            </a:rPr>
                            <a:t>0,</a:t>
                          </a:r>
                          <a:r>
                            <a:rPr lang="en-US" sz="2800" baseline="0" dirty="0">
                              <a:solidFill>
                                <a:schemeClr val="tx1"/>
                              </a:solidFill>
                              <a:latin typeface="Agency FB" pitchFamily="34" charset="0"/>
                            </a:rPr>
                            <a:t> </a:t>
                          </a:r>
                          <a:r>
                            <a:rPr lang="en-US" sz="2800" dirty="0">
                              <a:solidFill>
                                <a:schemeClr val="tx1"/>
                              </a:solidFill>
                              <a:latin typeface="Agency FB" pitchFamily="34" charset="0"/>
                            </a:rPr>
                            <a:t>055</a:t>
                          </a:r>
                          <a:endParaRPr lang="sr-Latn-CS" sz="2800" dirty="0">
                            <a:solidFill>
                              <a:schemeClr val="tx1"/>
                            </a:solidFill>
                            <a:latin typeface="Agency FB" pitchFamily="34" charset="0"/>
                          </a:endParaRPr>
                        </a:p>
                      </a:txBody>
                      <a:tcPr anchor="ctr">
                        <a:solidFill>
                          <a:schemeClr val="accent1">
                            <a:lumMod val="20000"/>
                            <a:lumOff val="80000"/>
                          </a:schemeClr>
                        </a:solidFill>
                      </a:tcPr>
                    </a:tc>
                    <a:tc>
                      <a:txBody>
                        <a:bodyPr/>
                        <a:lstStyle/>
                        <a:p>
                          <a:pPr algn="ctr"/>
                          <a:r>
                            <a:rPr lang="en-US" sz="2800" dirty="0">
                              <a:solidFill>
                                <a:schemeClr val="tx1"/>
                              </a:solidFill>
                              <a:latin typeface="Agency FB" pitchFamily="34" charset="0"/>
                            </a:rPr>
                            <a:t>4,</a:t>
                          </a:r>
                          <a:r>
                            <a:rPr lang="en-US" sz="2800" baseline="0" dirty="0">
                              <a:solidFill>
                                <a:schemeClr val="tx1"/>
                              </a:solidFill>
                              <a:latin typeface="Agency FB" pitchFamily="34" charset="0"/>
                            </a:rPr>
                            <a:t> </a:t>
                          </a:r>
                          <a:r>
                            <a:rPr lang="en-US" sz="2800" dirty="0">
                              <a:solidFill>
                                <a:schemeClr val="tx1"/>
                              </a:solidFill>
                              <a:latin typeface="Agency FB" pitchFamily="34" charset="0"/>
                            </a:rPr>
                            <a:t>3</a:t>
                          </a:r>
                        </a:p>
                      </a:txBody>
                      <a:tcPr anchor="ctr">
                        <a:solidFill>
                          <a:schemeClr val="accent1">
                            <a:lumMod val="20000"/>
                            <a:lumOff val="80000"/>
                          </a:schemeClr>
                        </a:solidFill>
                      </a:tcPr>
                    </a:tc>
                    <a:tc>
                      <a:txBody>
                        <a:bodyPr/>
                        <a:lstStyle/>
                        <a:p>
                          <a:pPr algn="ctr"/>
                          <a:r>
                            <a:rPr lang="en-US" sz="2800" dirty="0">
                              <a:solidFill>
                                <a:schemeClr val="tx1"/>
                              </a:solidFill>
                              <a:latin typeface="Agency FB" pitchFamily="34" charset="0"/>
                            </a:rPr>
                            <a:t>Saturn</a:t>
                          </a:r>
                          <a:endParaRPr lang="sr-Latn-CS" sz="2800" dirty="0">
                            <a:solidFill>
                              <a:schemeClr val="tx1"/>
                            </a:solidFill>
                            <a:latin typeface="Agency FB" pitchFamily="34" charset="0"/>
                          </a:endParaRPr>
                        </a:p>
                      </a:txBody>
                      <a:tcPr anchor="ctr">
                        <a:solidFill>
                          <a:schemeClr val="accent4">
                            <a:lumMod val="40000"/>
                            <a:lumOff val="60000"/>
                          </a:schemeClr>
                        </a:solidFill>
                      </a:tcPr>
                    </a:tc>
                    <a:tc>
                      <a:txBody>
                        <a:bodyPr/>
                        <a:lstStyle/>
                        <a:p>
                          <a:pPr algn="ctr"/>
                          <a:r>
                            <a:rPr lang="en-US" sz="2800" dirty="0">
                              <a:solidFill>
                                <a:schemeClr val="tx1"/>
                              </a:solidFill>
                              <a:latin typeface="Agency FB" pitchFamily="34" charset="0"/>
                            </a:rPr>
                            <a:t>95, 3</a:t>
                          </a:r>
                          <a:endParaRPr lang="sr-Latn-CS" sz="2800" dirty="0">
                            <a:solidFill>
                              <a:schemeClr val="tx1"/>
                            </a:solidFill>
                            <a:latin typeface="Agency FB" pitchFamily="34" charset="0"/>
                          </a:endParaRPr>
                        </a:p>
                      </a:txBody>
                      <a:tcPr anchor="ctr">
                        <a:solidFill>
                          <a:schemeClr val="accent4">
                            <a:lumMod val="40000"/>
                            <a:lumOff val="60000"/>
                          </a:schemeClr>
                        </a:solidFill>
                      </a:tcPr>
                    </a:tc>
                    <a:tc>
                      <a:txBody>
                        <a:bodyPr/>
                        <a:lstStyle/>
                        <a:p>
                          <a:pPr algn="ctr"/>
                          <a:r>
                            <a:rPr lang="en-US" sz="2800" dirty="0">
                              <a:solidFill>
                                <a:schemeClr val="tx1"/>
                              </a:solidFill>
                              <a:latin typeface="Agency FB" pitchFamily="34" charset="0"/>
                            </a:rPr>
                            <a:t>36, 0</a:t>
                          </a:r>
                          <a:endParaRPr lang="sr-Latn-CS" sz="2800" dirty="0">
                            <a:solidFill>
                              <a:schemeClr val="tx1"/>
                            </a:solidFill>
                            <a:latin typeface="Agency FB" pitchFamily="34" charset="0"/>
                          </a:endParaRPr>
                        </a:p>
                      </a:txBody>
                      <a:tcPr anchor="ctr">
                        <a:solidFill>
                          <a:schemeClr val="accent4">
                            <a:lumMod val="40000"/>
                            <a:lumOff val="60000"/>
                          </a:schemeClr>
                        </a:solidFill>
                      </a:tcPr>
                    </a:tc>
                    <a:extLst>
                      <a:ext uri="{0D108BD9-81ED-4DB2-BD59-A6C34878D82A}">
                        <a16:rowId xmlns:a16="http://schemas.microsoft.com/office/drawing/2014/main" val="10002"/>
                      </a:ext>
                    </a:extLst>
                  </a:tr>
                  <a:tr h="576064">
                    <a:tc>
                      <a:txBody>
                        <a:bodyPr/>
                        <a:lstStyle/>
                        <a:p>
                          <a:pPr algn="ctr"/>
                          <a:r>
                            <a:rPr lang="en-US" sz="2800" dirty="0" err="1">
                              <a:solidFill>
                                <a:schemeClr val="tx1"/>
                              </a:solidFill>
                              <a:latin typeface="Agency FB" pitchFamily="34" charset="0"/>
                            </a:rPr>
                            <a:t>Venera</a:t>
                          </a:r>
                          <a:endParaRPr lang="sr-Latn-CS" sz="2800" dirty="0">
                            <a:solidFill>
                              <a:schemeClr val="tx1"/>
                            </a:solidFill>
                            <a:latin typeface="Agency FB" pitchFamily="34" charset="0"/>
                          </a:endParaRPr>
                        </a:p>
                      </a:txBody>
                      <a:tcPr anchor="ctr">
                        <a:solidFill>
                          <a:schemeClr val="accent1">
                            <a:lumMod val="20000"/>
                            <a:lumOff val="80000"/>
                          </a:schemeClr>
                        </a:solidFill>
                      </a:tcPr>
                    </a:tc>
                    <a:tc>
                      <a:txBody>
                        <a:bodyPr/>
                        <a:lstStyle/>
                        <a:p>
                          <a:pPr algn="ctr"/>
                          <a:r>
                            <a:rPr lang="en-US" sz="2800" dirty="0">
                              <a:solidFill>
                                <a:schemeClr val="tx1"/>
                              </a:solidFill>
                              <a:latin typeface="Agency FB" pitchFamily="34" charset="0"/>
                            </a:rPr>
                            <a:t>0, 82</a:t>
                          </a:r>
                          <a:endParaRPr lang="sr-Latn-CS" sz="2800" dirty="0">
                            <a:solidFill>
                              <a:schemeClr val="tx1"/>
                            </a:solidFill>
                            <a:latin typeface="Agency FB" pitchFamily="34" charset="0"/>
                          </a:endParaRPr>
                        </a:p>
                      </a:txBody>
                      <a:tcPr anchor="ctr">
                        <a:solidFill>
                          <a:schemeClr val="accent1">
                            <a:lumMod val="20000"/>
                            <a:lumOff val="80000"/>
                          </a:schemeClr>
                        </a:solidFill>
                      </a:tcPr>
                    </a:tc>
                    <a:tc>
                      <a:txBody>
                        <a:bodyPr/>
                        <a:lstStyle/>
                        <a:p>
                          <a:pPr algn="ctr"/>
                          <a:r>
                            <a:rPr lang="en-US" sz="2800" dirty="0">
                              <a:solidFill>
                                <a:schemeClr val="tx1"/>
                              </a:solidFill>
                              <a:latin typeface="Agency FB" pitchFamily="34" charset="0"/>
                            </a:rPr>
                            <a:t>10, 22</a:t>
                          </a:r>
                          <a:endParaRPr lang="sr-Latn-CS" sz="2800" dirty="0">
                            <a:solidFill>
                              <a:schemeClr val="tx1"/>
                            </a:solidFill>
                            <a:latin typeface="Agency FB" pitchFamily="34" charset="0"/>
                          </a:endParaRPr>
                        </a:p>
                      </a:txBody>
                      <a:tcPr anchor="ctr">
                        <a:solidFill>
                          <a:schemeClr val="accent1">
                            <a:lumMod val="20000"/>
                            <a:lumOff val="80000"/>
                          </a:schemeClr>
                        </a:solidFill>
                      </a:tcPr>
                    </a:tc>
                    <a:tc>
                      <a:txBody>
                        <a:bodyPr/>
                        <a:lstStyle/>
                        <a:p>
                          <a:pPr algn="ctr"/>
                          <a:r>
                            <a:rPr lang="en-US" sz="2800" dirty="0" err="1">
                              <a:solidFill>
                                <a:schemeClr val="tx1"/>
                              </a:solidFill>
                              <a:latin typeface="Agency FB" pitchFamily="34" charset="0"/>
                            </a:rPr>
                            <a:t>Uran</a:t>
                          </a:r>
                          <a:endParaRPr lang="sr-Latn-CS" sz="2800" dirty="0">
                            <a:solidFill>
                              <a:schemeClr val="tx1"/>
                            </a:solidFill>
                            <a:latin typeface="Agency FB" pitchFamily="34" charset="0"/>
                          </a:endParaRPr>
                        </a:p>
                      </a:txBody>
                      <a:tcPr anchor="ctr">
                        <a:solidFill>
                          <a:schemeClr val="accent4">
                            <a:lumMod val="40000"/>
                            <a:lumOff val="60000"/>
                          </a:schemeClr>
                        </a:solidFill>
                      </a:tcPr>
                    </a:tc>
                    <a:tc>
                      <a:txBody>
                        <a:bodyPr/>
                        <a:lstStyle/>
                        <a:p>
                          <a:pPr algn="ctr"/>
                          <a:r>
                            <a:rPr lang="en-US" sz="2800" dirty="0">
                              <a:solidFill>
                                <a:schemeClr val="tx1"/>
                              </a:solidFill>
                              <a:latin typeface="Agency FB" pitchFamily="34" charset="0"/>
                            </a:rPr>
                            <a:t>14, 5</a:t>
                          </a:r>
                          <a:endParaRPr lang="sr-Latn-CS" sz="2800" dirty="0">
                            <a:solidFill>
                              <a:schemeClr val="tx1"/>
                            </a:solidFill>
                            <a:latin typeface="Agency FB" pitchFamily="34" charset="0"/>
                          </a:endParaRPr>
                        </a:p>
                      </a:txBody>
                      <a:tcPr anchor="ctr">
                        <a:solidFill>
                          <a:schemeClr val="accent4">
                            <a:lumMod val="40000"/>
                            <a:lumOff val="60000"/>
                          </a:schemeClr>
                        </a:solidFill>
                      </a:tcPr>
                    </a:tc>
                    <a:tc>
                      <a:txBody>
                        <a:bodyPr/>
                        <a:lstStyle/>
                        <a:p>
                          <a:pPr algn="ctr"/>
                          <a:r>
                            <a:rPr lang="en-US" sz="2800" dirty="0">
                              <a:solidFill>
                                <a:schemeClr val="tx1"/>
                              </a:solidFill>
                              <a:latin typeface="Agency FB" pitchFamily="34" charset="0"/>
                            </a:rPr>
                            <a:t>22, 0</a:t>
                          </a:r>
                          <a:endParaRPr lang="sr-Latn-CS" sz="2800" dirty="0">
                            <a:solidFill>
                              <a:schemeClr val="tx1"/>
                            </a:solidFill>
                            <a:latin typeface="Agency FB" pitchFamily="34" charset="0"/>
                          </a:endParaRPr>
                        </a:p>
                      </a:txBody>
                      <a:tcPr anchor="ctr">
                        <a:solidFill>
                          <a:schemeClr val="accent4">
                            <a:lumMod val="40000"/>
                            <a:lumOff val="60000"/>
                          </a:schemeClr>
                        </a:solidFill>
                      </a:tcPr>
                    </a:tc>
                    <a:extLst>
                      <a:ext uri="{0D108BD9-81ED-4DB2-BD59-A6C34878D82A}">
                        <a16:rowId xmlns:a16="http://schemas.microsoft.com/office/drawing/2014/main" val="10003"/>
                      </a:ext>
                    </a:extLst>
                  </a:tr>
                  <a:tr h="648072">
                    <a:tc>
                      <a:txBody>
                        <a:bodyPr/>
                        <a:lstStyle/>
                        <a:p>
                          <a:pPr algn="ctr"/>
                          <a:r>
                            <a:rPr lang="en-US" sz="2800" dirty="0" err="1">
                              <a:solidFill>
                                <a:schemeClr val="tx1"/>
                              </a:solidFill>
                              <a:latin typeface="Agency FB" pitchFamily="34" charset="0"/>
                            </a:rPr>
                            <a:t>Zemlja</a:t>
                          </a:r>
                          <a:endParaRPr lang="sr-Latn-CS" sz="2800" dirty="0">
                            <a:solidFill>
                              <a:schemeClr val="tx1"/>
                            </a:solidFill>
                            <a:latin typeface="Agency FB" pitchFamily="34" charset="0"/>
                          </a:endParaRPr>
                        </a:p>
                      </a:txBody>
                      <a:tcPr anchor="ctr">
                        <a:solidFill>
                          <a:schemeClr val="accent1">
                            <a:lumMod val="20000"/>
                            <a:lumOff val="80000"/>
                          </a:schemeClr>
                        </a:solidFill>
                      </a:tcPr>
                    </a:tc>
                    <a:tc>
                      <a:txBody>
                        <a:bodyPr/>
                        <a:lstStyle/>
                        <a:p>
                          <a:pPr algn="ctr"/>
                          <a:r>
                            <a:rPr lang="en-US" sz="2800" dirty="0">
                              <a:solidFill>
                                <a:schemeClr val="tx1"/>
                              </a:solidFill>
                              <a:latin typeface="Agency FB" pitchFamily="34" charset="0"/>
                            </a:rPr>
                            <a:t>1</a:t>
                          </a:r>
                        </a:p>
                      </a:txBody>
                      <a:tcPr anchor="ctr">
                        <a:solidFill>
                          <a:schemeClr val="accent1">
                            <a:lumMod val="20000"/>
                            <a:lumOff val="80000"/>
                          </a:schemeClr>
                        </a:solidFill>
                      </a:tcPr>
                    </a:tc>
                    <a:tc>
                      <a:txBody>
                        <a:bodyPr/>
                        <a:lstStyle/>
                        <a:p>
                          <a:pPr algn="ctr"/>
                          <a:r>
                            <a:rPr lang="en-US" sz="2800" dirty="0">
                              <a:solidFill>
                                <a:schemeClr val="tx1"/>
                              </a:solidFill>
                              <a:latin typeface="Agency FB" pitchFamily="34" charset="0"/>
                            </a:rPr>
                            <a:t>11, 2</a:t>
                          </a:r>
                          <a:endParaRPr lang="sr-Latn-CS" sz="2800" dirty="0">
                            <a:solidFill>
                              <a:schemeClr val="tx1"/>
                            </a:solidFill>
                            <a:latin typeface="Agency FB" pitchFamily="34" charset="0"/>
                          </a:endParaRPr>
                        </a:p>
                      </a:txBody>
                      <a:tcPr anchor="ctr">
                        <a:solidFill>
                          <a:schemeClr val="accent1">
                            <a:lumMod val="20000"/>
                            <a:lumOff val="80000"/>
                          </a:schemeClr>
                        </a:solidFill>
                      </a:tcPr>
                    </a:tc>
                    <a:tc>
                      <a:txBody>
                        <a:bodyPr/>
                        <a:lstStyle/>
                        <a:p>
                          <a:pPr algn="ctr"/>
                          <a:r>
                            <a:rPr lang="en-US" sz="2800" dirty="0" err="1">
                              <a:solidFill>
                                <a:schemeClr val="tx1"/>
                              </a:solidFill>
                              <a:latin typeface="Agency FB" pitchFamily="34" charset="0"/>
                            </a:rPr>
                            <a:t>Neptun</a:t>
                          </a:r>
                          <a:endParaRPr lang="sr-Latn-CS" sz="2800" dirty="0">
                            <a:solidFill>
                              <a:schemeClr val="tx1"/>
                            </a:solidFill>
                            <a:latin typeface="Agency FB" pitchFamily="34" charset="0"/>
                          </a:endParaRPr>
                        </a:p>
                      </a:txBody>
                      <a:tcPr anchor="ctr">
                        <a:solidFill>
                          <a:schemeClr val="accent4">
                            <a:lumMod val="40000"/>
                            <a:lumOff val="60000"/>
                          </a:schemeClr>
                        </a:solidFill>
                      </a:tcPr>
                    </a:tc>
                    <a:tc>
                      <a:txBody>
                        <a:bodyPr/>
                        <a:lstStyle/>
                        <a:p>
                          <a:pPr algn="ctr"/>
                          <a:r>
                            <a:rPr lang="en-US" sz="2800" dirty="0">
                              <a:solidFill>
                                <a:schemeClr val="tx1"/>
                              </a:solidFill>
                              <a:latin typeface="Agency FB" pitchFamily="34" charset="0"/>
                            </a:rPr>
                            <a:t>17, 5</a:t>
                          </a:r>
                          <a:endParaRPr lang="sr-Latn-CS" sz="2800" dirty="0">
                            <a:solidFill>
                              <a:schemeClr val="tx1"/>
                            </a:solidFill>
                            <a:latin typeface="Agency FB" pitchFamily="34" charset="0"/>
                          </a:endParaRPr>
                        </a:p>
                      </a:txBody>
                      <a:tcPr anchor="ctr">
                        <a:solidFill>
                          <a:schemeClr val="accent4">
                            <a:lumMod val="40000"/>
                            <a:lumOff val="60000"/>
                          </a:schemeClr>
                        </a:solidFill>
                      </a:tcPr>
                    </a:tc>
                    <a:tc>
                      <a:txBody>
                        <a:bodyPr/>
                        <a:lstStyle/>
                        <a:p>
                          <a:pPr algn="ctr"/>
                          <a:r>
                            <a:rPr lang="en-US" sz="2800" dirty="0">
                              <a:solidFill>
                                <a:schemeClr val="tx1"/>
                              </a:solidFill>
                              <a:latin typeface="Agency FB" pitchFamily="34" charset="0"/>
                            </a:rPr>
                            <a:t>24, 0</a:t>
                          </a:r>
                          <a:endParaRPr lang="sr-Latn-CS" sz="2800" dirty="0">
                            <a:solidFill>
                              <a:schemeClr val="tx1"/>
                            </a:solidFill>
                            <a:latin typeface="Agency FB" pitchFamily="34" charset="0"/>
                          </a:endParaRPr>
                        </a:p>
                      </a:txBody>
                      <a:tcPr anchor="ctr">
                        <a:solidFill>
                          <a:schemeClr val="accent4">
                            <a:lumMod val="40000"/>
                            <a:lumOff val="60000"/>
                          </a:schemeClr>
                        </a:solidFill>
                      </a:tcPr>
                    </a:tc>
                    <a:extLst>
                      <a:ext uri="{0D108BD9-81ED-4DB2-BD59-A6C34878D82A}">
                        <a16:rowId xmlns:a16="http://schemas.microsoft.com/office/drawing/2014/main" val="10004"/>
                      </a:ext>
                    </a:extLst>
                  </a:tr>
                  <a:tr h="576064">
                    <a:tc>
                      <a:txBody>
                        <a:bodyPr/>
                        <a:lstStyle/>
                        <a:p>
                          <a:pPr algn="ctr"/>
                          <a:r>
                            <a:rPr lang="en-US" sz="2800" dirty="0">
                              <a:solidFill>
                                <a:schemeClr val="tx1"/>
                              </a:solidFill>
                              <a:latin typeface="Agency FB" pitchFamily="34" charset="0"/>
                            </a:rPr>
                            <a:t>Mars</a:t>
                          </a:r>
                          <a:endParaRPr lang="sr-Latn-CS" sz="2800" dirty="0">
                            <a:solidFill>
                              <a:schemeClr val="tx1"/>
                            </a:solidFill>
                            <a:latin typeface="Agency FB" pitchFamily="34" charset="0"/>
                          </a:endParaRPr>
                        </a:p>
                      </a:txBody>
                      <a:tcPr anchor="ctr">
                        <a:solidFill>
                          <a:schemeClr val="accent1">
                            <a:lumMod val="20000"/>
                            <a:lumOff val="80000"/>
                          </a:schemeClr>
                        </a:solidFill>
                      </a:tcPr>
                    </a:tc>
                    <a:tc>
                      <a:txBody>
                        <a:bodyPr/>
                        <a:lstStyle/>
                        <a:p>
                          <a:pPr algn="ctr"/>
                          <a:r>
                            <a:rPr lang="en-US" sz="2800" dirty="0">
                              <a:solidFill>
                                <a:schemeClr val="tx1"/>
                              </a:solidFill>
                              <a:latin typeface="Agency FB" pitchFamily="34" charset="0"/>
                            </a:rPr>
                            <a:t>0,108</a:t>
                          </a:r>
                          <a:endParaRPr lang="sr-Latn-CS" sz="2800" dirty="0">
                            <a:solidFill>
                              <a:schemeClr val="tx1"/>
                            </a:solidFill>
                            <a:latin typeface="Agency FB" pitchFamily="34" charset="0"/>
                          </a:endParaRPr>
                        </a:p>
                      </a:txBody>
                      <a:tcPr anchor="ctr">
                        <a:solidFill>
                          <a:schemeClr val="accent1">
                            <a:lumMod val="20000"/>
                            <a:lumOff val="80000"/>
                          </a:schemeClr>
                        </a:solidFill>
                      </a:tcPr>
                    </a:tc>
                    <a:tc>
                      <a:txBody>
                        <a:bodyPr/>
                        <a:lstStyle/>
                        <a:p>
                          <a:pPr algn="ctr"/>
                          <a:r>
                            <a:rPr lang="en-US" sz="2800" dirty="0">
                              <a:solidFill>
                                <a:schemeClr val="tx1"/>
                              </a:solidFill>
                              <a:latin typeface="Agency FB" pitchFamily="34" charset="0"/>
                            </a:rPr>
                            <a:t>5, 0</a:t>
                          </a:r>
                          <a:endParaRPr lang="sr-Latn-CS" sz="2800" dirty="0">
                            <a:solidFill>
                              <a:schemeClr val="tx1"/>
                            </a:solidFill>
                            <a:latin typeface="Agency FB" pitchFamily="34" charset="0"/>
                          </a:endParaRPr>
                        </a:p>
                      </a:txBody>
                      <a:tcPr anchor="ctr">
                        <a:solidFill>
                          <a:schemeClr val="accent1">
                            <a:lumMod val="20000"/>
                            <a:lumOff val="80000"/>
                          </a:schemeClr>
                        </a:solidFill>
                      </a:tcPr>
                    </a:tc>
                    <a:tc>
                      <a:txBody>
                        <a:bodyPr/>
                        <a:lstStyle/>
                        <a:p>
                          <a:pPr algn="ctr"/>
                          <a:r>
                            <a:rPr lang="en-US" sz="2800" dirty="0" err="1">
                              <a:solidFill>
                                <a:schemeClr val="tx1"/>
                              </a:solidFill>
                              <a:latin typeface="Agency FB" pitchFamily="34" charset="0"/>
                            </a:rPr>
                            <a:t>Mesec</a:t>
                          </a:r>
                          <a:endParaRPr lang="sr-Latn-CS" sz="2800" dirty="0">
                            <a:solidFill>
                              <a:schemeClr val="tx1"/>
                            </a:solidFill>
                            <a:latin typeface="Agency FB" pitchFamily="34" charset="0"/>
                          </a:endParaRPr>
                        </a:p>
                      </a:txBody>
                      <a:tcPr anchor="ctr">
                        <a:solidFill>
                          <a:schemeClr val="accent4">
                            <a:lumMod val="40000"/>
                            <a:lumOff val="60000"/>
                          </a:schemeClr>
                        </a:solidFill>
                      </a:tcPr>
                    </a:tc>
                    <a:tc>
                      <a:txBody>
                        <a:bodyPr/>
                        <a:lstStyle/>
                        <a:p>
                          <a:pPr algn="ctr"/>
                          <a:r>
                            <a:rPr lang="en-US" sz="2800" dirty="0">
                              <a:solidFill>
                                <a:schemeClr val="tx1"/>
                              </a:solidFill>
                              <a:latin typeface="Agency FB" pitchFamily="34" charset="0"/>
                            </a:rPr>
                            <a:t>0, 0123</a:t>
                          </a:r>
                          <a:endParaRPr lang="sr-Latn-CS" sz="2800" dirty="0">
                            <a:solidFill>
                              <a:schemeClr val="tx1"/>
                            </a:solidFill>
                            <a:latin typeface="Agency FB" pitchFamily="34" charset="0"/>
                          </a:endParaRPr>
                        </a:p>
                      </a:txBody>
                      <a:tcPr anchor="ctr">
                        <a:solidFill>
                          <a:schemeClr val="accent4">
                            <a:lumMod val="40000"/>
                            <a:lumOff val="60000"/>
                          </a:schemeClr>
                        </a:solidFill>
                      </a:tcPr>
                    </a:tc>
                    <a:tc>
                      <a:txBody>
                        <a:bodyPr/>
                        <a:lstStyle/>
                        <a:p>
                          <a:pPr algn="ctr"/>
                          <a:r>
                            <a:rPr lang="en-US" sz="2800" dirty="0">
                              <a:solidFill>
                                <a:schemeClr val="tx1"/>
                              </a:solidFill>
                              <a:latin typeface="Agency FB" pitchFamily="34" charset="0"/>
                            </a:rPr>
                            <a:t>2, 4</a:t>
                          </a:r>
                          <a:endParaRPr lang="sr-Latn-CS" sz="2800" dirty="0">
                            <a:solidFill>
                              <a:schemeClr val="tx1"/>
                            </a:solidFill>
                            <a:latin typeface="Agency FB" pitchFamily="34" charset="0"/>
                          </a:endParaRPr>
                        </a:p>
                      </a:txBody>
                      <a:tcPr anchor="ctr">
                        <a:solidFill>
                          <a:schemeClr val="accent4">
                            <a:lumMod val="40000"/>
                            <a:lumOff val="60000"/>
                          </a:schemeClr>
                        </a:solidFill>
                      </a:tcPr>
                    </a:tc>
                    <a:extLst>
                      <a:ext uri="{0D108BD9-81ED-4DB2-BD59-A6C34878D82A}">
                        <a16:rowId xmlns:a16="http://schemas.microsoft.com/office/drawing/2014/main" val="10005"/>
                      </a:ext>
                    </a:extLst>
                  </a:tr>
                  <a:tr h="841574">
                    <a:tc>
                      <a:txBody>
                        <a:bodyPr/>
                        <a:lstStyle/>
                        <a:p>
                          <a:pPr algn="ctr"/>
                          <a:r>
                            <a:rPr lang="en-US" sz="2800" dirty="0">
                              <a:solidFill>
                                <a:schemeClr val="tx1"/>
                              </a:solidFill>
                            </a:rPr>
                            <a:t>Jupiter</a:t>
                          </a:r>
                          <a:endParaRPr lang="sr-Latn-CS" sz="2800" dirty="0">
                            <a:solidFill>
                              <a:schemeClr val="tx1"/>
                            </a:solidFill>
                          </a:endParaRPr>
                        </a:p>
                      </a:txBody>
                      <a:tcPr anchor="ctr">
                        <a:solidFill>
                          <a:schemeClr val="accent1">
                            <a:lumMod val="20000"/>
                            <a:lumOff val="80000"/>
                          </a:schemeClr>
                        </a:solidFill>
                      </a:tcPr>
                    </a:tc>
                    <a:tc>
                      <a:txBody>
                        <a:bodyPr/>
                        <a:lstStyle/>
                        <a:p>
                          <a:pPr algn="ctr"/>
                          <a:r>
                            <a:rPr lang="en-US" sz="2800" dirty="0">
                              <a:solidFill>
                                <a:schemeClr val="tx1"/>
                              </a:solidFill>
                            </a:rPr>
                            <a:t>318, 3</a:t>
                          </a:r>
                          <a:endParaRPr lang="sr-Latn-CS" sz="2800" dirty="0">
                            <a:solidFill>
                              <a:schemeClr val="tx1"/>
                            </a:solidFill>
                          </a:endParaRPr>
                        </a:p>
                      </a:txBody>
                      <a:tcPr anchor="ctr">
                        <a:solidFill>
                          <a:schemeClr val="accent1">
                            <a:lumMod val="20000"/>
                            <a:lumOff val="80000"/>
                          </a:schemeClr>
                        </a:solidFill>
                      </a:tcPr>
                    </a:tc>
                    <a:tc>
                      <a:txBody>
                        <a:bodyPr/>
                        <a:lstStyle/>
                        <a:p>
                          <a:pPr algn="ctr"/>
                          <a:r>
                            <a:rPr lang="en-US" sz="2800" dirty="0">
                              <a:solidFill>
                                <a:schemeClr val="tx1"/>
                              </a:solidFill>
                            </a:rPr>
                            <a:t>61, 0</a:t>
                          </a:r>
                          <a:endParaRPr lang="sr-Latn-CS" sz="2800" dirty="0">
                            <a:solidFill>
                              <a:schemeClr val="tx1"/>
                            </a:solidFill>
                          </a:endParaRPr>
                        </a:p>
                      </a:txBody>
                      <a:tcPr anchor="ctr">
                        <a:solidFill>
                          <a:schemeClr val="accent1">
                            <a:lumMod val="20000"/>
                            <a:lumOff val="80000"/>
                          </a:schemeClr>
                        </a:solidFill>
                      </a:tcPr>
                    </a:tc>
                    <a:tc>
                      <a:txBody>
                        <a:bodyPr/>
                        <a:lstStyle/>
                        <a:p>
                          <a:pPr algn="ctr"/>
                          <a:r>
                            <a:rPr lang="en-US" sz="2800" dirty="0" err="1">
                              <a:solidFill>
                                <a:schemeClr val="tx1"/>
                              </a:solidFill>
                            </a:rPr>
                            <a:t>Sunce</a:t>
                          </a:r>
                          <a:endParaRPr lang="sr-Latn-CS" sz="2800" dirty="0">
                            <a:solidFill>
                              <a:schemeClr val="tx1"/>
                            </a:solidFill>
                          </a:endParaRPr>
                        </a:p>
                      </a:txBody>
                      <a:tcPr anchor="ctr">
                        <a:solidFill>
                          <a:schemeClr val="accent4">
                            <a:lumMod val="40000"/>
                            <a:lumOff val="60000"/>
                          </a:schemeClr>
                        </a:solidFill>
                      </a:tcPr>
                    </a:tc>
                    <a:tc>
                      <a:txBody>
                        <a:bodyPr/>
                        <a:lstStyle/>
                        <a:p>
                          <a:pPr algn="ctr"/>
                          <a:r>
                            <a:rPr lang="en-US" sz="2800" dirty="0">
                              <a:solidFill>
                                <a:schemeClr val="tx1"/>
                              </a:solidFill>
                            </a:rPr>
                            <a:t>333000</a:t>
                          </a:r>
                          <a:endParaRPr lang="sr-Latn-CS" sz="2800" dirty="0">
                            <a:solidFill>
                              <a:schemeClr val="tx1"/>
                            </a:solidFill>
                          </a:endParaRPr>
                        </a:p>
                      </a:txBody>
                      <a:tcPr anchor="ctr">
                        <a:solidFill>
                          <a:schemeClr val="accent4">
                            <a:lumMod val="40000"/>
                            <a:lumOff val="60000"/>
                          </a:schemeClr>
                        </a:solidFill>
                      </a:tcPr>
                    </a:tc>
                    <a:tc>
                      <a:txBody>
                        <a:bodyPr/>
                        <a:lstStyle/>
                        <a:p>
                          <a:pPr algn="ctr"/>
                          <a:r>
                            <a:rPr lang="en-US" sz="2800" dirty="0">
                              <a:solidFill>
                                <a:schemeClr val="tx1"/>
                              </a:solidFill>
                            </a:rPr>
                            <a:t>617, 7</a:t>
                          </a:r>
                          <a:endParaRPr lang="sr-Latn-CS" sz="2800" dirty="0">
                            <a:solidFill>
                              <a:schemeClr val="tx1"/>
                            </a:solidFill>
                          </a:endParaRPr>
                        </a:p>
                      </a:txBody>
                      <a:tcPr anchor="ctr">
                        <a:solidFill>
                          <a:schemeClr val="accent4">
                            <a:lumMod val="40000"/>
                            <a:lumOff val="60000"/>
                          </a:schemeClr>
                        </a:solidFill>
                      </a:tcPr>
                    </a:tc>
                    <a:extLst>
                      <a:ext uri="{0D108BD9-81ED-4DB2-BD59-A6C34878D82A}">
                        <a16:rowId xmlns:a16="http://schemas.microsoft.com/office/drawing/2014/main" val="10006"/>
                      </a:ext>
                    </a:extLst>
                  </a:tr>
                </a:tbl>
              </a:graphicData>
            </a:graphic>
          </p:graphicFrame>
        </mc:Choice>
        <mc:Fallback>
          <p:graphicFrame>
            <p:nvGraphicFramePr>
              <p:cNvPr id="6" name="Table 5"/>
              <p:cNvGraphicFramePr>
                <a:graphicFrameLocks noGrp="1"/>
              </p:cNvGraphicFramePr>
              <p:nvPr>
                <p:extLst>
                  <p:ext uri="{D42A27DB-BD31-4B8C-83A1-F6EECF244321}">
                    <p14:modId xmlns:p14="http://schemas.microsoft.com/office/powerpoint/2010/main" val="868030419"/>
                  </p:ext>
                </p:extLst>
              </p:nvPr>
            </p:nvGraphicFramePr>
            <p:xfrm>
              <a:off x="0" y="1240"/>
              <a:ext cx="9144000" cy="6476822"/>
            </p:xfrm>
            <a:graphic>
              <a:graphicData uri="http://schemas.openxmlformats.org/drawingml/2006/table">
                <a:tbl>
                  <a:tblPr firstRow="1" bandRow="1">
                    <a:tableStyleId>{3B4B98B0-60AC-42C2-AFA5-B58CD77FA1E5}</a:tableStyleId>
                  </a:tblPr>
                  <a:tblGrid>
                    <a:gridCol w="1524000">
                      <a:extLst>
                        <a:ext uri="{9D8B030D-6E8A-4147-A177-3AD203B41FA5}">
                          <a16:colId xmlns:a16="http://schemas.microsoft.com/office/drawing/2014/main" val="20000"/>
                        </a:ext>
                      </a:extLst>
                    </a:gridCol>
                    <a:gridCol w="1751856">
                      <a:extLst>
                        <a:ext uri="{9D8B030D-6E8A-4147-A177-3AD203B41FA5}">
                          <a16:colId xmlns:a16="http://schemas.microsoft.com/office/drawing/2014/main" val="20001"/>
                        </a:ext>
                      </a:extLst>
                    </a:gridCol>
                    <a:gridCol w="1440160">
                      <a:extLst>
                        <a:ext uri="{9D8B030D-6E8A-4147-A177-3AD203B41FA5}">
                          <a16:colId xmlns:a16="http://schemas.microsoft.com/office/drawing/2014/main" val="20002"/>
                        </a:ext>
                      </a:extLst>
                    </a:gridCol>
                    <a:gridCol w="1296144">
                      <a:extLst>
                        <a:ext uri="{9D8B030D-6E8A-4147-A177-3AD203B41FA5}">
                          <a16:colId xmlns:a16="http://schemas.microsoft.com/office/drawing/2014/main" val="20003"/>
                        </a:ext>
                      </a:extLst>
                    </a:gridCol>
                    <a:gridCol w="1607840">
                      <a:extLst>
                        <a:ext uri="{9D8B030D-6E8A-4147-A177-3AD203B41FA5}">
                          <a16:colId xmlns:a16="http://schemas.microsoft.com/office/drawing/2014/main" val="20004"/>
                        </a:ext>
                      </a:extLst>
                    </a:gridCol>
                    <a:gridCol w="1524000">
                      <a:extLst>
                        <a:ext uri="{9D8B030D-6E8A-4147-A177-3AD203B41FA5}">
                          <a16:colId xmlns:a16="http://schemas.microsoft.com/office/drawing/2014/main" val="20005"/>
                        </a:ext>
                      </a:extLst>
                    </a:gridCol>
                  </a:tblGrid>
                  <a:tr h="1643050">
                    <a:tc gridSpan="6">
                      <a:txBody>
                        <a:bodyPr/>
                        <a:lstStyle/>
                        <a:p>
                          <a:endParaRPr lang="sr-Latn-CS" dirty="0"/>
                        </a:p>
                      </a:txBody>
                      <a:tcPr anchor="ctr"/>
                    </a:tc>
                    <a:tc hMerge="1">
                      <a:txBody>
                        <a:bodyPr/>
                        <a:lstStyle/>
                        <a:p>
                          <a:endParaRPr lang="sr-Latn-CS" dirty="0"/>
                        </a:p>
                      </a:txBody>
                      <a:tcPr/>
                    </a:tc>
                    <a:tc hMerge="1">
                      <a:txBody>
                        <a:bodyPr/>
                        <a:lstStyle/>
                        <a:p>
                          <a:endParaRPr lang="sr-Latn-CS" dirty="0"/>
                        </a:p>
                      </a:txBody>
                      <a:tcPr/>
                    </a:tc>
                    <a:tc hMerge="1">
                      <a:txBody>
                        <a:bodyPr/>
                        <a:lstStyle/>
                        <a:p>
                          <a:endParaRPr lang="sr-Latn-CS" dirty="0"/>
                        </a:p>
                      </a:txBody>
                      <a:tcPr/>
                    </a:tc>
                    <a:tc hMerge="1">
                      <a:txBody>
                        <a:bodyPr/>
                        <a:lstStyle/>
                        <a:p>
                          <a:endParaRPr lang="sr-Latn-CS" dirty="0"/>
                        </a:p>
                      </a:txBody>
                      <a:tcPr/>
                    </a:tc>
                    <a:tc hMerge="1">
                      <a:txBody>
                        <a:bodyPr/>
                        <a:lstStyle/>
                        <a:p>
                          <a:endParaRPr lang="sr-Latn-CS" dirty="0"/>
                        </a:p>
                      </a:txBody>
                      <a:tcPr/>
                    </a:tc>
                    <a:extLst>
                      <a:ext uri="{0D108BD9-81ED-4DB2-BD59-A6C34878D82A}">
                        <a16:rowId xmlns:a16="http://schemas.microsoft.com/office/drawing/2014/main" val="10000"/>
                      </a:ext>
                    </a:extLst>
                  </a:tr>
                  <a:tr h="1615440">
                    <a:tc>
                      <a:txBody>
                        <a:bodyPr/>
                        <a:lstStyle/>
                        <a:p>
                          <a:pPr algn="ctr"/>
                          <a:r>
                            <a:rPr lang="en-US" sz="2000" b="1" dirty="0" err="1">
                              <a:solidFill>
                                <a:schemeClr val="tx1"/>
                              </a:solidFill>
                              <a:latin typeface="Tahoma" panose="020B0604030504040204" pitchFamily="34" charset="0"/>
                              <a:ea typeface="Tahoma" panose="020B0604030504040204" pitchFamily="34" charset="0"/>
                              <a:cs typeface="Tahoma" panose="020B0604030504040204" pitchFamily="34" charset="0"/>
                            </a:rPr>
                            <a:t>Nebesko</a:t>
                          </a: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000" b="1" dirty="0" err="1">
                              <a:solidFill>
                                <a:schemeClr val="tx1"/>
                              </a:solidFill>
                              <a:latin typeface="Tahoma" panose="020B0604030504040204" pitchFamily="34" charset="0"/>
                              <a:ea typeface="Tahoma" panose="020B0604030504040204" pitchFamily="34" charset="0"/>
                              <a:cs typeface="Tahoma" panose="020B0604030504040204" pitchFamily="34" charset="0"/>
                            </a:rPr>
                            <a:t>telo</a:t>
                          </a:r>
                          <a:endParaRPr lang="sr-Latn-CS" sz="20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1">
                            <a:lumMod val="20000"/>
                            <a:lumOff val="80000"/>
                          </a:schemeClr>
                        </a:solidFill>
                      </a:tcPr>
                    </a:tc>
                    <a:tc>
                      <a:txBody>
                        <a:bodyPr/>
                        <a:lstStyle/>
                        <a:p>
                          <a:pPr algn="ct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Masa</a:t>
                          </a:r>
                          <a:r>
                            <a:rPr lang="sr-Latn-RS" sz="20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 u </a:t>
                          </a:r>
                          <a:r>
                            <a:rPr lang="en-US" sz="2000" b="1" dirty="0" err="1">
                              <a:solidFill>
                                <a:schemeClr val="tx1"/>
                              </a:solidFill>
                              <a:latin typeface="Tahoma" panose="020B0604030504040204" pitchFamily="34" charset="0"/>
                              <a:ea typeface="Tahoma" panose="020B0604030504040204" pitchFamily="34" charset="0"/>
                              <a:cs typeface="Tahoma" panose="020B0604030504040204" pitchFamily="34" charset="0"/>
                            </a:rPr>
                            <a:t>odnosu</a:t>
                          </a: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000" b="1" dirty="0" err="1">
                              <a:solidFill>
                                <a:schemeClr val="tx1"/>
                              </a:solidFill>
                              <a:latin typeface="Tahoma" panose="020B0604030504040204" pitchFamily="34" charset="0"/>
                              <a:ea typeface="Tahoma" panose="020B0604030504040204" pitchFamily="34" charset="0"/>
                              <a:cs typeface="Tahoma" panose="020B0604030504040204" pitchFamily="34" charset="0"/>
                            </a:rPr>
                            <a:t>na</a:t>
                          </a: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000" b="1" dirty="0" err="1">
                              <a:solidFill>
                                <a:schemeClr val="tx1"/>
                              </a:solidFill>
                              <a:latin typeface="Tahoma" panose="020B0604030504040204" pitchFamily="34" charset="0"/>
                              <a:ea typeface="Tahoma" panose="020B0604030504040204" pitchFamily="34" charset="0"/>
                              <a:cs typeface="Tahoma" panose="020B0604030504040204" pitchFamily="34" charset="0"/>
                            </a:rPr>
                            <a:t>masu</a:t>
                          </a: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000" b="1" dirty="0" err="1">
                              <a:solidFill>
                                <a:schemeClr val="tx1"/>
                              </a:solidFill>
                              <a:latin typeface="Tahoma" panose="020B0604030504040204" pitchFamily="34" charset="0"/>
                              <a:ea typeface="Tahoma" panose="020B0604030504040204" pitchFamily="34" charset="0"/>
                              <a:cs typeface="Tahoma" panose="020B0604030504040204" pitchFamily="34" charset="0"/>
                            </a:rPr>
                            <a:t>Zemlje</a:t>
                          </a: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a:t>
                          </a:r>
                          <a:endParaRPr lang="sr-Latn-CS" sz="20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1">
                            <a:lumMod val="20000"/>
                            <a:lumOff val="80000"/>
                          </a:schemeClr>
                        </a:solidFill>
                      </a:tcPr>
                    </a:tc>
                    <a:tc>
                      <a:txBody>
                        <a:bodyPr/>
                        <a:lstStyle/>
                        <a:p>
                          <a:endParaRPr lang="en-US"/>
                        </a:p>
                      </a:txBody>
                      <a:tcPr anchor="ctr">
                        <a:blipFill>
                          <a:blip r:embed="rId2"/>
                          <a:stretch>
                            <a:fillRect l="-226582" t="-102264" r="-307173" b="-200000"/>
                          </a:stretch>
                        </a:blipFill>
                      </a:tcPr>
                    </a:tc>
                    <a:tc>
                      <a:txBody>
                        <a:bodyPr/>
                        <a:lstStyle/>
                        <a:p>
                          <a:pPr algn="ctr"/>
                          <a:r>
                            <a:rPr lang="en-US" sz="2000" b="1" dirty="0" err="1">
                              <a:solidFill>
                                <a:schemeClr val="tx1"/>
                              </a:solidFill>
                              <a:latin typeface="Tahoma" panose="020B0604030504040204" pitchFamily="34" charset="0"/>
                              <a:ea typeface="Tahoma" panose="020B0604030504040204" pitchFamily="34" charset="0"/>
                              <a:cs typeface="Tahoma" panose="020B0604030504040204" pitchFamily="34" charset="0"/>
                            </a:rPr>
                            <a:t>Nebesko</a:t>
                          </a:r>
                          <a:r>
                            <a:rPr lang="en-US" sz="2000" b="1" baseline="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000" b="1" baseline="0" dirty="0" err="1">
                              <a:solidFill>
                                <a:schemeClr val="tx1"/>
                              </a:solidFill>
                              <a:latin typeface="Tahoma" panose="020B0604030504040204" pitchFamily="34" charset="0"/>
                              <a:ea typeface="Tahoma" panose="020B0604030504040204" pitchFamily="34" charset="0"/>
                              <a:cs typeface="Tahoma" panose="020B0604030504040204" pitchFamily="34" charset="0"/>
                            </a:rPr>
                            <a:t>telo</a:t>
                          </a:r>
                          <a:endParaRPr lang="sr-Latn-CS" sz="20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4">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Masa</a:t>
                          </a:r>
                          <a:r>
                            <a:rPr lang="sr-Latn-RS" sz="20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 u </a:t>
                          </a:r>
                          <a:r>
                            <a:rPr lang="en-US" sz="2000" b="1" dirty="0" err="1">
                              <a:solidFill>
                                <a:schemeClr val="tx1"/>
                              </a:solidFill>
                              <a:latin typeface="Tahoma" panose="020B0604030504040204" pitchFamily="34" charset="0"/>
                              <a:ea typeface="Tahoma" panose="020B0604030504040204" pitchFamily="34" charset="0"/>
                              <a:cs typeface="Tahoma" panose="020B0604030504040204" pitchFamily="34" charset="0"/>
                            </a:rPr>
                            <a:t>odnosu</a:t>
                          </a: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000" b="1" dirty="0" err="1">
                              <a:solidFill>
                                <a:schemeClr val="tx1"/>
                              </a:solidFill>
                              <a:latin typeface="Tahoma" panose="020B0604030504040204" pitchFamily="34" charset="0"/>
                              <a:ea typeface="Tahoma" panose="020B0604030504040204" pitchFamily="34" charset="0"/>
                              <a:cs typeface="Tahoma" panose="020B0604030504040204" pitchFamily="34" charset="0"/>
                            </a:rPr>
                            <a:t>na</a:t>
                          </a: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000" b="1" dirty="0" err="1">
                              <a:solidFill>
                                <a:schemeClr val="tx1"/>
                              </a:solidFill>
                              <a:latin typeface="Tahoma" panose="020B0604030504040204" pitchFamily="34" charset="0"/>
                              <a:ea typeface="Tahoma" panose="020B0604030504040204" pitchFamily="34" charset="0"/>
                              <a:cs typeface="Tahoma" panose="020B0604030504040204" pitchFamily="34" charset="0"/>
                            </a:rPr>
                            <a:t>masu</a:t>
                          </a: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000" b="1" dirty="0" err="1">
                              <a:solidFill>
                                <a:schemeClr val="tx1"/>
                              </a:solidFill>
                              <a:latin typeface="Tahoma" panose="020B0604030504040204" pitchFamily="34" charset="0"/>
                              <a:ea typeface="Tahoma" panose="020B0604030504040204" pitchFamily="34" charset="0"/>
                              <a:cs typeface="Tahoma" panose="020B0604030504040204" pitchFamily="34" charset="0"/>
                            </a:rPr>
                            <a:t>Zemlje</a:t>
                          </a: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a:t>
                          </a:r>
                          <a:endParaRPr lang="sr-Latn-CS" sz="20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ctr"/>
                          <a:endParaRPr lang="sr-Latn-CS" sz="20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4">
                            <a:lumMod val="40000"/>
                            <a:lumOff val="60000"/>
                          </a:schemeClr>
                        </a:solidFill>
                      </a:tcPr>
                    </a:tc>
                    <a:tc>
                      <a:txBody>
                        <a:bodyPr/>
                        <a:lstStyle/>
                        <a:p>
                          <a:endParaRPr lang="en-US"/>
                        </a:p>
                      </a:txBody>
                      <a:tcPr anchor="ctr">
                        <a:blipFill>
                          <a:blip r:embed="rId2"/>
                          <a:stretch>
                            <a:fillRect l="-500000" t="-102264" r="-800" b="-200000"/>
                          </a:stretch>
                        </a:blipFill>
                      </a:tcPr>
                    </a:tc>
                    <a:extLst>
                      <a:ext uri="{0D108BD9-81ED-4DB2-BD59-A6C34878D82A}">
                        <a16:rowId xmlns:a16="http://schemas.microsoft.com/office/drawing/2014/main" val="10001"/>
                      </a:ext>
                    </a:extLst>
                  </a:tr>
                  <a:tr h="576558">
                    <a:tc>
                      <a:txBody>
                        <a:bodyPr/>
                        <a:lstStyle/>
                        <a:p>
                          <a:pPr algn="ctr"/>
                          <a:r>
                            <a:rPr lang="en-US" sz="2800" dirty="0" err="1">
                              <a:solidFill>
                                <a:schemeClr val="tx1"/>
                              </a:solidFill>
                              <a:latin typeface="Agency FB" pitchFamily="34" charset="0"/>
                            </a:rPr>
                            <a:t>Merkur</a:t>
                          </a:r>
                          <a:endParaRPr lang="sr-Latn-CS" sz="2800" dirty="0">
                            <a:solidFill>
                              <a:schemeClr val="tx1"/>
                            </a:solidFill>
                            <a:latin typeface="Agency FB" pitchFamily="34" charset="0"/>
                          </a:endParaRPr>
                        </a:p>
                      </a:txBody>
                      <a:tcPr anchor="ctr">
                        <a:solidFill>
                          <a:schemeClr val="accent1">
                            <a:lumMod val="20000"/>
                            <a:lumOff val="80000"/>
                          </a:schemeClr>
                        </a:solidFill>
                      </a:tcPr>
                    </a:tc>
                    <a:tc>
                      <a:txBody>
                        <a:bodyPr/>
                        <a:lstStyle/>
                        <a:p>
                          <a:pPr algn="ctr"/>
                          <a:r>
                            <a:rPr lang="en-US" sz="2800" dirty="0">
                              <a:solidFill>
                                <a:schemeClr val="tx1"/>
                              </a:solidFill>
                              <a:latin typeface="Agency FB" pitchFamily="34" charset="0"/>
                            </a:rPr>
                            <a:t>0,</a:t>
                          </a:r>
                          <a:r>
                            <a:rPr lang="en-US" sz="2800" baseline="0" dirty="0">
                              <a:solidFill>
                                <a:schemeClr val="tx1"/>
                              </a:solidFill>
                              <a:latin typeface="Agency FB" pitchFamily="34" charset="0"/>
                            </a:rPr>
                            <a:t> </a:t>
                          </a:r>
                          <a:r>
                            <a:rPr lang="en-US" sz="2800" dirty="0">
                              <a:solidFill>
                                <a:schemeClr val="tx1"/>
                              </a:solidFill>
                              <a:latin typeface="Agency FB" pitchFamily="34" charset="0"/>
                            </a:rPr>
                            <a:t>055</a:t>
                          </a:r>
                          <a:endParaRPr lang="sr-Latn-CS" sz="2800" dirty="0">
                            <a:solidFill>
                              <a:schemeClr val="tx1"/>
                            </a:solidFill>
                            <a:latin typeface="Agency FB" pitchFamily="34" charset="0"/>
                          </a:endParaRPr>
                        </a:p>
                      </a:txBody>
                      <a:tcPr anchor="ctr">
                        <a:solidFill>
                          <a:schemeClr val="accent1">
                            <a:lumMod val="20000"/>
                            <a:lumOff val="80000"/>
                          </a:schemeClr>
                        </a:solidFill>
                      </a:tcPr>
                    </a:tc>
                    <a:tc>
                      <a:txBody>
                        <a:bodyPr/>
                        <a:lstStyle/>
                        <a:p>
                          <a:pPr algn="ctr"/>
                          <a:r>
                            <a:rPr lang="en-US" sz="2800" dirty="0">
                              <a:solidFill>
                                <a:schemeClr val="tx1"/>
                              </a:solidFill>
                              <a:latin typeface="Agency FB" pitchFamily="34" charset="0"/>
                            </a:rPr>
                            <a:t>4,</a:t>
                          </a:r>
                          <a:r>
                            <a:rPr lang="en-US" sz="2800" baseline="0" dirty="0">
                              <a:solidFill>
                                <a:schemeClr val="tx1"/>
                              </a:solidFill>
                              <a:latin typeface="Agency FB" pitchFamily="34" charset="0"/>
                            </a:rPr>
                            <a:t> </a:t>
                          </a:r>
                          <a:r>
                            <a:rPr lang="en-US" sz="2800" dirty="0">
                              <a:solidFill>
                                <a:schemeClr val="tx1"/>
                              </a:solidFill>
                              <a:latin typeface="Agency FB" pitchFamily="34" charset="0"/>
                            </a:rPr>
                            <a:t>3</a:t>
                          </a:r>
                        </a:p>
                      </a:txBody>
                      <a:tcPr anchor="ctr">
                        <a:solidFill>
                          <a:schemeClr val="accent1">
                            <a:lumMod val="20000"/>
                            <a:lumOff val="80000"/>
                          </a:schemeClr>
                        </a:solidFill>
                      </a:tcPr>
                    </a:tc>
                    <a:tc>
                      <a:txBody>
                        <a:bodyPr/>
                        <a:lstStyle/>
                        <a:p>
                          <a:pPr algn="ctr"/>
                          <a:r>
                            <a:rPr lang="en-US" sz="2800" dirty="0">
                              <a:solidFill>
                                <a:schemeClr val="tx1"/>
                              </a:solidFill>
                              <a:latin typeface="Agency FB" pitchFamily="34" charset="0"/>
                            </a:rPr>
                            <a:t>Saturn</a:t>
                          </a:r>
                          <a:endParaRPr lang="sr-Latn-CS" sz="2800" dirty="0">
                            <a:solidFill>
                              <a:schemeClr val="tx1"/>
                            </a:solidFill>
                            <a:latin typeface="Agency FB" pitchFamily="34" charset="0"/>
                          </a:endParaRPr>
                        </a:p>
                      </a:txBody>
                      <a:tcPr anchor="ctr">
                        <a:solidFill>
                          <a:schemeClr val="accent4">
                            <a:lumMod val="40000"/>
                            <a:lumOff val="60000"/>
                          </a:schemeClr>
                        </a:solidFill>
                      </a:tcPr>
                    </a:tc>
                    <a:tc>
                      <a:txBody>
                        <a:bodyPr/>
                        <a:lstStyle/>
                        <a:p>
                          <a:pPr algn="ctr"/>
                          <a:r>
                            <a:rPr lang="en-US" sz="2800" dirty="0">
                              <a:solidFill>
                                <a:schemeClr val="tx1"/>
                              </a:solidFill>
                              <a:latin typeface="Agency FB" pitchFamily="34" charset="0"/>
                            </a:rPr>
                            <a:t>95, 3</a:t>
                          </a:r>
                          <a:endParaRPr lang="sr-Latn-CS" sz="2800" dirty="0">
                            <a:solidFill>
                              <a:schemeClr val="tx1"/>
                            </a:solidFill>
                            <a:latin typeface="Agency FB" pitchFamily="34" charset="0"/>
                          </a:endParaRPr>
                        </a:p>
                      </a:txBody>
                      <a:tcPr anchor="ctr">
                        <a:solidFill>
                          <a:schemeClr val="accent4">
                            <a:lumMod val="40000"/>
                            <a:lumOff val="60000"/>
                          </a:schemeClr>
                        </a:solidFill>
                      </a:tcPr>
                    </a:tc>
                    <a:tc>
                      <a:txBody>
                        <a:bodyPr/>
                        <a:lstStyle/>
                        <a:p>
                          <a:pPr algn="ctr"/>
                          <a:r>
                            <a:rPr lang="en-US" sz="2800" dirty="0">
                              <a:solidFill>
                                <a:schemeClr val="tx1"/>
                              </a:solidFill>
                              <a:latin typeface="Agency FB" pitchFamily="34" charset="0"/>
                            </a:rPr>
                            <a:t>36, 0</a:t>
                          </a:r>
                          <a:endParaRPr lang="sr-Latn-CS" sz="2800" dirty="0">
                            <a:solidFill>
                              <a:schemeClr val="tx1"/>
                            </a:solidFill>
                            <a:latin typeface="Agency FB" pitchFamily="34" charset="0"/>
                          </a:endParaRPr>
                        </a:p>
                      </a:txBody>
                      <a:tcPr anchor="ctr">
                        <a:solidFill>
                          <a:schemeClr val="accent4">
                            <a:lumMod val="40000"/>
                            <a:lumOff val="60000"/>
                          </a:schemeClr>
                        </a:solidFill>
                      </a:tcPr>
                    </a:tc>
                    <a:extLst>
                      <a:ext uri="{0D108BD9-81ED-4DB2-BD59-A6C34878D82A}">
                        <a16:rowId xmlns:a16="http://schemas.microsoft.com/office/drawing/2014/main" val="10002"/>
                      </a:ext>
                    </a:extLst>
                  </a:tr>
                  <a:tr h="576064">
                    <a:tc>
                      <a:txBody>
                        <a:bodyPr/>
                        <a:lstStyle/>
                        <a:p>
                          <a:pPr algn="ctr"/>
                          <a:r>
                            <a:rPr lang="en-US" sz="2800" dirty="0" err="1">
                              <a:solidFill>
                                <a:schemeClr val="tx1"/>
                              </a:solidFill>
                              <a:latin typeface="Agency FB" pitchFamily="34" charset="0"/>
                            </a:rPr>
                            <a:t>Venera</a:t>
                          </a:r>
                          <a:endParaRPr lang="sr-Latn-CS" sz="2800" dirty="0">
                            <a:solidFill>
                              <a:schemeClr val="tx1"/>
                            </a:solidFill>
                            <a:latin typeface="Agency FB" pitchFamily="34" charset="0"/>
                          </a:endParaRPr>
                        </a:p>
                      </a:txBody>
                      <a:tcPr anchor="ctr">
                        <a:solidFill>
                          <a:schemeClr val="accent1">
                            <a:lumMod val="20000"/>
                            <a:lumOff val="80000"/>
                          </a:schemeClr>
                        </a:solidFill>
                      </a:tcPr>
                    </a:tc>
                    <a:tc>
                      <a:txBody>
                        <a:bodyPr/>
                        <a:lstStyle/>
                        <a:p>
                          <a:pPr algn="ctr"/>
                          <a:r>
                            <a:rPr lang="en-US" sz="2800" dirty="0">
                              <a:solidFill>
                                <a:schemeClr val="tx1"/>
                              </a:solidFill>
                              <a:latin typeface="Agency FB" pitchFamily="34" charset="0"/>
                            </a:rPr>
                            <a:t>0, 82</a:t>
                          </a:r>
                          <a:endParaRPr lang="sr-Latn-CS" sz="2800" dirty="0">
                            <a:solidFill>
                              <a:schemeClr val="tx1"/>
                            </a:solidFill>
                            <a:latin typeface="Agency FB" pitchFamily="34" charset="0"/>
                          </a:endParaRPr>
                        </a:p>
                      </a:txBody>
                      <a:tcPr anchor="ctr">
                        <a:solidFill>
                          <a:schemeClr val="accent1">
                            <a:lumMod val="20000"/>
                            <a:lumOff val="80000"/>
                          </a:schemeClr>
                        </a:solidFill>
                      </a:tcPr>
                    </a:tc>
                    <a:tc>
                      <a:txBody>
                        <a:bodyPr/>
                        <a:lstStyle/>
                        <a:p>
                          <a:pPr algn="ctr"/>
                          <a:r>
                            <a:rPr lang="en-US" sz="2800" dirty="0">
                              <a:solidFill>
                                <a:schemeClr val="tx1"/>
                              </a:solidFill>
                              <a:latin typeface="Agency FB" pitchFamily="34" charset="0"/>
                            </a:rPr>
                            <a:t>10, 22</a:t>
                          </a:r>
                          <a:endParaRPr lang="sr-Latn-CS" sz="2800" dirty="0">
                            <a:solidFill>
                              <a:schemeClr val="tx1"/>
                            </a:solidFill>
                            <a:latin typeface="Agency FB" pitchFamily="34" charset="0"/>
                          </a:endParaRPr>
                        </a:p>
                      </a:txBody>
                      <a:tcPr anchor="ctr">
                        <a:solidFill>
                          <a:schemeClr val="accent1">
                            <a:lumMod val="20000"/>
                            <a:lumOff val="80000"/>
                          </a:schemeClr>
                        </a:solidFill>
                      </a:tcPr>
                    </a:tc>
                    <a:tc>
                      <a:txBody>
                        <a:bodyPr/>
                        <a:lstStyle/>
                        <a:p>
                          <a:pPr algn="ctr"/>
                          <a:r>
                            <a:rPr lang="en-US" sz="2800" dirty="0" err="1">
                              <a:solidFill>
                                <a:schemeClr val="tx1"/>
                              </a:solidFill>
                              <a:latin typeface="Agency FB" pitchFamily="34" charset="0"/>
                            </a:rPr>
                            <a:t>Uran</a:t>
                          </a:r>
                          <a:endParaRPr lang="sr-Latn-CS" sz="2800" dirty="0">
                            <a:solidFill>
                              <a:schemeClr val="tx1"/>
                            </a:solidFill>
                            <a:latin typeface="Agency FB" pitchFamily="34" charset="0"/>
                          </a:endParaRPr>
                        </a:p>
                      </a:txBody>
                      <a:tcPr anchor="ctr">
                        <a:solidFill>
                          <a:schemeClr val="accent4">
                            <a:lumMod val="40000"/>
                            <a:lumOff val="60000"/>
                          </a:schemeClr>
                        </a:solidFill>
                      </a:tcPr>
                    </a:tc>
                    <a:tc>
                      <a:txBody>
                        <a:bodyPr/>
                        <a:lstStyle/>
                        <a:p>
                          <a:pPr algn="ctr"/>
                          <a:r>
                            <a:rPr lang="en-US" sz="2800" dirty="0">
                              <a:solidFill>
                                <a:schemeClr val="tx1"/>
                              </a:solidFill>
                              <a:latin typeface="Agency FB" pitchFamily="34" charset="0"/>
                            </a:rPr>
                            <a:t>14, 5</a:t>
                          </a:r>
                          <a:endParaRPr lang="sr-Latn-CS" sz="2800" dirty="0">
                            <a:solidFill>
                              <a:schemeClr val="tx1"/>
                            </a:solidFill>
                            <a:latin typeface="Agency FB" pitchFamily="34" charset="0"/>
                          </a:endParaRPr>
                        </a:p>
                      </a:txBody>
                      <a:tcPr anchor="ctr">
                        <a:solidFill>
                          <a:schemeClr val="accent4">
                            <a:lumMod val="40000"/>
                            <a:lumOff val="60000"/>
                          </a:schemeClr>
                        </a:solidFill>
                      </a:tcPr>
                    </a:tc>
                    <a:tc>
                      <a:txBody>
                        <a:bodyPr/>
                        <a:lstStyle/>
                        <a:p>
                          <a:pPr algn="ctr"/>
                          <a:r>
                            <a:rPr lang="en-US" sz="2800" dirty="0">
                              <a:solidFill>
                                <a:schemeClr val="tx1"/>
                              </a:solidFill>
                              <a:latin typeface="Agency FB" pitchFamily="34" charset="0"/>
                            </a:rPr>
                            <a:t>22, 0</a:t>
                          </a:r>
                          <a:endParaRPr lang="sr-Latn-CS" sz="2800" dirty="0">
                            <a:solidFill>
                              <a:schemeClr val="tx1"/>
                            </a:solidFill>
                            <a:latin typeface="Agency FB" pitchFamily="34" charset="0"/>
                          </a:endParaRPr>
                        </a:p>
                      </a:txBody>
                      <a:tcPr anchor="ctr">
                        <a:solidFill>
                          <a:schemeClr val="accent4">
                            <a:lumMod val="40000"/>
                            <a:lumOff val="60000"/>
                          </a:schemeClr>
                        </a:solidFill>
                      </a:tcPr>
                    </a:tc>
                    <a:extLst>
                      <a:ext uri="{0D108BD9-81ED-4DB2-BD59-A6C34878D82A}">
                        <a16:rowId xmlns:a16="http://schemas.microsoft.com/office/drawing/2014/main" val="10003"/>
                      </a:ext>
                    </a:extLst>
                  </a:tr>
                  <a:tr h="648072">
                    <a:tc>
                      <a:txBody>
                        <a:bodyPr/>
                        <a:lstStyle/>
                        <a:p>
                          <a:pPr algn="ctr"/>
                          <a:r>
                            <a:rPr lang="en-US" sz="2800" dirty="0" err="1">
                              <a:solidFill>
                                <a:schemeClr val="tx1"/>
                              </a:solidFill>
                              <a:latin typeface="Agency FB" pitchFamily="34" charset="0"/>
                            </a:rPr>
                            <a:t>Zemlja</a:t>
                          </a:r>
                          <a:endParaRPr lang="sr-Latn-CS" sz="2800" dirty="0">
                            <a:solidFill>
                              <a:schemeClr val="tx1"/>
                            </a:solidFill>
                            <a:latin typeface="Agency FB" pitchFamily="34" charset="0"/>
                          </a:endParaRPr>
                        </a:p>
                      </a:txBody>
                      <a:tcPr anchor="ctr">
                        <a:solidFill>
                          <a:schemeClr val="accent1">
                            <a:lumMod val="20000"/>
                            <a:lumOff val="80000"/>
                          </a:schemeClr>
                        </a:solidFill>
                      </a:tcPr>
                    </a:tc>
                    <a:tc>
                      <a:txBody>
                        <a:bodyPr/>
                        <a:lstStyle/>
                        <a:p>
                          <a:pPr algn="ctr"/>
                          <a:r>
                            <a:rPr lang="en-US" sz="2800" dirty="0">
                              <a:solidFill>
                                <a:schemeClr val="tx1"/>
                              </a:solidFill>
                              <a:latin typeface="Agency FB" pitchFamily="34" charset="0"/>
                            </a:rPr>
                            <a:t>1</a:t>
                          </a:r>
                        </a:p>
                      </a:txBody>
                      <a:tcPr anchor="ctr">
                        <a:solidFill>
                          <a:schemeClr val="accent1">
                            <a:lumMod val="20000"/>
                            <a:lumOff val="80000"/>
                          </a:schemeClr>
                        </a:solidFill>
                      </a:tcPr>
                    </a:tc>
                    <a:tc>
                      <a:txBody>
                        <a:bodyPr/>
                        <a:lstStyle/>
                        <a:p>
                          <a:pPr algn="ctr"/>
                          <a:r>
                            <a:rPr lang="en-US" sz="2800" dirty="0">
                              <a:solidFill>
                                <a:schemeClr val="tx1"/>
                              </a:solidFill>
                              <a:latin typeface="Agency FB" pitchFamily="34" charset="0"/>
                            </a:rPr>
                            <a:t>11, 2</a:t>
                          </a:r>
                          <a:endParaRPr lang="sr-Latn-CS" sz="2800" dirty="0">
                            <a:solidFill>
                              <a:schemeClr val="tx1"/>
                            </a:solidFill>
                            <a:latin typeface="Agency FB" pitchFamily="34" charset="0"/>
                          </a:endParaRPr>
                        </a:p>
                      </a:txBody>
                      <a:tcPr anchor="ctr">
                        <a:solidFill>
                          <a:schemeClr val="accent1">
                            <a:lumMod val="20000"/>
                            <a:lumOff val="80000"/>
                          </a:schemeClr>
                        </a:solidFill>
                      </a:tcPr>
                    </a:tc>
                    <a:tc>
                      <a:txBody>
                        <a:bodyPr/>
                        <a:lstStyle/>
                        <a:p>
                          <a:pPr algn="ctr"/>
                          <a:r>
                            <a:rPr lang="en-US" sz="2800" dirty="0" err="1">
                              <a:solidFill>
                                <a:schemeClr val="tx1"/>
                              </a:solidFill>
                              <a:latin typeface="Agency FB" pitchFamily="34" charset="0"/>
                            </a:rPr>
                            <a:t>Neptun</a:t>
                          </a:r>
                          <a:endParaRPr lang="sr-Latn-CS" sz="2800" dirty="0">
                            <a:solidFill>
                              <a:schemeClr val="tx1"/>
                            </a:solidFill>
                            <a:latin typeface="Agency FB" pitchFamily="34" charset="0"/>
                          </a:endParaRPr>
                        </a:p>
                      </a:txBody>
                      <a:tcPr anchor="ctr">
                        <a:solidFill>
                          <a:schemeClr val="accent4">
                            <a:lumMod val="40000"/>
                            <a:lumOff val="60000"/>
                          </a:schemeClr>
                        </a:solidFill>
                      </a:tcPr>
                    </a:tc>
                    <a:tc>
                      <a:txBody>
                        <a:bodyPr/>
                        <a:lstStyle/>
                        <a:p>
                          <a:pPr algn="ctr"/>
                          <a:r>
                            <a:rPr lang="en-US" sz="2800" dirty="0">
                              <a:solidFill>
                                <a:schemeClr val="tx1"/>
                              </a:solidFill>
                              <a:latin typeface="Agency FB" pitchFamily="34" charset="0"/>
                            </a:rPr>
                            <a:t>17, 5</a:t>
                          </a:r>
                          <a:endParaRPr lang="sr-Latn-CS" sz="2800" dirty="0">
                            <a:solidFill>
                              <a:schemeClr val="tx1"/>
                            </a:solidFill>
                            <a:latin typeface="Agency FB" pitchFamily="34" charset="0"/>
                          </a:endParaRPr>
                        </a:p>
                      </a:txBody>
                      <a:tcPr anchor="ctr">
                        <a:solidFill>
                          <a:schemeClr val="accent4">
                            <a:lumMod val="40000"/>
                            <a:lumOff val="60000"/>
                          </a:schemeClr>
                        </a:solidFill>
                      </a:tcPr>
                    </a:tc>
                    <a:tc>
                      <a:txBody>
                        <a:bodyPr/>
                        <a:lstStyle/>
                        <a:p>
                          <a:pPr algn="ctr"/>
                          <a:r>
                            <a:rPr lang="en-US" sz="2800" dirty="0">
                              <a:solidFill>
                                <a:schemeClr val="tx1"/>
                              </a:solidFill>
                              <a:latin typeface="Agency FB" pitchFamily="34" charset="0"/>
                            </a:rPr>
                            <a:t>24, 0</a:t>
                          </a:r>
                          <a:endParaRPr lang="sr-Latn-CS" sz="2800" dirty="0">
                            <a:solidFill>
                              <a:schemeClr val="tx1"/>
                            </a:solidFill>
                            <a:latin typeface="Agency FB" pitchFamily="34" charset="0"/>
                          </a:endParaRPr>
                        </a:p>
                      </a:txBody>
                      <a:tcPr anchor="ctr">
                        <a:solidFill>
                          <a:schemeClr val="accent4">
                            <a:lumMod val="40000"/>
                            <a:lumOff val="60000"/>
                          </a:schemeClr>
                        </a:solidFill>
                      </a:tcPr>
                    </a:tc>
                    <a:extLst>
                      <a:ext uri="{0D108BD9-81ED-4DB2-BD59-A6C34878D82A}">
                        <a16:rowId xmlns:a16="http://schemas.microsoft.com/office/drawing/2014/main" val="10004"/>
                      </a:ext>
                    </a:extLst>
                  </a:tr>
                  <a:tr h="576064">
                    <a:tc>
                      <a:txBody>
                        <a:bodyPr/>
                        <a:lstStyle/>
                        <a:p>
                          <a:pPr algn="ctr"/>
                          <a:r>
                            <a:rPr lang="en-US" sz="2800" dirty="0">
                              <a:solidFill>
                                <a:schemeClr val="tx1"/>
                              </a:solidFill>
                              <a:latin typeface="Agency FB" pitchFamily="34" charset="0"/>
                            </a:rPr>
                            <a:t>Mars</a:t>
                          </a:r>
                          <a:endParaRPr lang="sr-Latn-CS" sz="2800" dirty="0">
                            <a:solidFill>
                              <a:schemeClr val="tx1"/>
                            </a:solidFill>
                            <a:latin typeface="Agency FB" pitchFamily="34" charset="0"/>
                          </a:endParaRPr>
                        </a:p>
                      </a:txBody>
                      <a:tcPr anchor="ctr">
                        <a:solidFill>
                          <a:schemeClr val="accent1">
                            <a:lumMod val="20000"/>
                            <a:lumOff val="80000"/>
                          </a:schemeClr>
                        </a:solidFill>
                      </a:tcPr>
                    </a:tc>
                    <a:tc>
                      <a:txBody>
                        <a:bodyPr/>
                        <a:lstStyle/>
                        <a:p>
                          <a:pPr algn="ctr"/>
                          <a:r>
                            <a:rPr lang="en-US" sz="2800" dirty="0">
                              <a:solidFill>
                                <a:schemeClr val="tx1"/>
                              </a:solidFill>
                              <a:latin typeface="Agency FB" pitchFamily="34" charset="0"/>
                            </a:rPr>
                            <a:t>0,108</a:t>
                          </a:r>
                          <a:endParaRPr lang="sr-Latn-CS" sz="2800" dirty="0">
                            <a:solidFill>
                              <a:schemeClr val="tx1"/>
                            </a:solidFill>
                            <a:latin typeface="Agency FB" pitchFamily="34" charset="0"/>
                          </a:endParaRPr>
                        </a:p>
                      </a:txBody>
                      <a:tcPr anchor="ctr">
                        <a:solidFill>
                          <a:schemeClr val="accent1">
                            <a:lumMod val="20000"/>
                            <a:lumOff val="80000"/>
                          </a:schemeClr>
                        </a:solidFill>
                      </a:tcPr>
                    </a:tc>
                    <a:tc>
                      <a:txBody>
                        <a:bodyPr/>
                        <a:lstStyle/>
                        <a:p>
                          <a:pPr algn="ctr"/>
                          <a:r>
                            <a:rPr lang="en-US" sz="2800" dirty="0">
                              <a:solidFill>
                                <a:schemeClr val="tx1"/>
                              </a:solidFill>
                              <a:latin typeface="Agency FB" pitchFamily="34" charset="0"/>
                            </a:rPr>
                            <a:t>5, 0</a:t>
                          </a:r>
                          <a:endParaRPr lang="sr-Latn-CS" sz="2800" dirty="0">
                            <a:solidFill>
                              <a:schemeClr val="tx1"/>
                            </a:solidFill>
                            <a:latin typeface="Agency FB" pitchFamily="34" charset="0"/>
                          </a:endParaRPr>
                        </a:p>
                      </a:txBody>
                      <a:tcPr anchor="ctr">
                        <a:solidFill>
                          <a:schemeClr val="accent1">
                            <a:lumMod val="20000"/>
                            <a:lumOff val="80000"/>
                          </a:schemeClr>
                        </a:solidFill>
                      </a:tcPr>
                    </a:tc>
                    <a:tc>
                      <a:txBody>
                        <a:bodyPr/>
                        <a:lstStyle/>
                        <a:p>
                          <a:pPr algn="ctr"/>
                          <a:r>
                            <a:rPr lang="en-US" sz="2800" dirty="0" err="1">
                              <a:solidFill>
                                <a:schemeClr val="tx1"/>
                              </a:solidFill>
                              <a:latin typeface="Agency FB" pitchFamily="34" charset="0"/>
                            </a:rPr>
                            <a:t>Mesec</a:t>
                          </a:r>
                          <a:endParaRPr lang="sr-Latn-CS" sz="2800" dirty="0">
                            <a:solidFill>
                              <a:schemeClr val="tx1"/>
                            </a:solidFill>
                            <a:latin typeface="Agency FB" pitchFamily="34" charset="0"/>
                          </a:endParaRPr>
                        </a:p>
                      </a:txBody>
                      <a:tcPr anchor="ctr">
                        <a:solidFill>
                          <a:schemeClr val="accent4">
                            <a:lumMod val="40000"/>
                            <a:lumOff val="60000"/>
                          </a:schemeClr>
                        </a:solidFill>
                      </a:tcPr>
                    </a:tc>
                    <a:tc>
                      <a:txBody>
                        <a:bodyPr/>
                        <a:lstStyle/>
                        <a:p>
                          <a:pPr algn="ctr"/>
                          <a:r>
                            <a:rPr lang="en-US" sz="2800" dirty="0">
                              <a:solidFill>
                                <a:schemeClr val="tx1"/>
                              </a:solidFill>
                              <a:latin typeface="Agency FB" pitchFamily="34" charset="0"/>
                            </a:rPr>
                            <a:t>0, 0123</a:t>
                          </a:r>
                          <a:endParaRPr lang="sr-Latn-CS" sz="2800" dirty="0">
                            <a:solidFill>
                              <a:schemeClr val="tx1"/>
                            </a:solidFill>
                            <a:latin typeface="Agency FB" pitchFamily="34" charset="0"/>
                          </a:endParaRPr>
                        </a:p>
                      </a:txBody>
                      <a:tcPr anchor="ctr">
                        <a:solidFill>
                          <a:schemeClr val="accent4">
                            <a:lumMod val="40000"/>
                            <a:lumOff val="60000"/>
                          </a:schemeClr>
                        </a:solidFill>
                      </a:tcPr>
                    </a:tc>
                    <a:tc>
                      <a:txBody>
                        <a:bodyPr/>
                        <a:lstStyle/>
                        <a:p>
                          <a:pPr algn="ctr"/>
                          <a:r>
                            <a:rPr lang="en-US" sz="2800" dirty="0">
                              <a:solidFill>
                                <a:schemeClr val="tx1"/>
                              </a:solidFill>
                              <a:latin typeface="Agency FB" pitchFamily="34" charset="0"/>
                            </a:rPr>
                            <a:t>2, 4</a:t>
                          </a:r>
                          <a:endParaRPr lang="sr-Latn-CS" sz="2800" dirty="0">
                            <a:solidFill>
                              <a:schemeClr val="tx1"/>
                            </a:solidFill>
                            <a:latin typeface="Agency FB" pitchFamily="34" charset="0"/>
                          </a:endParaRPr>
                        </a:p>
                      </a:txBody>
                      <a:tcPr anchor="ctr">
                        <a:solidFill>
                          <a:schemeClr val="accent4">
                            <a:lumMod val="40000"/>
                            <a:lumOff val="60000"/>
                          </a:schemeClr>
                        </a:solidFill>
                      </a:tcPr>
                    </a:tc>
                    <a:extLst>
                      <a:ext uri="{0D108BD9-81ED-4DB2-BD59-A6C34878D82A}">
                        <a16:rowId xmlns:a16="http://schemas.microsoft.com/office/drawing/2014/main" val="10005"/>
                      </a:ext>
                    </a:extLst>
                  </a:tr>
                  <a:tr h="841574">
                    <a:tc>
                      <a:txBody>
                        <a:bodyPr/>
                        <a:lstStyle/>
                        <a:p>
                          <a:pPr algn="ctr"/>
                          <a:r>
                            <a:rPr lang="en-US" sz="2800" dirty="0">
                              <a:solidFill>
                                <a:schemeClr val="tx1"/>
                              </a:solidFill>
                            </a:rPr>
                            <a:t>Jupiter</a:t>
                          </a:r>
                          <a:endParaRPr lang="sr-Latn-CS" sz="2800" dirty="0">
                            <a:solidFill>
                              <a:schemeClr val="tx1"/>
                            </a:solidFill>
                          </a:endParaRPr>
                        </a:p>
                      </a:txBody>
                      <a:tcPr anchor="ctr">
                        <a:solidFill>
                          <a:schemeClr val="accent1">
                            <a:lumMod val="20000"/>
                            <a:lumOff val="80000"/>
                          </a:schemeClr>
                        </a:solidFill>
                      </a:tcPr>
                    </a:tc>
                    <a:tc>
                      <a:txBody>
                        <a:bodyPr/>
                        <a:lstStyle/>
                        <a:p>
                          <a:pPr algn="ctr"/>
                          <a:r>
                            <a:rPr lang="en-US" sz="2800" dirty="0">
                              <a:solidFill>
                                <a:schemeClr val="tx1"/>
                              </a:solidFill>
                            </a:rPr>
                            <a:t>318, 3</a:t>
                          </a:r>
                          <a:endParaRPr lang="sr-Latn-CS" sz="2800" dirty="0">
                            <a:solidFill>
                              <a:schemeClr val="tx1"/>
                            </a:solidFill>
                          </a:endParaRPr>
                        </a:p>
                      </a:txBody>
                      <a:tcPr anchor="ctr">
                        <a:solidFill>
                          <a:schemeClr val="accent1">
                            <a:lumMod val="20000"/>
                            <a:lumOff val="80000"/>
                          </a:schemeClr>
                        </a:solidFill>
                      </a:tcPr>
                    </a:tc>
                    <a:tc>
                      <a:txBody>
                        <a:bodyPr/>
                        <a:lstStyle/>
                        <a:p>
                          <a:pPr algn="ctr"/>
                          <a:r>
                            <a:rPr lang="en-US" sz="2800" dirty="0">
                              <a:solidFill>
                                <a:schemeClr val="tx1"/>
                              </a:solidFill>
                            </a:rPr>
                            <a:t>61, 0</a:t>
                          </a:r>
                          <a:endParaRPr lang="sr-Latn-CS" sz="2800" dirty="0">
                            <a:solidFill>
                              <a:schemeClr val="tx1"/>
                            </a:solidFill>
                          </a:endParaRPr>
                        </a:p>
                      </a:txBody>
                      <a:tcPr anchor="ctr">
                        <a:solidFill>
                          <a:schemeClr val="accent1">
                            <a:lumMod val="20000"/>
                            <a:lumOff val="80000"/>
                          </a:schemeClr>
                        </a:solidFill>
                      </a:tcPr>
                    </a:tc>
                    <a:tc>
                      <a:txBody>
                        <a:bodyPr/>
                        <a:lstStyle/>
                        <a:p>
                          <a:pPr algn="ctr"/>
                          <a:r>
                            <a:rPr lang="en-US" sz="2800" dirty="0" err="1">
                              <a:solidFill>
                                <a:schemeClr val="tx1"/>
                              </a:solidFill>
                            </a:rPr>
                            <a:t>Sunce</a:t>
                          </a:r>
                          <a:endParaRPr lang="sr-Latn-CS" sz="2800" dirty="0">
                            <a:solidFill>
                              <a:schemeClr val="tx1"/>
                            </a:solidFill>
                          </a:endParaRPr>
                        </a:p>
                      </a:txBody>
                      <a:tcPr anchor="ctr">
                        <a:solidFill>
                          <a:schemeClr val="accent4">
                            <a:lumMod val="40000"/>
                            <a:lumOff val="60000"/>
                          </a:schemeClr>
                        </a:solidFill>
                      </a:tcPr>
                    </a:tc>
                    <a:tc>
                      <a:txBody>
                        <a:bodyPr/>
                        <a:lstStyle/>
                        <a:p>
                          <a:pPr algn="ctr"/>
                          <a:r>
                            <a:rPr lang="en-US" sz="2800" dirty="0">
                              <a:solidFill>
                                <a:schemeClr val="tx1"/>
                              </a:solidFill>
                            </a:rPr>
                            <a:t>333000</a:t>
                          </a:r>
                          <a:endParaRPr lang="sr-Latn-CS" sz="2800" dirty="0">
                            <a:solidFill>
                              <a:schemeClr val="tx1"/>
                            </a:solidFill>
                          </a:endParaRPr>
                        </a:p>
                      </a:txBody>
                      <a:tcPr anchor="ctr">
                        <a:solidFill>
                          <a:schemeClr val="accent4">
                            <a:lumMod val="40000"/>
                            <a:lumOff val="60000"/>
                          </a:schemeClr>
                        </a:solidFill>
                      </a:tcPr>
                    </a:tc>
                    <a:tc>
                      <a:txBody>
                        <a:bodyPr/>
                        <a:lstStyle/>
                        <a:p>
                          <a:pPr algn="ctr"/>
                          <a:r>
                            <a:rPr lang="en-US" sz="2800" dirty="0">
                              <a:solidFill>
                                <a:schemeClr val="tx1"/>
                              </a:solidFill>
                            </a:rPr>
                            <a:t>617, 7</a:t>
                          </a:r>
                          <a:endParaRPr lang="sr-Latn-CS" sz="2800" dirty="0">
                            <a:solidFill>
                              <a:schemeClr val="tx1"/>
                            </a:solidFill>
                          </a:endParaRPr>
                        </a:p>
                      </a:txBody>
                      <a:tcPr anchor="ctr">
                        <a:solidFill>
                          <a:schemeClr val="accent4">
                            <a:lumMod val="40000"/>
                            <a:lumOff val="60000"/>
                          </a:schemeClr>
                        </a:solidFill>
                      </a:tcPr>
                    </a:tc>
                    <a:extLst>
                      <a:ext uri="{0D108BD9-81ED-4DB2-BD59-A6C34878D82A}">
                        <a16:rowId xmlns:a16="http://schemas.microsoft.com/office/drawing/2014/main" val="10006"/>
                      </a:ext>
                    </a:extLst>
                  </a:tr>
                </a:tbl>
              </a:graphicData>
            </a:graphic>
          </p:graphicFrame>
        </mc:Fallback>
      </mc:AlternateContent>
      <p:sp>
        <p:nvSpPr>
          <p:cNvPr id="4" name="Title 2"/>
          <p:cNvSpPr txBox="1">
            <a:spLocks/>
          </p:cNvSpPr>
          <p:nvPr/>
        </p:nvSpPr>
        <p:spPr>
          <a:xfrm>
            <a:off x="755576" y="1052736"/>
            <a:ext cx="7848872" cy="1584176"/>
          </a:xfrm>
          <a:prstGeom prst="rect">
            <a:avLst/>
          </a:prstGeom>
        </p:spPr>
        <p:txBody>
          <a:bodyPr spcFirstLastPara="1" vert="horz" lIns="91440" tIns="45720" rIns="91440" bIns="45720" numCol="1" rtlCol="0" anchor="t">
            <a:prstTxWarp prst="textArchUp">
              <a:avLst>
                <a:gd name="adj" fmla="val 11331027"/>
              </a:avLst>
            </a:prstTxWarp>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3600" b="1" i="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38100" dist="38100" dir="2700000" algn="tl">
                    <a:srgbClr val="000000">
                      <a:alpha val="43137"/>
                    </a:srgbClr>
                  </a:outerShdw>
                  <a:reflection blurRad="12700" stA="50000" endPos="50000" dist="5000" dir="5400000" sy="-100000" rotWithShape="0"/>
                </a:effectLst>
                <a:latin typeface="Aharoni" pitchFamily="2" charset="-79"/>
                <a:ea typeface="+mj-ea"/>
                <a:cs typeface="Aharoni" pitchFamily="2" charset="-79"/>
              </a:rPr>
              <a:t>druga</a:t>
            </a:r>
            <a:r>
              <a:rPr lang="en-US" sz="3600"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38100" dist="38100" dir="2700000" algn="tl">
                    <a:srgbClr val="000000">
                      <a:alpha val="43137"/>
                    </a:srgbClr>
                  </a:outerShdw>
                  <a:reflection blurRad="12700" stA="50000" endPos="50000" dist="5000" dir="5400000" sy="-100000" rotWithShape="0"/>
                </a:effectLst>
                <a:latin typeface="Aharoni" pitchFamily="2" charset="-79"/>
                <a:ea typeface="+mj-ea"/>
                <a:cs typeface="Aharoni" pitchFamily="2" charset="-79"/>
              </a:rPr>
              <a:t> </a:t>
            </a:r>
            <a:r>
              <a:rPr lang="en-US" sz="3600" b="1" i="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38100" dist="38100" dir="2700000" algn="tl">
                    <a:srgbClr val="000000">
                      <a:alpha val="43137"/>
                    </a:srgbClr>
                  </a:outerShdw>
                  <a:reflection blurRad="12700" stA="50000" endPos="50000" dist="5000" dir="5400000" sy="-100000" rotWithShape="0"/>
                </a:effectLst>
                <a:latin typeface="Aharoni" pitchFamily="2" charset="-79"/>
                <a:ea typeface="+mj-ea"/>
                <a:cs typeface="Aharoni" pitchFamily="2" charset="-79"/>
              </a:rPr>
              <a:t>telaKosmicka</a:t>
            </a:r>
            <a:r>
              <a:rPr lang="en-US" sz="3600"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38100" dist="38100" dir="2700000" algn="tl">
                    <a:srgbClr val="000000">
                      <a:alpha val="43137"/>
                    </a:srgbClr>
                  </a:outerShdw>
                  <a:reflection blurRad="12700" stA="50000" endPos="50000" dist="5000" dir="5400000" sy="-100000" rotWithShape="0"/>
                </a:effectLst>
                <a:latin typeface="Aharoni" pitchFamily="2" charset="-79"/>
                <a:ea typeface="+mj-ea"/>
                <a:cs typeface="Aharoni" pitchFamily="2" charset="-79"/>
              </a:rPr>
              <a:t> </a:t>
            </a:r>
            <a:r>
              <a:rPr lang="en-US" sz="3600" b="1" i="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38100" dist="38100" dir="2700000" algn="tl">
                    <a:srgbClr val="000000">
                      <a:alpha val="43137"/>
                    </a:srgbClr>
                  </a:outerShdw>
                  <a:reflection blurRad="12700" stA="50000" endPos="50000" dist="5000" dir="5400000" sy="-100000" rotWithShape="0"/>
                </a:effectLst>
                <a:latin typeface="Aharoni" pitchFamily="2" charset="-79"/>
                <a:ea typeface="+mj-ea"/>
                <a:cs typeface="Aharoni" pitchFamily="2" charset="-79"/>
              </a:rPr>
              <a:t>brzina</a:t>
            </a:r>
            <a:r>
              <a:rPr lang="en-US" sz="3600"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38100" dist="38100" dir="2700000" algn="tl">
                    <a:srgbClr val="000000">
                      <a:alpha val="43137"/>
                    </a:srgbClr>
                  </a:outerShdw>
                  <a:reflection blurRad="12700" stA="50000" endPos="50000" dist="5000" dir="5400000" sy="-100000" rotWithShape="0"/>
                </a:effectLst>
                <a:latin typeface="Aharoni" pitchFamily="2" charset="-79"/>
                <a:ea typeface="+mj-ea"/>
                <a:cs typeface="Aharoni" pitchFamily="2" charset="-79"/>
              </a:rPr>
              <a:t> </a:t>
            </a:r>
          </a:p>
          <a:p>
            <a:pPr lvl="0" algn="ctr">
              <a:lnSpc>
                <a:spcPct val="90000"/>
              </a:lnSpc>
              <a:spcBef>
                <a:spcPct val="0"/>
              </a:spcBef>
              <a:defRPr/>
            </a:pPr>
            <a:r>
              <a:rPr lang="en-US" sz="3600" b="1" i="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38100" dist="38100" dir="2700000" algn="tl">
                    <a:srgbClr val="000000">
                      <a:alpha val="43137"/>
                    </a:srgbClr>
                  </a:outerShdw>
                  <a:reflection blurRad="12700" stA="50000" endPos="50000" dist="5000" dir="5400000" sy="-100000" rotWithShape="0"/>
                </a:effectLst>
                <a:latin typeface="Aharoni" pitchFamily="2" charset="-79"/>
                <a:ea typeface="+mj-ea"/>
                <a:cs typeface="Aharoni" pitchFamily="2" charset="-79"/>
              </a:rPr>
              <a:t>raznih</a:t>
            </a:r>
            <a:r>
              <a:rPr lang="en-US" sz="3600"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38100" dist="38100" dir="2700000" algn="tl">
                    <a:srgbClr val="000000">
                      <a:alpha val="43137"/>
                    </a:srgbClr>
                  </a:outerShdw>
                  <a:reflection blurRad="12700" stA="50000" endPos="50000" dist="5000" dir="5400000" sy="-100000" rotWithShape="0"/>
                </a:effectLst>
                <a:latin typeface="Aharoni" pitchFamily="2" charset="-79"/>
                <a:ea typeface="+mj-ea"/>
                <a:cs typeface="Aharoni" pitchFamily="2" charset="-79"/>
              </a:rPr>
              <a:t> </a:t>
            </a:r>
            <a:r>
              <a:rPr lang="en-US" sz="3600" b="1" i="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38100" dist="38100" dir="2700000" algn="tl">
                    <a:srgbClr val="000000">
                      <a:alpha val="43137"/>
                    </a:srgbClr>
                  </a:outerShdw>
                  <a:reflection blurRad="12700" stA="50000" endPos="50000" dist="5000" dir="5400000" sy="-100000" rotWithShape="0"/>
                </a:effectLst>
                <a:latin typeface="Aharoni" pitchFamily="2" charset="-79"/>
                <a:ea typeface="+mj-ea"/>
                <a:cs typeface="Aharoni" pitchFamily="2" charset="-79"/>
              </a:rPr>
              <a:t>nebeskih</a:t>
            </a:r>
            <a:r>
              <a:rPr lang="en-US" sz="3600"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38100" dist="38100" dir="2700000" algn="tl">
                    <a:srgbClr val="000000">
                      <a:alpha val="43137"/>
                    </a:srgbClr>
                  </a:outerShdw>
                  <a:reflection blurRad="12700" stA="50000" endPos="50000" dist="5000" dir="5400000" sy="-100000" rotWithShape="0"/>
                </a:effectLst>
                <a:latin typeface="Aharoni" pitchFamily="2" charset="-79"/>
                <a:ea typeface="+mj-ea"/>
                <a:cs typeface="Aharoni" pitchFamily="2" charset="-79"/>
              </a:rPr>
              <a:t> </a:t>
            </a:r>
            <a:endParaRPr kumimoji="0" lang="sr-Latn-CS" sz="3600" b="1" i="1" u="none" strike="noStrike" kern="1200" cap="all" spc="0" normalizeH="0" baseline="0" noProof="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38100" dist="38100" dir="2700000" algn="tl">
                  <a:srgbClr val="000000">
                    <a:alpha val="43137"/>
                  </a:srgbClr>
                </a:outerShdw>
                <a:reflection blurRad="12700" stA="50000" endPos="50000" dist="5000" dir="5400000" sy="-100000" rotWithShape="0"/>
              </a:effectLst>
              <a:uLnTx/>
              <a:uFillTx/>
              <a:latin typeface="Aharoni" pitchFamily="2" charset="-79"/>
              <a:ea typeface="+mj-ea"/>
              <a:cs typeface="Aharoni" pitchFamily="2" charset="-79"/>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par>
                                <p:cTn id="10" presetID="55"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strVal val="#ppt_w*0.70"/>
                                          </p:val>
                                        </p:tav>
                                        <p:tav tm="100000">
                                          <p:val>
                                            <p:strVal val="#ppt_w"/>
                                          </p:val>
                                        </p:tav>
                                      </p:tavLst>
                                    </p:anim>
                                    <p:anim calcmode="lin" valueType="num">
                                      <p:cBhvr>
                                        <p:cTn id="13" dur="1000" fill="hold"/>
                                        <p:tgtEl>
                                          <p:spTgt spid="6"/>
                                        </p:tgtEl>
                                        <p:attrNameLst>
                                          <p:attrName>ppt_h</p:attrName>
                                        </p:attrNameLst>
                                      </p:cBhvr>
                                      <p:tavLst>
                                        <p:tav tm="0">
                                          <p:val>
                                            <p:strVal val="#ppt_h"/>
                                          </p:val>
                                        </p:tav>
                                        <p:tav tm="100000">
                                          <p:val>
                                            <p:strVal val="#ppt_h"/>
                                          </p:val>
                                        </p:tav>
                                      </p:tavLst>
                                    </p:anim>
                                    <p:animEffect transition="in" filter="fade">
                                      <p:cBhvr>
                                        <p:cTn id="1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0" y="476672"/>
            <a:ext cx="9144000" cy="2376264"/>
          </a:xfrm>
        </p:spPr>
        <p:txBody>
          <a:bodyPr>
            <a:normAutofit fontScale="90000"/>
          </a:bodyPr>
          <a:lstStyle/>
          <a:p>
            <a:pPr algn="ctr"/>
            <a:r>
              <a:rPr lang="sr-Latn-RS" sz="4900" dirty="0"/>
              <a:t>Kako n</a:t>
            </a:r>
            <a:r>
              <a:rPr lang="en-US" sz="4900" dirty="0" err="1"/>
              <a:t>akon</a:t>
            </a:r>
            <a:r>
              <a:rPr lang="en-US" sz="4900" dirty="0"/>
              <a:t> </a:t>
            </a:r>
            <a:r>
              <a:rPr lang="en-US" sz="4900" dirty="0" err="1"/>
              <a:t>izlaska</a:t>
            </a:r>
            <a:r>
              <a:rPr lang="en-US" sz="4900" dirty="0"/>
              <a:t> </a:t>
            </a:r>
            <a:r>
              <a:rPr lang="en-US" sz="4900" dirty="0" err="1"/>
              <a:t>iz</a:t>
            </a:r>
            <a:r>
              <a:rPr lang="en-US" sz="4900" dirty="0"/>
              <a:t> </a:t>
            </a:r>
            <a:r>
              <a:rPr lang="en-US" sz="4900" dirty="0" err="1"/>
              <a:t>sfere</a:t>
            </a:r>
            <a:r>
              <a:rPr lang="en-US" sz="4900" dirty="0"/>
              <a:t> </a:t>
            </a:r>
            <a:r>
              <a:rPr lang="en-US" sz="4900" dirty="0" err="1"/>
              <a:t>dejstva</a:t>
            </a:r>
            <a:r>
              <a:rPr lang="en-US" sz="4900" dirty="0"/>
              <a:t> </a:t>
            </a:r>
            <a:r>
              <a:rPr lang="en-US" sz="4900" dirty="0" err="1"/>
              <a:t>Zemlje</a:t>
            </a:r>
            <a:r>
              <a:rPr lang="en-US" sz="4900" dirty="0"/>
              <a:t> </a:t>
            </a:r>
            <a:r>
              <a:rPr lang="en-US" sz="4900" dirty="0" err="1"/>
              <a:t>kosmicki</a:t>
            </a:r>
            <a:r>
              <a:rPr lang="en-US" sz="4900" dirty="0"/>
              <a:t> </a:t>
            </a:r>
            <a:r>
              <a:rPr lang="en-US" sz="4900" dirty="0" err="1"/>
              <a:t>aparat</a:t>
            </a:r>
            <a:r>
              <a:rPr lang="en-US" sz="4900" dirty="0"/>
              <a:t> ne bi pao </a:t>
            </a:r>
            <a:r>
              <a:rPr lang="en-US" sz="4900" dirty="0" err="1"/>
              <a:t>na</a:t>
            </a:r>
            <a:r>
              <a:rPr lang="en-US" sz="4900" dirty="0"/>
              <a:t> </a:t>
            </a:r>
            <a:r>
              <a:rPr lang="en-US" sz="4900" dirty="0" err="1"/>
              <a:t>Sunce</a:t>
            </a:r>
            <a:r>
              <a:rPr lang="en-US" sz="4900" dirty="0"/>
              <a:t>, on mora </a:t>
            </a:r>
            <a:r>
              <a:rPr lang="en-US" sz="4900" dirty="0" err="1"/>
              <a:t>imati</a:t>
            </a:r>
            <a:r>
              <a:rPr lang="en-US" sz="4900" dirty="0"/>
              <a:t> </a:t>
            </a:r>
            <a:r>
              <a:rPr lang="en-US" sz="4900" dirty="0" err="1"/>
              <a:t>brzinu</a:t>
            </a:r>
            <a:r>
              <a:rPr lang="en-US" sz="4900" dirty="0"/>
              <a:t> </a:t>
            </a:r>
            <a:r>
              <a:rPr lang="en-US" sz="4900" dirty="0" err="1"/>
              <a:t>razlicitu</a:t>
            </a:r>
            <a:r>
              <a:rPr lang="en-US" sz="4900" dirty="0"/>
              <a:t> od </a:t>
            </a:r>
            <a:r>
              <a:rPr lang="en-US" sz="4900" dirty="0" err="1"/>
              <a:t>nule</a:t>
            </a:r>
            <a:r>
              <a:rPr lang="en-US" sz="4900" dirty="0"/>
              <a:t> u </a:t>
            </a:r>
            <a:r>
              <a:rPr lang="en-US" sz="4900" dirty="0" err="1"/>
              <a:t>odnosu</a:t>
            </a:r>
            <a:r>
              <a:rPr lang="en-US" sz="4900" dirty="0"/>
              <a:t> </a:t>
            </a:r>
            <a:r>
              <a:rPr lang="en-US" sz="4900" dirty="0" err="1"/>
              <a:t>na</a:t>
            </a:r>
            <a:r>
              <a:rPr lang="en-US" sz="4900" dirty="0"/>
              <a:t> </a:t>
            </a:r>
            <a:r>
              <a:rPr lang="en-US" sz="4900" dirty="0" err="1"/>
              <a:t>Sunce</a:t>
            </a:r>
            <a:r>
              <a:rPr lang="en-US" sz="4900" dirty="0"/>
              <a:t>.</a:t>
            </a:r>
            <a:br>
              <a:rPr lang="en-US" sz="4900" dirty="0"/>
            </a:br>
            <a:br>
              <a:rPr lang="en-US" sz="4900" dirty="0"/>
            </a:br>
            <a:br>
              <a:rPr lang="en-US" sz="3600" dirty="0"/>
            </a:br>
            <a:r>
              <a:rPr lang="en-US" sz="3600" dirty="0">
                <a:solidFill>
                  <a:srgbClr val="0A800D"/>
                </a:solidFill>
              </a:rPr>
              <a:t> </a:t>
            </a:r>
            <a:br>
              <a:rPr lang="en-US" dirty="0"/>
            </a:br>
            <a:br>
              <a:rPr lang="en-US" dirty="0"/>
            </a:br>
            <a:endParaRPr lang="sr-Latn-CS" dirty="0"/>
          </a:p>
        </p:txBody>
      </p:sp>
      <p:sp>
        <p:nvSpPr>
          <p:cNvPr id="5" name="Title 2"/>
          <p:cNvSpPr txBox="1">
            <a:spLocks/>
          </p:cNvSpPr>
          <p:nvPr/>
        </p:nvSpPr>
        <p:spPr>
          <a:xfrm>
            <a:off x="1403648" y="3212976"/>
            <a:ext cx="6858000" cy="2664296"/>
          </a:xfrm>
          <a:prstGeom prst="rect">
            <a:avLst/>
          </a:prstGeom>
        </p:spPr>
        <p:txBody>
          <a:bodyPr vert="horz" lIns="91440" tIns="45720" rIns="91440" bIns="45720" rtlCol="0" anchor="t">
            <a:noAutofit/>
          </a:bodyPr>
          <a:lstStyle/>
          <a:p>
            <a:pPr lvl="0" algn="just">
              <a:lnSpc>
                <a:spcPct val="90000"/>
              </a:lnSpc>
              <a:spcBef>
                <a:spcPct val="0"/>
              </a:spcBef>
            </a:pPr>
            <a:r>
              <a:rPr lang="sr-Latn-CS" sz="3200" dirty="0">
                <a:solidFill>
                  <a:srgbClr val="408E93"/>
                </a:solidFill>
                <a:latin typeface="Agency FB" panose="020B0503020202020204" pitchFamily="34" charset="0"/>
                <a:ea typeface="+mj-ea"/>
                <a:cs typeface="Segoe UI Light" panose="020B0502040204020203" pitchFamily="34" charset="0"/>
              </a:rPr>
              <a:t>Da bi se kosmicki aparat lansirao sa povrsine Zemlje tako da moze da napusti Suncev sistem, potrebno je voditi racuna o pravcu i smeru Zemljine kugle u odnosu na pravac i smer orbitalnog kretanja Zemljine polulopte i da lezi u intervalu od 16,6 km/s do 72,8 km/s.</a:t>
            </a:r>
            <a:endParaRPr kumimoji="0" lang="sr-Latn-CS" sz="3200" b="0" i="0" u="none" strike="noStrike" kern="1200" cap="none" spc="0" normalizeH="0" baseline="0" noProof="0" dirty="0">
              <a:ln>
                <a:noFill/>
              </a:ln>
              <a:solidFill>
                <a:srgbClr val="408E93"/>
              </a:solidFill>
              <a:effectLst/>
              <a:uLnTx/>
              <a:uFillTx/>
              <a:latin typeface="Agency FB" panose="020B0503020202020204" pitchFamily="34" charset="0"/>
              <a:ea typeface="+mj-ea"/>
              <a:cs typeface="Segoe UI Light" panose="020B0502040204020203"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vertical)">
                                      <p:cBhvr>
                                        <p:cTn id="7" dur="1000"/>
                                        <p:tgtEl>
                                          <p:spTgt spid="3"/>
                                        </p:tgtEl>
                                      </p:cBhvr>
                                    </p:animEffect>
                                  </p:childTnLst>
                                </p:cTn>
                              </p:par>
                            </p:childTnLst>
                          </p:cTn>
                        </p:par>
                        <p:par>
                          <p:cTn id="8" fill="hold">
                            <p:stCondLst>
                              <p:cond delay="1000"/>
                            </p:stCondLst>
                            <p:childTnLst>
                              <p:par>
                                <p:cTn id="9" presetID="3" presetClass="entr" presetSubtype="5" fill="hold"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blinds(vertical)">
                                      <p:cBhvr>
                                        <p:cTn id="11"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548680"/>
            <a:ext cx="7920880" cy="4431983"/>
          </a:xfrm>
          <a:prstGeom prst="rect">
            <a:avLst/>
          </a:prstGeom>
        </p:spPr>
        <p:txBody>
          <a:bodyPr wrap="square">
            <a:spAutoFit/>
          </a:bodyPr>
          <a:lstStyle/>
          <a:p>
            <a:pPr algn="ctr"/>
            <a:br>
              <a:rPr lang="en-US" dirty="0"/>
            </a:br>
            <a:r>
              <a:rPr lang="en-US" sz="4400" dirty="0" err="1">
                <a:solidFill>
                  <a:srgbClr val="0A800D"/>
                </a:solidFill>
                <a:latin typeface="Agency FB" pitchFamily="34" charset="0"/>
              </a:rPr>
              <a:t>Najmanja</a:t>
            </a:r>
            <a:r>
              <a:rPr lang="en-US" sz="4400" dirty="0">
                <a:solidFill>
                  <a:srgbClr val="0A800D"/>
                </a:solidFill>
                <a:latin typeface="Agency FB" pitchFamily="34" charset="0"/>
              </a:rPr>
              <a:t> </a:t>
            </a:r>
            <a:r>
              <a:rPr lang="en-US" sz="4400" dirty="0" err="1">
                <a:solidFill>
                  <a:srgbClr val="0A800D"/>
                </a:solidFill>
                <a:latin typeface="Agency FB" pitchFamily="34" charset="0"/>
              </a:rPr>
              <a:t>odnosno</a:t>
            </a:r>
            <a:r>
              <a:rPr lang="en-US" sz="4400" dirty="0">
                <a:solidFill>
                  <a:srgbClr val="0A800D"/>
                </a:solidFill>
                <a:latin typeface="Agency FB" pitchFamily="34" charset="0"/>
              </a:rPr>
              <a:t> </a:t>
            </a:r>
            <a:r>
              <a:rPr lang="en-US" sz="4400" dirty="0" err="1">
                <a:solidFill>
                  <a:srgbClr val="0A800D"/>
                </a:solidFill>
                <a:latin typeface="Agency FB" pitchFamily="34" charset="0"/>
              </a:rPr>
              <a:t>minimalna</a:t>
            </a:r>
            <a:r>
              <a:rPr lang="en-US" sz="4400" dirty="0">
                <a:solidFill>
                  <a:srgbClr val="0A800D"/>
                </a:solidFill>
                <a:latin typeface="Agency FB" pitchFamily="34" charset="0"/>
              </a:rPr>
              <a:t> </a:t>
            </a:r>
            <a:r>
              <a:rPr lang="en-US" sz="4400" dirty="0" err="1">
                <a:solidFill>
                  <a:srgbClr val="0A800D"/>
                </a:solidFill>
                <a:latin typeface="Agency FB" pitchFamily="34" charset="0"/>
              </a:rPr>
              <a:t>pocetna</a:t>
            </a:r>
            <a:r>
              <a:rPr lang="en-US" sz="4400" dirty="0">
                <a:solidFill>
                  <a:srgbClr val="0A800D"/>
                </a:solidFill>
                <a:latin typeface="Agency FB" pitchFamily="34" charset="0"/>
              </a:rPr>
              <a:t> </a:t>
            </a:r>
            <a:r>
              <a:rPr lang="en-US" sz="4400" dirty="0" err="1">
                <a:solidFill>
                  <a:srgbClr val="0A800D"/>
                </a:solidFill>
                <a:latin typeface="Agency FB" pitchFamily="34" charset="0"/>
              </a:rPr>
              <a:t>brzina</a:t>
            </a:r>
            <a:r>
              <a:rPr lang="en-US" sz="4400" dirty="0">
                <a:solidFill>
                  <a:srgbClr val="0A800D"/>
                </a:solidFill>
                <a:latin typeface="Agency FB" pitchFamily="34" charset="0"/>
              </a:rPr>
              <a:t> </a:t>
            </a:r>
            <a:r>
              <a:rPr lang="en-US" sz="4400" dirty="0" err="1">
                <a:solidFill>
                  <a:srgbClr val="0A800D"/>
                </a:solidFill>
                <a:latin typeface="Agency FB" pitchFamily="34" charset="0"/>
              </a:rPr>
              <a:t>koje</a:t>
            </a:r>
            <a:r>
              <a:rPr lang="en-US" sz="4400" dirty="0">
                <a:solidFill>
                  <a:srgbClr val="0A800D"/>
                </a:solidFill>
                <a:latin typeface="Agency FB" pitchFamily="34" charset="0"/>
              </a:rPr>
              <a:t> je </a:t>
            </a:r>
            <a:r>
              <a:rPr lang="en-US" sz="4400" dirty="0" err="1">
                <a:solidFill>
                  <a:srgbClr val="0A800D"/>
                </a:solidFill>
                <a:latin typeface="Agency FB" pitchFamily="34" charset="0"/>
              </a:rPr>
              <a:t>potrebna</a:t>
            </a:r>
            <a:r>
              <a:rPr lang="en-US" sz="4400" dirty="0">
                <a:solidFill>
                  <a:srgbClr val="0A800D"/>
                </a:solidFill>
                <a:latin typeface="Agency FB" pitchFamily="34" charset="0"/>
              </a:rPr>
              <a:t> </a:t>
            </a:r>
            <a:r>
              <a:rPr lang="en-US" sz="4400" dirty="0" err="1">
                <a:solidFill>
                  <a:srgbClr val="0A800D"/>
                </a:solidFill>
                <a:latin typeface="Agency FB" pitchFamily="34" charset="0"/>
              </a:rPr>
              <a:t>nekom</a:t>
            </a:r>
            <a:r>
              <a:rPr lang="en-US" sz="4400" dirty="0">
                <a:solidFill>
                  <a:srgbClr val="0A800D"/>
                </a:solidFill>
                <a:latin typeface="Agency FB" pitchFamily="34" charset="0"/>
              </a:rPr>
              <a:t> </a:t>
            </a:r>
            <a:r>
              <a:rPr lang="en-US" sz="4400" dirty="0" err="1">
                <a:solidFill>
                  <a:srgbClr val="0A800D"/>
                </a:solidFill>
                <a:latin typeface="Agency FB" pitchFamily="34" charset="0"/>
              </a:rPr>
              <a:t>kosmickom</a:t>
            </a:r>
            <a:r>
              <a:rPr lang="en-US" sz="4400" dirty="0">
                <a:solidFill>
                  <a:srgbClr val="0A800D"/>
                </a:solidFill>
                <a:latin typeface="Agency FB" pitchFamily="34" charset="0"/>
              </a:rPr>
              <a:t> </a:t>
            </a:r>
            <a:r>
              <a:rPr lang="en-US" sz="4400" dirty="0" err="1">
                <a:solidFill>
                  <a:srgbClr val="0A800D"/>
                </a:solidFill>
                <a:latin typeface="Agency FB" pitchFamily="34" charset="0"/>
              </a:rPr>
              <a:t>aparatu</a:t>
            </a:r>
            <a:r>
              <a:rPr lang="en-US" sz="4400" dirty="0">
                <a:solidFill>
                  <a:srgbClr val="0A800D"/>
                </a:solidFill>
                <a:latin typeface="Agency FB" pitchFamily="34" charset="0"/>
              </a:rPr>
              <a:t> da </a:t>
            </a:r>
            <a:r>
              <a:rPr lang="en-US" sz="4400" dirty="0" err="1">
                <a:solidFill>
                  <a:srgbClr val="0A800D"/>
                </a:solidFill>
                <a:latin typeface="Agency FB" pitchFamily="34" charset="0"/>
              </a:rPr>
              <a:t>napusti</a:t>
            </a:r>
            <a:r>
              <a:rPr lang="en-US" sz="4400" dirty="0">
                <a:solidFill>
                  <a:srgbClr val="0A800D"/>
                </a:solidFill>
                <a:latin typeface="Agency FB" pitchFamily="34" charset="0"/>
              </a:rPr>
              <a:t> </a:t>
            </a:r>
            <a:r>
              <a:rPr lang="en-US" sz="4400" dirty="0" err="1">
                <a:solidFill>
                  <a:srgbClr val="0A800D"/>
                </a:solidFill>
                <a:latin typeface="Agency FB" pitchFamily="34" charset="0"/>
              </a:rPr>
              <a:t>suncev</a:t>
            </a:r>
            <a:r>
              <a:rPr lang="en-US" sz="4400" dirty="0">
                <a:solidFill>
                  <a:srgbClr val="0A800D"/>
                </a:solidFill>
                <a:latin typeface="Agency FB" pitchFamily="34" charset="0"/>
              </a:rPr>
              <a:t> </a:t>
            </a:r>
            <a:r>
              <a:rPr lang="en-US" sz="4400" dirty="0" err="1">
                <a:solidFill>
                  <a:srgbClr val="0A800D"/>
                </a:solidFill>
                <a:latin typeface="Agency FB" pitchFamily="34" charset="0"/>
              </a:rPr>
              <a:t>sistem</a:t>
            </a:r>
            <a:r>
              <a:rPr lang="en-US" sz="4400" dirty="0">
                <a:solidFill>
                  <a:srgbClr val="0A800D"/>
                </a:solidFill>
                <a:latin typeface="Agency FB" pitchFamily="34" charset="0"/>
              </a:rPr>
              <a:t> u </a:t>
            </a:r>
            <a:r>
              <a:rPr lang="en-US" sz="4400" dirty="0" err="1">
                <a:solidFill>
                  <a:srgbClr val="0A800D"/>
                </a:solidFill>
                <a:latin typeface="Agency FB" pitchFamily="34" charset="0"/>
              </a:rPr>
              <a:t>odnosu</a:t>
            </a:r>
            <a:r>
              <a:rPr lang="en-US" sz="4400" dirty="0">
                <a:solidFill>
                  <a:srgbClr val="0A800D"/>
                </a:solidFill>
                <a:latin typeface="Agency FB" pitchFamily="34" charset="0"/>
              </a:rPr>
              <a:t> </a:t>
            </a:r>
            <a:r>
              <a:rPr lang="en-US" sz="4400" dirty="0" err="1">
                <a:solidFill>
                  <a:srgbClr val="0A800D"/>
                </a:solidFill>
                <a:latin typeface="Agency FB" pitchFamily="34" charset="0"/>
              </a:rPr>
              <a:t>na</a:t>
            </a:r>
            <a:r>
              <a:rPr lang="en-US" sz="4400" dirty="0">
                <a:solidFill>
                  <a:srgbClr val="0A800D"/>
                </a:solidFill>
                <a:latin typeface="Agency FB" pitchFamily="34" charset="0"/>
              </a:rPr>
              <a:t> </a:t>
            </a:r>
            <a:r>
              <a:rPr lang="en-US" sz="4400" dirty="0" err="1">
                <a:solidFill>
                  <a:srgbClr val="0A800D"/>
                </a:solidFill>
                <a:latin typeface="Agency FB" pitchFamily="34" charset="0"/>
              </a:rPr>
              <a:t>planetu</a:t>
            </a:r>
            <a:r>
              <a:rPr lang="en-US" sz="4400" dirty="0">
                <a:solidFill>
                  <a:srgbClr val="0A800D"/>
                </a:solidFill>
                <a:latin typeface="Agency FB" pitchFamily="34" charset="0"/>
              </a:rPr>
              <a:t> </a:t>
            </a:r>
            <a:r>
              <a:rPr lang="en-US" sz="4400" dirty="0" err="1">
                <a:solidFill>
                  <a:srgbClr val="0A800D"/>
                </a:solidFill>
                <a:latin typeface="Agency FB" pitchFamily="34" charset="0"/>
              </a:rPr>
              <a:t>Zemlju</a:t>
            </a:r>
            <a:r>
              <a:rPr lang="en-US" sz="4400" dirty="0">
                <a:solidFill>
                  <a:srgbClr val="0A800D"/>
                </a:solidFill>
                <a:latin typeface="Agency FB" pitchFamily="34" charset="0"/>
              </a:rPr>
              <a:t> </a:t>
            </a:r>
            <a:r>
              <a:rPr lang="en-US" sz="4400" dirty="0" err="1">
                <a:solidFill>
                  <a:srgbClr val="0A800D"/>
                </a:solidFill>
                <a:latin typeface="Agency FB" pitchFamily="34" charset="0"/>
              </a:rPr>
              <a:t>iznosi</a:t>
            </a:r>
            <a:r>
              <a:rPr lang="en-US" sz="4400" dirty="0">
                <a:solidFill>
                  <a:srgbClr val="0A800D"/>
                </a:solidFill>
                <a:latin typeface="Agency FB" pitchFamily="34" charset="0"/>
              </a:rPr>
              <a:t> 16,6 km/s </a:t>
            </a:r>
            <a:r>
              <a:rPr lang="en-US" sz="4400" dirty="0" err="1">
                <a:solidFill>
                  <a:srgbClr val="0A800D"/>
                </a:solidFill>
                <a:latin typeface="Agency FB" pitchFamily="34" charset="0"/>
              </a:rPr>
              <a:t>sto</a:t>
            </a:r>
            <a:r>
              <a:rPr lang="en-US" sz="4400" dirty="0">
                <a:solidFill>
                  <a:srgbClr val="0A800D"/>
                </a:solidFill>
                <a:latin typeface="Agency FB" pitchFamily="34" charset="0"/>
              </a:rPr>
              <a:t> </a:t>
            </a:r>
            <a:r>
              <a:rPr lang="en-US" sz="4400" dirty="0" err="1">
                <a:solidFill>
                  <a:srgbClr val="0A800D"/>
                </a:solidFill>
                <a:latin typeface="Agency FB" pitchFamily="34" charset="0"/>
              </a:rPr>
              <a:t>nam</a:t>
            </a:r>
            <a:r>
              <a:rPr lang="en-US" sz="4400" dirty="0">
                <a:solidFill>
                  <a:srgbClr val="0A800D"/>
                </a:solidFill>
                <a:latin typeface="Agency FB" pitchFamily="34" charset="0"/>
              </a:rPr>
              <a:t> </a:t>
            </a:r>
            <a:r>
              <a:rPr lang="sr-Latn-RS" sz="4400" dirty="0">
                <a:solidFill>
                  <a:srgbClr val="0A800D"/>
                </a:solidFill>
                <a:latin typeface="Agency FB" pitchFamily="34" charset="0"/>
              </a:rPr>
              <a:t>u</a:t>
            </a:r>
            <a:r>
              <a:rPr lang="en-US" sz="4400" dirty="0" err="1">
                <a:solidFill>
                  <a:srgbClr val="0A800D"/>
                </a:solidFill>
                <a:latin typeface="Agency FB" pitchFamily="34" charset="0"/>
              </a:rPr>
              <a:t>jedno</a:t>
            </a:r>
            <a:r>
              <a:rPr lang="en-US" sz="4400" dirty="0">
                <a:solidFill>
                  <a:srgbClr val="0A800D"/>
                </a:solidFill>
                <a:latin typeface="Agency FB" pitchFamily="34" charset="0"/>
              </a:rPr>
              <a:t> </a:t>
            </a:r>
            <a:r>
              <a:rPr lang="sr-Latn-RS" sz="4400" dirty="0">
                <a:solidFill>
                  <a:srgbClr val="0A800D"/>
                </a:solidFill>
                <a:latin typeface="Agency FB" pitchFamily="34" charset="0"/>
              </a:rPr>
              <a:t>i</a:t>
            </a:r>
            <a:r>
              <a:rPr lang="en-US" sz="4400" dirty="0">
                <a:solidFill>
                  <a:srgbClr val="0A800D"/>
                </a:solidFill>
                <a:latin typeface="Agency FB" pitchFamily="34" charset="0"/>
              </a:rPr>
              <a:t> </a:t>
            </a:r>
            <a:r>
              <a:rPr lang="en-US" sz="4400" dirty="0" err="1">
                <a:solidFill>
                  <a:srgbClr val="0A800D"/>
                </a:solidFill>
                <a:latin typeface="Agency FB" pitchFamily="34" charset="0"/>
              </a:rPr>
              <a:t>predstavlja</a:t>
            </a:r>
            <a:endParaRPr lang="en-US" sz="4400" dirty="0">
              <a:solidFill>
                <a:srgbClr val="0A800D"/>
              </a:solidFill>
              <a:latin typeface="Agency FB" pitchFamily="34" charset="0"/>
            </a:endParaRPr>
          </a:p>
          <a:p>
            <a:pPr algn="ctr"/>
            <a:r>
              <a:rPr lang="en-US" sz="4400" dirty="0">
                <a:solidFill>
                  <a:srgbClr val="0A800D"/>
                </a:solidFill>
                <a:latin typeface="Agency FB" pitchFamily="34" charset="0"/>
              </a:rPr>
              <a:t> </a:t>
            </a:r>
            <a:r>
              <a:rPr lang="en-US" sz="4400" dirty="0">
                <a:solidFill>
                  <a:srgbClr val="7030A0"/>
                </a:solidFill>
                <a:latin typeface="Agency FB" pitchFamily="34" charset="0"/>
              </a:rPr>
              <a:t>TRECU KOSMICKU BRZINU</a:t>
            </a:r>
            <a:endParaRPr lang="sr-Latn-CS" sz="4400" dirty="0">
              <a:solidFill>
                <a:srgbClr val="7030A0"/>
              </a:solidFill>
              <a:latin typeface="Agency FB" pitchFamily="34" charset="0"/>
            </a:endParaRPr>
          </a:p>
        </p:txBody>
      </p:sp>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BAF86568-9315-4654-BAA1-4FCBE501616A}"/>
                  </a:ext>
                </a:extLst>
              </p:cNvPr>
              <p:cNvSpPr txBox="1"/>
              <p:nvPr/>
            </p:nvSpPr>
            <p:spPr>
              <a:xfrm>
                <a:off x="2591265" y="4980663"/>
                <a:ext cx="3961469" cy="1402756"/>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sz="4800" i="1" smtClean="0">
                              <a:solidFill>
                                <a:schemeClr val="accent6">
                                  <a:lumMod val="60000"/>
                                  <a:lumOff val="40000"/>
                                </a:schemeClr>
                              </a:solidFill>
                              <a:latin typeface="Cambria Math" panose="02040503050406030204" pitchFamily="18" charset="0"/>
                            </a:rPr>
                          </m:ctrlPr>
                        </m:sSubPr>
                        <m:e>
                          <m:r>
                            <a:rPr lang="sr-Latn-RS" sz="4800" b="0" i="1" smtClean="0">
                              <a:solidFill>
                                <a:schemeClr val="accent6">
                                  <a:lumMod val="60000"/>
                                  <a:lumOff val="40000"/>
                                </a:schemeClr>
                              </a:solidFill>
                              <a:latin typeface="Cambria Math" panose="02040503050406030204" pitchFamily="18" charset="0"/>
                            </a:rPr>
                            <m:t>𝑣</m:t>
                          </m:r>
                        </m:e>
                        <m:sub>
                          <m:r>
                            <a:rPr lang="sr-Latn-RS" sz="4800" b="0" i="1" smtClean="0">
                              <a:solidFill>
                                <a:schemeClr val="accent6">
                                  <a:lumMod val="60000"/>
                                  <a:lumOff val="40000"/>
                                </a:schemeClr>
                              </a:solidFill>
                              <a:latin typeface="Cambria Math" panose="02040503050406030204" pitchFamily="18" charset="0"/>
                            </a:rPr>
                            <m:t>3</m:t>
                          </m:r>
                          <m:r>
                            <a:rPr lang="sr-Latn-RS" sz="4800" b="0" i="1" smtClean="0">
                              <a:solidFill>
                                <a:schemeClr val="accent6">
                                  <a:lumMod val="60000"/>
                                  <a:lumOff val="40000"/>
                                </a:schemeClr>
                              </a:solidFill>
                              <a:latin typeface="Cambria Math" panose="02040503050406030204" pitchFamily="18" charset="0"/>
                            </a:rPr>
                            <m:t>𝑘</m:t>
                          </m:r>
                        </m:sub>
                      </m:sSub>
                      <m:r>
                        <a:rPr lang="en-US" sz="4800" i="1" smtClean="0">
                          <a:solidFill>
                            <a:schemeClr val="accent6">
                              <a:lumMod val="60000"/>
                              <a:lumOff val="40000"/>
                            </a:schemeClr>
                          </a:solidFill>
                          <a:latin typeface="Cambria Math" panose="02040503050406030204" pitchFamily="18" charset="0"/>
                          <a:ea typeface="Cambria Math" panose="02040503050406030204" pitchFamily="18" charset="0"/>
                        </a:rPr>
                        <m:t>=</m:t>
                      </m:r>
                      <m:r>
                        <a:rPr lang="sr-Latn-RS" sz="4800" b="0" i="1" smtClean="0">
                          <a:solidFill>
                            <a:schemeClr val="accent6">
                              <a:lumMod val="60000"/>
                              <a:lumOff val="40000"/>
                            </a:schemeClr>
                          </a:solidFill>
                          <a:latin typeface="Cambria Math" panose="02040503050406030204" pitchFamily="18" charset="0"/>
                          <a:ea typeface="Cambria Math" panose="02040503050406030204" pitchFamily="18" charset="0"/>
                        </a:rPr>
                        <m:t>16,6</m:t>
                      </m:r>
                      <m:f>
                        <m:fPr>
                          <m:ctrlPr>
                            <a:rPr lang="sr-Latn-RS" sz="4800" b="0" i="1" smtClean="0">
                              <a:solidFill>
                                <a:schemeClr val="accent6">
                                  <a:lumMod val="60000"/>
                                  <a:lumOff val="40000"/>
                                </a:schemeClr>
                              </a:solidFill>
                              <a:latin typeface="Cambria Math" panose="02040503050406030204" pitchFamily="18" charset="0"/>
                              <a:ea typeface="Cambria Math" panose="02040503050406030204" pitchFamily="18" charset="0"/>
                            </a:rPr>
                          </m:ctrlPr>
                        </m:fPr>
                        <m:num>
                          <m:r>
                            <a:rPr lang="sr-Latn-RS" sz="4800" b="0" i="1" smtClean="0">
                              <a:solidFill>
                                <a:schemeClr val="accent6">
                                  <a:lumMod val="60000"/>
                                  <a:lumOff val="40000"/>
                                </a:schemeClr>
                              </a:solidFill>
                              <a:latin typeface="Cambria Math" panose="02040503050406030204" pitchFamily="18" charset="0"/>
                              <a:ea typeface="Cambria Math" panose="02040503050406030204" pitchFamily="18" charset="0"/>
                            </a:rPr>
                            <m:t>𝑘𝑚</m:t>
                          </m:r>
                        </m:num>
                        <m:den>
                          <m:r>
                            <a:rPr lang="sr-Latn-RS" sz="4800" b="0" i="1" smtClean="0">
                              <a:solidFill>
                                <a:schemeClr val="accent6">
                                  <a:lumMod val="60000"/>
                                  <a:lumOff val="40000"/>
                                </a:schemeClr>
                              </a:solidFill>
                              <a:latin typeface="Cambria Math" panose="02040503050406030204" pitchFamily="18" charset="0"/>
                              <a:ea typeface="Cambria Math" panose="02040503050406030204" pitchFamily="18" charset="0"/>
                            </a:rPr>
                            <m:t>𝑠</m:t>
                          </m:r>
                        </m:den>
                      </m:f>
                    </m:oMath>
                  </m:oMathPara>
                </a14:m>
                <a:endParaRPr lang="en-US" sz="4800" dirty="0"/>
              </a:p>
            </p:txBody>
          </p:sp>
        </mc:Choice>
        <mc:Fallback>
          <p:sp>
            <p:nvSpPr>
              <p:cNvPr id="2" name="TextBox 1">
                <a:extLst>
                  <a:ext uri="{FF2B5EF4-FFF2-40B4-BE49-F238E27FC236}">
                    <a16:creationId xmlns:a16="http://schemas.microsoft.com/office/drawing/2014/main" id="{BAF86568-9315-4654-BAA1-4FCBE501616A}"/>
                  </a:ext>
                </a:extLst>
              </p:cNvPr>
              <p:cNvSpPr txBox="1">
                <a:spLocks noRot="1" noChangeAspect="1" noMove="1" noResize="1" noEditPoints="1" noAdjustHandles="1" noChangeArrowheads="1" noChangeShapeType="1" noTextEdit="1"/>
              </p:cNvSpPr>
              <p:nvPr/>
            </p:nvSpPr>
            <p:spPr>
              <a:xfrm>
                <a:off x="2591265" y="4980663"/>
                <a:ext cx="3961469" cy="1402756"/>
              </a:xfrm>
              <a:prstGeom prst="rect">
                <a:avLst/>
              </a:prstGeom>
              <a:blipFill>
                <a:blip r:embed="rId2"/>
                <a:stretch>
                  <a:fillRect/>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500"/>
                                        <p:tgtEl>
                                          <p:spTgt spid="4">
                                            <p:txEl>
                                              <p:pRg st="0" end="0"/>
                                            </p:txEl>
                                          </p:spTgt>
                                        </p:tgtEl>
                                      </p:cBhvr>
                                    </p:animEffect>
                                  </p:childTnLst>
                                </p:cTn>
                              </p:par>
                            </p:childTnLst>
                          </p:cTn>
                        </p:par>
                        <p:par>
                          <p:cTn id="11" fill="hold">
                            <p:stCondLst>
                              <p:cond delay="4300"/>
                            </p:stCondLst>
                            <p:childTnLst>
                              <p:par>
                                <p:cTn id="12" presetID="23" presetClass="entr" presetSubtype="36" fill="hold" nodeType="after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2000" fill="hold"/>
                                        <p:tgtEl>
                                          <p:spTgt spid="4">
                                            <p:txEl>
                                              <p:pRg st="1" end="1"/>
                                            </p:txEl>
                                          </p:spTgt>
                                        </p:tgtEl>
                                        <p:attrNameLst>
                                          <p:attrName>ppt_w</p:attrName>
                                        </p:attrNameLst>
                                      </p:cBhvr>
                                      <p:tavLst>
                                        <p:tav tm="0">
                                          <p:val>
                                            <p:strVal val="(6*min(max(#ppt_w*#ppt_h,.3),1)-7.4)/-.7*#ppt_w"/>
                                          </p:val>
                                        </p:tav>
                                        <p:tav tm="100000">
                                          <p:val>
                                            <p:strVal val="#ppt_w"/>
                                          </p:val>
                                        </p:tav>
                                      </p:tavLst>
                                    </p:anim>
                                    <p:anim calcmode="lin" valueType="num">
                                      <p:cBhvr>
                                        <p:cTn id="15" dur="2000" fill="hold"/>
                                        <p:tgtEl>
                                          <p:spTgt spid="4">
                                            <p:txEl>
                                              <p:pRg st="1" end="1"/>
                                            </p:txEl>
                                          </p:spTgt>
                                        </p:tgtEl>
                                        <p:attrNameLst>
                                          <p:attrName>ppt_h</p:attrName>
                                        </p:attrNameLst>
                                      </p:cBhvr>
                                      <p:tavLst>
                                        <p:tav tm="0">
                                          <p:val>
                                            <p:strVal val="(6*min(max(#ppt_w*#ppt_h,.3),1)-7.4)/-.7*#ppt_h"/>
                                          </p:val>
                                        </p:tav>
                                        <p:tav tm="100000">
                                          <p:val>
                                            <p:strVal val="#ppt_h"/>
                                          </p:val>
                                        </p:tav>
                                      </p:tavLst>
                                    </p:anim>
                                    <p:anim calcmode="lin" valueType="num">
                                      <p:cBhvr>
                                        <p:cTn id="16" dur="2000" fill="hold"/>
                                        <p:tgtEl>
                                          <p:spTgt spid="4">
                                            <p:txEl>
                                              <p:pRg st="1" end="1"/>
                                            </p:txEl>
                                          </p:spTgt>
                                        </p:tgtEl>
                                        <p:attrNameLst>
                                          <p:attrName>ppt_x</p:attrName>
                                        </p:attrNameLst>
                                      </p:cBhvr>
                                      <p:tavLst>
                                        <p:tav tm="0">
                                          <p:val>
                                            <p:fltVal val="0.5"/>
                                          </p:val>
                                        </p:tav>
                                        <p:tav tm="100000">
                                          <p:val>
                                            <p:strVal val="#ppt_x"/>
                                          </p:val>
                                        </p:tav>
                                      </p:tavLst>
                                    </p:anim>
                                    <p:anim calcmode="lin" valueType="num">
                                      <p:cBhvr>
                                        <p:cTn id="17" dur="2000" fill="hold"/>
                                        <p:tgtEl>
                                          <p:spTgt spid="4">
                                            <p:txEl>
                                              <p:pRg st="1" end="1"/>
                                            </p:txEl>
                                          </p:spTgt>
                                        </p:tgtEl>
                                        <p:attrNameLst>
                                          <p:attrName>ppt_y</p:attrName>
                                        </p:attrNameLst>
                                      </p:cBhvr>
                                      <p:tavLst>
                                        <p:tav tm="0">
                                          <p:val>
                                            <p:strVal val="1+(6*min(max(#ppt_w*#ppt_h,.3),1)-7.4)/-.7*#ppt_h/2"/>
                                          </p:val>
                                        </p:tav>
                                        <p:tav tm="100000">
                                          <p:val>
                                            <p:strVal val="#ppt_y"/>
                                          </p:val>
                                        </p:tav>
                                      </p:tavLst>
                                    </p:anim>
                                  </p:childTnLst>
                                </p:cTn>
                              </p:par>
                            </p:childTnLst>
                          </p:cTn>
                        </p:par>
                        <p:par>
                          <p:cTn id="18" fill="hold">
                            <p:stCondLst>
                              <p:cond delay="6300"/>
                            </p:stCondLst>
                            <p:childTnLst>
                              <p:par>
                                <p:cTn id="19" presetID="1" presetClass="entr" presetSubtype="0"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0" y="357166"/>
            <a:ext cx="9144000" cy="3071834"/>
          </a:xfrm>
        </p:spPr>
        <p:txBody>
          <a:bodyPr>
            <a:noAutofit/>
          </a:bodyPr>
          <a:lstStyle/>
          <a:p>
            <a:pPr algn="ctr"/>
            <a:r>
              <a:rPr lang="en-US" sz="3200" dirty="0"/>
              <a:t> </a:t>
            </a:r>
            <a:r>
              <a:rPr lang="en-US" sz="3200" dirty="0">
                <a:solidFill>
                  <a:srgbClr val="7030A0"/>
                </a:solidFill>
              </a:rPr>
              <a:t>CETVRTA KOSMICKA BRZINA </a:t>
            </a:r>
            <a:r>
              <a:rPr lang="en-US" sz="3200" dirty="0"/>
              <a:t>je </a:t>
            </a:r>
            <a:r>
              <a:rPr lang="en-US" sz="3200" dirty="0" err="1"/>
              <a:t>najmanja</a:t>
            </a:r>
            <a:r>
              <a:rPr lang="en-US" sz="3200" dirty="0"/>
              <a:t> </a:t>
            </a:r>
            <a:r>
              <a:rPr lang="en-US" sz="3200" dirty="0" err="1"/>
              <a:t>brzina</a:t>
            </a:r>
            <a:r>
              <a:rPr lang="en-US" sz="3200" dirty="0"/>
              <a:t> </a:t>
            </a:r>
            <a:r>
              <a:rPr lang="en-US" sz="3200" dirty="0" err="1"/>
              <a:t>koja</a:t>
            </a:r>
            <a:r>
              <a:rPr lang="en-US" sz="3200" dirty="0"/>
              <a:t> je </a:t>
            </a:r>
            <a:r>
              <a:rPr lang="en-US" sz="3200" dirty="0" err="1"/>
              <a:t>potrebna</a:t>
            </a:r>
            <a:r>
              <a:rPr lang="en-US" sz="3200" dirty="0"/>
              <a:t> </a:t>
            </a:r>
            <a:r>
              <a:rPr lang="en-US" sz="3200" dirty="0" err="1"/>
              <a:t>objektu</a:t>
            </a:r>
            <a:r>
              <a:rPr lang="en-US" sz="3200" dirty="0"/>
              <a:t> </a:t>
            </a:r>
            <a:r>
              <a:rPr lang="en-US" sz="3200" dirty="0" err="1"/>
              <a:t>da</a:t>
            </a:r>
            <a:r>
              <a:rPr lang="en-US" sz="3200" dirty="0"/>
              <a:t> </a:t>
            </a:r>
            <a:r>
              <a:rPr lang="en-US" sz="3200" dirty="0" err="1"/>
              <a:t>napusti</a:t>
            </a:r>
            <a:r>
              <a:rPr lang="en-US" sz="3200" dirty="0"/>
              <a:t> </a:t>
            </a:r>
            <a:r>
              <a:rPr lang="en-US" sz="3200" dirty="0" err="1"/>
              <a:t>galaksiju</a:t>
            </a:r>
            <a:r>
              <a:rPr lang="en-US" sz="3200" dirty="0"/>
              <a:t> </a:t>
            </a:r>
            <a:r>
              <a:rPr lang="en-US" sz="3200" dirty="0" err="1"/>
              <a:t>Mlecni</a:t>
            </a:r>
            <a:r>
              <a:rPr lang="en-US" sz="3200" dirty="0"/>
              <a:t> put </a:t>
            </a:r>
            <a:r>
              <a:rPr lang="en-US" sz="3200" dirty="0" err="1"/>
              <a:t>i</a:t>
            </a:r>
            <a:r>
              <a:rPr lang="en-US" sz="3200" dirty="0"/>
              <a:t> </a:t>
            </a:r>
            <a:r>
              <a:rPr lang="en-US" sz="3200" dirty="0" err="1"/>
              <a:t>ta</a:t>
            </a:r>
            <a:r>
              <a:rPr lang="en-US" sz="3200" dirty="0"/>
              <a:t> </a:t>
            </a:r>
            <a:r>
              <a:rPr lang="en-US" sz="3200" dirty="0" err="1"/>
              <a:t>brzina</a:t>
            </a:r>
            <a:r>
              <a:rPr lang="en-US" sz="3200" dirty="0"/>
              <a:t> </a:t>
            </a:r>
            <a:r>
              <a:rPr lang="en-US" sz="3200" dirty="0" err="1"/>
              <a:t>nije</a:t>
            </a:r>
            <a:r>
              <a:rPr lang="en-US" sz="3200" dirty="0"/>
              <a:t> </a:t>
            </a:r>
            <a:r>
              <a:rPr lang="en-US" sz="3200" dirty="0" err="1"/>
              <a:t>ista</a:t>
            </a:r>
            <a:r>
              <a:rPr lang="en-US" sz="3200" dirty="0"/>
              <a:t> </a:t>
            </a:r>
            <a:r>
              <a:rPr lang="en-US" sz="3200" dirty="0" err="1"/>
              <a:t>za</a:t>
            </a:r>
            <a:r>
              <a:rPr lang="en-US" sz="3200" dirty="0"/>
              <a:t> </a:t>
            </a:r>
            <a:r>
              <a:rPr lang="en-US" sz="3200" dirty="0" err="1"/>
              <a:t>sve</a:t>
            </a:r>
            <a:r>
              <a:rPr lang="en-US" sz="3200" dirty="0"/>
              <a:t> </a:t>
            </a:r>
            <a:r>
              <a:rPr lang="en-US" sz="3200" dirty="0" err="1"/>
              <a:t>tacke</a:t>
            </a:r>
            <a:r>
              <a:rPr lang="en-US" sz="3200" dirty="0"/>
              <a:t> u </a:t>
            </a:r>
            <a:r>
              <a:rPr lang="en-US" sz="3200" dirty="0" err="1"/>
              <a:t>toj</a:t>
            </a:r>
            <a:r>
              <a:rPr lang="en-US" sz="3200" dirty="0"/>
              <a:t> </a:t>
            </a:r>
            <a:r>
              <a:rPr lang="en-US" sz="3200" dirty="0" err="1"/>
              <a:t>galaksiju</a:t>
            </a:r>
            <a:r>
              <a:rPr lang="en-US" sz="3200" dirty="0"/>
              <a:t>. </a:t>
            </a:r>
            <a:r>
              <a:rPr lang="en-US" sz="3200" dirty="0" err="1"/>
              <a:t>Ona</a:t>
            </a:r>
            <a:r>
              <a:rPr lang="en-US" sz="3200" dirty="0"/>
              <a:t> </a:t>
            </a:r>
            <a:r>
              <a:rPr lang="en-US" sz="3200" dirty="0" err="1"/>
              <a:t>iznosi</a:t>
            </a:r>
            <a:r>
              <a:rPr lang="en-US" sz="3200" dirty="0"/>
              <a:t> 550 km/s.</a:t>
            </a:r>
            <a:br>
              <a:rPr lang="en-US" sz="3200" dirty="0"/>
            </a:br>
            <a:r>
              <a:rPr lang="en-US" sz="3200" dirty="0" err="1"/>
              <a:t>Naravno</a:t>
            </a:r>
            <a:r>
              <a:rPr lang="en-US" sz="3200" dirty="0"/>
              <a:t> to </a:t>
            </a:r>
            <a:r>
              <a:rPr lang="en-US" sz="3200" dirty="0" err="1"/>
              <a:t>znaci</a:t>
            </a:r>
            <a:r>
              <a:rPr lang="en-US" sz="3200" dirty="0"/>
              <a:t> da bez </a:t>
            </a:r>
            <a:r>
              <a:rPr lang="en-US" sz="3200" dirty="0" err="1"/>
              <a:t>obzira</a:t>
            </a:r>
            <a:r>
              <a:rPr lang="en-US" sz="3200" dirty="0"/>
              <a:t> </a:t>
            </a:r>
            <a:r>
              <a:rPr lang="en-US" sz="3200" dirty="0" err="1"/>
              <a:t>iz</a:t>
            </a:r>
            <a:r>
              <a:rPr lang="en-US" sz="3200" dirty="0"/>
              <a:t> </a:t>
            </a:r>
            <a:r>
              <a:rPr lang="en-US" sz="3200" dirty="0" err="1"/>
              <a:t>koje</a:t>
            </a:r>
            <a:r>
              <a:rPr lang="en-US" sz="3200" dirty="0"/>
              <a:t> </a:t>
            </a:r>
            <a:r>
              <a:rPr lang="en-US" sz="3200" dirty="0" err="1"/>
              <a:t>tacke</a:t>
            </a:r>
            <a:r>
              <a:rPr lang="en-US" sz="3200" dirty="0"/>
              <a:t> to </a:t>
            </a:r>
            <a:r>
              <a:rPr lang="en-US" sz="3200" dirty="0" err="1"/>
              <a:t>telo</a:t>
            </a:r>
            <a:r>
              <a:rPr lang="en-US" sz="3200" dirty="0"/>
              <a:t> </a:t>
            </a:r>
            <a:r>
              <a:rPr lang="en-US" sz="3200" dirty="0" err="1"/>
              <a:t>bude</a:t>
            </a:r>
            <a:r>
              <a:rPr lang="en-US" sz="3200" dirty="0"/>
              <a:t> </a:t>
            </a:r>
            <a:r>
              <a:rPr lang="en-US" sz="3200" dirty="0" err="1"/>
              <a:t>krenulo</a:t>
            </a:r>
            <a:r>
              <a:rPr lang="en-US" sz="3200" dirty="0"/>
              <a:t> </a:t>
            </a:r>
            <a:r>
              <a:rPr lang="en-US" sz="3200" dirty="0" err="1"/>
              <a:t>nije</a:t>
            </a:r>
            <a:r>
              <a:rPr lang="en-US" sz="3200" dirty="0"/>
              <a:t> </a:t>
            </a:r>
            <a:r>
              <a:rPr lang="en-US" sz="3200" dirty="0" err="1"/>
              <a:t>isto</a:t>
            </a:r>
            <a:r>
              <a:rPr lang="en-US" sz="3200" dirty="0"/>
              <a:t> </a:t>
            </a:r>
            <a:r>
              <a:rPr lang="en-US" sz="3200" dirty="0" err="1"/>
              <a:t>niti</a:t>
            </a:r>
            <a:r>
              <a:rPr lang="en-US" sz="3200" dirty="0"/>
              <a:t> </a:t>
            </a:r>
            <a:r>
              <a:rPr lang="en-US" sz="3200" dirty="0" err="1"/>
              <a:t>ce</a:t>
            </a:r>
            <a:r>
              <a:rPr lang="en-US" sz="3200" dirty="0"/>
              <a:t> </a:t>
            </a:r>
            <a:r>
              <a:rPr lang="en-US" sz="3200" dirty="0" err="1"/>
              <a:t>biti</a:t>
            </a:r>
            <a:r>
              <a:rPr lang="en-US" sz="3200" dirty="0"/>
              <a:t> </a:t>
            </a:r>
            <a:r>
              <a:rPr lang="en-US" sz="3200" dirty="0" err="1"/>
              <a:t>isto</a:t>
            </a:r>
            <a:r>
              <a:rPr lang="en-US" sz="3200" dirty="0"/>
              <a:t> </a:t>
            </a:r>
            <a:r>
              <a:rPr lang="en-US" sz="3200" dirty="0" err="1"/>
              <a:t>kao</a:t>
            </a:r>
            <a:r>
              <a:rPr lang="en-US" sz="3200" dirty="0"/>
              <a:t> </a:t>
            </a:r>
            <a:r>
              <a:rPr lang="en-US" sz="3200" dirty="0" err="1"/>
              <a:t>neko</a:t>
            </a:r>
            <a:r>
              <a:rPr lang="en-US" sz="3200" dirty="0"/>
              <a:t> </a:t>
            </a:r>
            <a:r>
              <a:rPr lang="en-US" sz="3200" dirty="0" err="1"/>
              <a:t>drugo</a:t>
            </a:r>
            <a:r>
              <a:rPr lang="en-US" sz="3200" dirty="0"/>
              <a:t> </a:t>
            </a:r>
            <a:r>
              <a:rPr lang="en-US" sz="3200" dirty="0" err="1"/>
              <a:t>telo</a:t>
            </a:r>
            <a:r>
              <a:rPr lang="en-US" sz="3200" dirty="0"/>
              <a:t> </a:t>
            </a:r>
            <a:r>
              <a:rPr lang="en-US" sz="3200" dirty="0" err="1"/>
              <a:t>koji</a:t>
            </a:r>
            <a:r>
              <a:rPr lang="en-US" sz="3200" dirty="0"/>
              <a:t> </a:t>
            </a:r>
            <a:r>
              <a:rPr lang="en-US" sz="3200" dirty="0" err="1"/>
              <a:t>ima</a:t>
            </a:r>
            <a:r>
              <a:rPr lang="en-US" sz="3200" dirty="0"/>
              <a:t> </a:t>
            </a:r>
            <a:r>
              <a:rPr lang="en-US" sz="3200" dirty="0" err="1"/>
              <a:t>mnogo</a:t>
            </a:r>
            <a:r>
              <a:rPr lang="en-US" sz="3200" dirty="0"/>
              <a:t> </a:t>
            </a:r>
            <a:r>
              <a:rPr lang="en-US" sz="3200" dirty="0" err="1"/>
              <a:t>vecu</a:t>
            </a:r>
            <a:r>
              <a:rPr lang="en-US" sz="3200" dirty="0"/>
              <a:t> </a:t>
            </a:r>
            <a:r>
              <a:rPr lang="en-US" sz="3200" dirty="0" err="1"/>
              <a:t>razdaljenu</a:t>
            </a:r>
            <a:r>
              <a:rPr lang="en-US" sz="3200" dirty="0"/>
              <a:t> od tog </a:t>
            </a:r>
            <a:r>
              <a:rPr lang="en-US" sz="3200" dirty="0" err="1"/>
              <a:t>tela</a:t>
            </a:r>
            <a:r>
              <a:rPr lang="en-US" sz="3200" dirty="0"/>
              <a:t>. </a:t>
            </a:r>
            <a:br>
              <a:rPr lang="en-US" sz="3200" dirty="0"/>
            </a:br>
            <a:endParaRPr lang="sr-Latn-CS" sz="3200" dirty="0">
              <a:solidFill>
                <a:srgbClr val="FF0000"/>
              </a:solidFill>
            </a:endParaRPr>
          </a:p>
        </p:txBody>
      </p:sp>
      <p:pic>
        <p:nvPicPr>
          <p:cNvPr id="65540" name="Picture 4" descr="The Sun and Earth's Climate: The Solar Cycle and the Maunder ..."/>
          <p:cNvPicPr>
            <a:picLocks noChangeAspect="1" noChangeArrowheads="1" noCrop="1"/>
          </p:cNvPicPr>
          <p:nvPr/>
        </p:nvPicPr>
        <p:blipFill>
          <a:blip r:embed="rId2"/>
          <a:srcRect/>
          <a:stretch>
            <a:fillRect/>
          </a:stretch>
        </p:blipFill>
        <p:spPr bwMode="auto">
          <a:xfrm>
            <a:off x="3071802" y="3214686"/>
            <a:ext cx="6072198" cy="3643314"/>
          </a:xfrm>
          <a:prstGeom prst="rect">
            <a:avLst/>
          </a:prstGeom>
          <a:ln>
            <a:noFill/>
          </a:ln>
          <a:effectLst>
            <a:softEdge rad="112500"/>
          </a:effectLst>
        </p:spPr>
      </p:pic>
      <p:sp>
        <p:nvSpPr>
          <p:cNvPr id="6" name="Rectangle 5"/>
          <p:cNvSpPr/>
          <p:nvPr/>
        </p:nvSpPr>
        <p:spPr>
          <a:xfrm>
            <a:off x="0" y="4000504"/>
            <a:ext cx="3203848" cy="1569660"/>
          </a:xfrm>
          <a:prstGeom prst="rect">
            <a:avLst/>
          </a:prstGeom>
        </p:spPr>
        <p:txBody>
          <a:bodyPr wrap="square">
            <a:spAutoFit/>
          </a:bodyPr>
          <a:lstStyle/>
          <a:p>
            <a:pPr algn="ctr"/>
            <a:r>
              <a:rPr lang="en-US" sz="3200" dirty="0" err="1">
                <a:solidFill>
                  <a:srgbClr val="0A800D"/>
                </a:solidFill>
                <a:latin typeface="Agency FB" pitchFamily="34" charset="0"/>
              </a:rPr>
              <a:t>Sunce</a:t>
            </a:r>
            <a:r>
              <a:rPr lang="en-US" sz="3200" dirty="0">
                <a:solidFill>
                  <a:srgbClr val="0A800D"/>
                </a:solidFill>
                <a:latin typeface="Agency FB" pitchFamily="34" charset="0"/>
              </a:rPr>
              <a:t> se </a:t>
            </a:r>
            <a:r>
              <a:rPr lang="en-US" sz="3200" dirty="0" err="1">
                <a:solidFill>
                  <a:srgbClr val="0A800D"/>
                </a:solidFill>
                <a:latin typeface="Agency FB" pitchFamily="34" charset="0"/>
              </a:rPr>
              <a:t>oko</a:t>
            </a:r>
            <a:r>
              <a:rPr lang="en-US" sz="3200" dirty="0">
                <a:solidFill>
                  <a:srgbClr val="0A800D"/>
                </a:solidFill>
                <a:latin typeface="Agency FB" pitchFamily="34" charset="0"/>
              </a:rPr>
              <a:t> </a:t>
            </a:r>
            <a:r>
              <a:rPr lang="en-US" sz="3200" dirty="0" err="1">
                <a:solidFill>
                  <a:srgbClr val="0A800D"/>
                </a:solidFill>
                <a:latin typeface="Agency FB" pitchFamily="34" charset="0"/>
              </a:rPr>
              <a:t>centra</a:t>
            </a:r>
            <a:r>
              <a:rPr lang="en-US" sz="3200" dirty="0">
                <a:solidFill>
                  <a:srgbClr val="0A800D"/>
                </a:solidFill>
                <a:latin typeface="Agency FB" pitchFamily="34" charset="0"/>
              </a:rPr>
              <a:t> </a:t>
            </a:r>
            <a:r>
              <a:rPr lang="en-US" sz="3200" dirty="0" err="1">
                <a:solidFill>
                  <a:srgbClr val="0A800D"/>
                </a:solidFill>
                <a:latin typeface="Agency FB" pitchFamily="34" charset="0"/>
              </a:rPr>
              <a:t>galakcije</a:t>
            </a:r>
            <a:r>
              <a:rPr lang="en-US" sz="3200" dirty="0">
                <a:solidFill>
                  <a:srgbClr val="0A800D"/>
                </a:solidFill>
                <a:latin typeface="Agency FB" pitchFamily="34" charset="0"/>
              </a:rPr>
              <a:t> </a:t>
            </a:r>
            <a:r>
              <a:rPr lang="en-US" sz="3200" dirty="0" err="1">
                <a:solidFill>
                  <a:srgbClr val="0A800D"/>
                </a:solidFill>
                <a:latin typeface="Agency FB" pitchFamily="34" charset="0"/>
              </a:rPr>
              <a:t>krece</a:t>
            </a:r>
            <a:r>
              <a:rPr lang="en-US" sz="3200" dirty="0">
                <a:solidFill>
                  <a:srgbClr val="0A800D"/>
                </a:solidFill>
                <a:latin typeface="Agency FB" pitchFamily="34" charset="0"/>
              </a:rPr>
              <a:t> </a:t>
            </a:r>
            <a:r>
              <a:rPr lang="en-US" sz="3200" dirty="0" err="1">
                <a:solidFill>
                  <a:srgbClr val="0A800D"/>
                </a:solidFill>
                <a:latin typeface="Agency FB" pitchFamily="34" charset="0"/>
              </a:rPr>
              <a:t>briznom</a:t>
            </a:r>
            <a:r>
              <a:rPr lang="en-US" sz="3200" dirty="0">
                <a:solidFill>
                  <a:srgbClr val="0A800D"/>
                </a:solidFill>
                <a:latin typeface="Agency FB" pitchFamily="34" charset="0"/>
              </a:rPr>
              <a:t> </a:t>
            </a:r>
            <a:r>
              <a:rPr lang="en-US" sz="3200" dirty="0" err="1">
                <a:solidFill>
                  <a:srgbClr val="0A800D"/>
                </a:solidFill>
                <a:latin typeface="Agency FB" pitchFamily="34" charset="0"/>
              </a:rPr>
              <a:t>oko</a:t>
            </a:r>
            <a:r>
              <a:rPr lang="en-US" sz="3200" dirty="0">
                <a:solidFill>
                  <a:srgbClr val="0A800D"/>
                </a:solidFill>
                <a:latin typeface="Agency FB" pitchFamily="34" charset="0"/>
              </a:rPr>
              <a:t> 220 km/s.</a:t>
            </a:r>
            <a:endParaRPr lang="sr-Latn-CS" sz="3200" dirty="0">
              <a:solidFill>
                <a:srgbClr val="0A800D"/>
              </a:solidFill>
              <a:latin typeface="Agency FB"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p:val>
                                            <p:fltVal val="0.5"/>
                                          </p:val>
                                        </p:tav>
                                        <p:tav tm="100000">
                                          <p:val>
                                            <p:strVal val="#ppt_x"/>
                                          </p:val>
                                        </p:tav>
                                      </p:tavLst>
                                    </p:anim>
                                    <p:anim calcmode="lin" valueType="num">
                                      <p:cBhvr>
                                        <p:cTn id="10" dur="10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900" decel="100000" fill="hold"/>
                                        <p:tgtEl>
                                          <p:spTgt spid="6">
                                            <p:txEl>
                                              <p:pRg st="0" end="0"/>
                                            </p:tx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6">
                                            <p:txEl>
                                              <p:pRg st="0" end="0"/>
                                            </p:txEl>
                                          </p:spTgt>
                                        </p:tgtEl>
                                        <p:attrNameLst>
                                          <p:attrName>ppt_y</p:attrName>
                                        </p:attrNameLst>
                                      </p:cBhvr>
                                      <p:tavLst>
                                        <p:tav tm="0">
                                          <p:val>
                                            <p:strVal val="#ppt_y-.03"/>
                                          </p:val>
                                        </p:tav>
                                        <p:tav tm="100000">
                                          <p:val>
                                            <p:strVal val="#ppt_y"/>
                                          </p:val>
                                        </p:tav>
                                      </p:tavLst>
                                    </p:anim>
                                  </p:childTnLst>
                                </p:cTn>
                              </p:par>
                              <p:par>
                                <p:cTn id="18" presetID="35" presetClass="entr" presetSubtype="0" fill="hold" nodeType="withEffect">
                                  <p:stCondLst>
                                    <p:cond delay="0"/>
                                  </p:stCondLst>
                                  <p:childTnLst>
                                    <p:set>
                                      <p:cBhvr>
                                        <p:cTn id="19" dur="1" fill="hold">
                                          <p:stCondLst>
                                            <p:cond delay="0"/>
                                          </p:stCondLst>
                                        </p:cTn>
                                        <p:tgtEl>
                                          <p:spTgt spid="65540"/>
                                        </p:tgtEl>
                                        <p:attrNameLst>
                                          <p:attrName>style.visibility</p:attrName>
                                        </p:attrNameLst>
                                      </p:cBhvr>
                                      <p:to>
                                        <p:strVal val="visible"/>
                                      </p:to>
                                    </p:set>
                                    <p:animEffect transition="in" filter="fade">
                                      <p:cBhvr>
                                        <p:cTn id="20" dur="500"/>
                                        <p:tgtEl>
                                          <p:spTgt spid="65540"/>
                                        </p:tgtEl>
                                      </p:cBhvr>
                                    </p:animEffect>
                                    <p:anim calcmode="lin" valueType="num">
                                      <p:cBhvr>
                                        <p:cTn id="21" dur="500" fill="hold"/>
                                        <p:tgtEl>
                                          <p:spTgt spid="65540"/>
                                        </p:tgtEl>
                                        <p:attrNameLst>
                                          <p:attrName>style.rotation</p:attrName>
                                        </p:attrNameLst>
                                      </p:cBhvr>
                                      <p:tavLst>
                                        <p:tav tm="0">
                                          <p:val>
                                            <p:fltVal val="720"/>
                                          </p:val>
                                        </p:tav>
                                        <p:tav tm="100000">
                                          <p:val>
                                            <p:fltVal val="0"/>
                                          </p:val>
                                        </p:tav>
                                      </p:tavLst>
                                    </p:anim>
                                    <p:anim calcmode="lin" valueType="num">
                                      <p:cBhvr>
                                        <p:cTn id="22" dur="500" fill="hold"/>
                                        <p:tgtEl>
                                          <p:spTgt spid="65540"/>
                                        </p:tgtEl>
                                        <p:attrNameLst>
                                          <p:attrName>ppt_h</p:attrName>
                                        </p:attrNameLst>
                                      </p:cBhvr>
                                      <p:tavLst>
                                        <p:tav tm="0">
                                          <p:val>
                                            <p:fltVal val="0"/>
                                          </p:val>
                                        </p:tav>
                                        <p:tav tm="100000">
                                          <p:val>
                                            <p:strVal val="#ppt_h"/>
                                          </p:val>
                                        </p:tav>
                                      </p:tavLst>
                                    </p:anim>
                                    <p:anim calcmode="lin" valueType="num">
                                      <p:cBhvr>
                                        <p:cTn id="23" dur="500" fill="hold"/>
                                        <p:tgtEl>
                                          <p:spTgt spid="65540"/>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ctrTitle"/>
          </p:nvPr>
        </p:nvSpPr>
        <p:spPr>
          <a:xfrm>
            <a:off x="107504" y="3500438"/>
            <a:ext cx="8856984" cy="3168922"/>
          </a:xfrm>
        </p:spPr>
        <p:txBody>
          <a:bodyPr>
            <a:noAutofit/>
          </a:bodyPr>
          <a:lstStyle/>
          <a:p>
            <a:pPr lvl="0"/>
            <a:r>
              <a:rPr lang="sr-Latn-RS" sz="3600" dirty="0"/>
              <a:t>Kada se neko telo krece i kada </a:t>
            </a:r>
            <a:r>
              <a:rPr lang="en-US" sz="3600" dirty="0" err="1"/>
              <a:t>na</a:t>
            </a:r>
            <a:r>
              <a:rPr lang="en-US" sz="3600" dirty="0"/>
              <a:t> to </a:t>
            </a:r>
            <a:r>
              <a:rPr lang="en-US" sz="3600" dirty="0" err="1"/>
              <a:t>telo</a:t>
            </a:r>
            <a:r>
              <a:rPr lang="en-US" sz="3600" dirty="0"/>
              <a:t> </a:t>
            </a:r>
            <a:r>
              <a:rPr lang="en-US" sz="3600" dirty="0" err="1"/>
              <a:t>deluje</a:t>
            </a:r>
            <a:r>
              <a:rPr lang="en-US" sz="3600" dirty="0"/>
              <a:t> </a:t>
            </a:r>
            <a:r>
              <a:rPr lang="sr-Latn-RS" sz="3600" dirty="0"/>
              <a:t>sila tako da pravac sile</a:t>
            </a:r>
            <a:r>
              <a:rPr lang="en-US" sz="3600" dirty="0"/>
              <a:t> </a:t>
            </a:r>
            <a:r>
              <a:rPr lang="sr-Latn-RS" sz="3600" dirty="0"/>
              <a:t>stalno </a:t>
            </a:r>
            <a:r>
              <a:rPr lang="en-US" sz="3600" dirty="0" err="1"/>
              <a:t>prolazi</a:t>
            </a:r>
            <a:r>
              <a:rPr lang="en-US" sz="3600" dirty="0"/>
              <a:t> </a:t>
            </a:r>
            <a:r>
              <a:rPr lang="sr-Latn-RS" sz="3600" dirty="0"/>
              <a:t>kroz jednu ta</a:t>
            </a:r>
            <a:r>
              <a:rPr lang="en-US" sz="3600" dirty="0" err="1"/>
              <a:t>cku</a:t>
            </a:r>
            <a:r>
              <a:rPr lang="en-US" sz="3600" dirty="0"/>
              <a:t>  </a:t>
            </a:r>
            <a:r>
              <a:rPr lang="en-US" sz="3600" dirty="0" err="1"/>
              <a:t>prostora</a:t>
            </a:r>
            <a:r>
              <a:rPr lang="sr-Latn-RS" sz="3600" dirty="0"/>
              <a:t>, </a:t>
            </a:r>
            <a:r>
              <a:rPr lang="en-US" sz="3600" dirty="0" err="1"/>
              <a:t>takvo</a:t>
            </a:r>
            <a:r>
              <a:rPr lang="en-US" sz="3600" dirty="0"/>
              <a:t> </a:t>
            </a:r>
            <a:r>
              <a:rPr lang="en-US" sz="3600" dirty="0" err="1"/>
              <a:t>kretanje</a:t>
            </a:r>
            <a:r>
              <a:rPr lang="en-US" sz="3600" dirty="0"/>
              <a:t> se </a:t>
            </a:r>
            <a:r>
              <a:rPr lang="en-US" sz="3600" dirty="0" err="1"/>
              <a:t>naziva</a:t>
            </a:r>
            <a:r>
              <a:rPr lang="en-US" sz="3600" dirty="0"/>
              <a:t> </a:t>
            </a:r>
            <a:r>
              <a:rPr lang="en-US" sz="3600" dirty="0">
                <a:solidFill>
                  <a:srgbClr val="7030A0"/>
                </a:solidFill>
              </a:rPr>
              <a:t>CENTRALNO KRETANJE</a:t>
            </a:r>
            <a:r>
              <a:rPr lang="en-US" sz="3600" dirty="0"/>
              <a:t>, a </a:t>
            </a:r>
            <a:r>
              <a:rPr lang="en-US" sz="3600" dirty="0" err="1"/>
              <a:t>sila</a:t>
            </a:r>
            <a:r>
              <a:rPr lang="en-US" sz="3600" dirty="0"/>
              <a:t> </a:t>
            </a:r>
            <a:r>
              <a:rPr lang="en-US" sz="3600" dirty="0" err="1"/>
              <a:t>koja</a:t>
            </a:r>
            <a:r>
              <a:rPr lang="en-US" sz="3600" dirty="0"/>
              <a:t> </a:t>
            </a:r>
            <a:r>
              <a:rPr lang="en-US" sz="3600" dirty="0" err="1"/>
              <a:t>deluje</a:t>
            </a:r>
            <a:r>
              <a:rPr lang="en-US" sz="3600" dirty="0"/>
              <a:t> </a:t>
            </a:r>
            <a:r>
              <a:rPr lang="en-US" sz="3600" dirty="0" err="1"/>
              <a:t>na</a:t>
            </a:r>
            <a:r>
              <a:rPr lang="en-US" sz="3600" dirty="0"/>
              <a:t> to </a:t>
            </a:r>
            <a:r>
              <a:rPr lang="en-US" sz="3600" dirty="0" err="1"/>
              <a:t>telo</a:t>
            </a:r>
            <a:r>
              <a:rPr lang="en-US" sz="3600" dirty="0"/>
              <a:t> </a:t>
            </a:r>
            <a:r>
              <a:rPr lang="en-US" sz="3600" dirty="0" err="1"/>
              <a:t>takodje</a:t>
            </a:r>
            <a:r>
              <a:rPr lang="sr-Latn-RS" sz="3600" dirty="0"/>
              <a:t> se</a:t>
            </a:r>
            <a:r>
              <a:rPr lang="en-US" sz="3600" dirty="0"/>
              <a:t> </a:t>
            </a:r>
            <a:r>
              <a:rPr lang="en-US" sz="3600" dirty="0" err="1"/>
              <a:t>naziva</a:t>
            </a:r>
            <a:r>
              <a:rPr lang="en-US" sz="3600" dirty="0"/>
              <a:t> </a:t>
            </a:r>
            <a:r>
              <a:rPr lang="en-US" sz="3600" dirty="0">
                <a:solidFill>
                  <a:srgbClr val="7030A0"/>
                </a:solidFill>
              </a:rPr>
              <a:t>CENTRALNA SILA. </a:t>
            </a:r>
            <a:r>
              <a:rPr lang="en-US" sz="3600" dirty="0" err="1">
                <a:solidFill>
                  <a:srgbClr val="7030A0"/>
                </a:solidFill>
              </a:rPr>
              <a:t>Gravitacionalna</a:t>
            </a:r>
            <a:r>
              <a:rPr lang="en-US" sz="3600" dirty="0">
                <a:solidFill>
                  <a:srgbClr val="7030A0"/>
                </a:solidFill>
              </a:rPr>
              <a:t> </a:t>
            </a:r>
            <a:r>
              <a:rPr lang="en-US" sz="3600" dirty="0" err="1">
                <a:solidFill>
                  <a:srgbClr val="7030A0"/>
                </a:solidFill>
              </a:rPr>
              <a:t>sila</a:t>
            </a:r>
            <a:r>
              <a:rPr lang="en-US" sz="3600" dirty="0">
                <a:solidFill>
                  <a:srgbClr val="7030A0"/>
                </a:solidFill>
              </a:rPr>
              <a:t> </a:t>
            </a:r>
            <a:r>
              <a:rPr lang="en-US" sz="3600" dirty="0"/>
              <a:t>je </a:t>
            </a:r>
            <a:r>
              <a:rPr lang="en-US" sz="3600" dirty="0" err="1"/>
              <a:t>jedan</a:t>
            </a:r>
            <a:r>
              <a:rPr lang="en-US" sz="3600" dirty="0"/>
              <a:t> </a:t>
            </a:r>
            <a:r>
              <a:rPr lang="en-US" sz="3600" dirty="0" err="1"/>
              <a:t>vid</a:t>
            </a:r>
            <a:r>
              <a:rPr lang="en-US" sz="3600" dirty="0"/>
              <a:t> </a:t>
            </a:r>
            <a:r>
              <a:rPr lang="en-US" sz="3600" dirty="0" err="1"/>
              <a:t>centalnih</a:t>
            </a:r>
            <a:r>
              <a:rPr lang="en-US" sz="3600" dirty="0"/>
              <a:t> </a:t>
            </a:r>
            <a:r>
              <a:rPr lang="en-US" sz="3600" dirty="0" err="1"/>
              <a:t>sila</a:t>
            </a:r>
            <a:r>
              <a:rPr lang="en-US" sz="3600" dirty="0"/>
              <a:t>.</a:t>
            </a:r>
            <a:br>
              <a:rPr lang="sr-Latn-CS" sz="3200" dirty="0">
                <a:solidFill>
                  <a:srgbClr val="FF0000"/>
                </a:solidFill>
              </a:rPr>
            </a:br>
            <a:endParaRPr lang="sr-Latn-CS" sz="3200" dirty="0">
              <a:solidFill>
                <a:srgbClr val="FF0000"/>
              </a:solidFill>
            </a:endParaRPr>
          </a:p>
        </p:txBody>
      </p:sp>
      <p:pic>
        <p:nvPicPr>
          <p:cNvPr id="5" name="Picture 2" descr="Gravitational force vector - GIF - Imgur"/>
          <p:cNvPicPr>
            <a:picLocks noChangeAspect="1" noChangeArrowheads="1" noCrop="1"/>
          </p:cNvPicPr>
          <p:nvPr/>
        </p:nvPicPr>
        <p:blipFill>
          <a:blip r:embed="rId2"/>
          <a:srcRect/>
          <a:stretch>
            <a:fillRect/>
          </a:stretch>
        </p:blipFill>
        <p:spPr bwMode="auto">
          <a:xfrm>
            <a:off x="2214546" y="928670"/>
            <a:ext cx="4929222" cy="2365238"/>
          </a:xfrm>
          <a:prstGeom prst="rect">
            <a:avLst/>
          </a:prstGeom>
          <a:noFill/>
        </p:spPr>
      </p:pic>
      <p:sp>
        <p:nvSpPr>
          <p:cNvPr id="7" name="Title 2"/>
          <p:cNvSpPr txBox="1">
            <a:spLocks/>
          </p:cNvSpPr>
          <p:nvPr/>
        </p:nvSpPr>
        <p:spPr>
          <a:xfrm>
            <a:off x="1857356" y="571480"/>
            <a:ext cx="5643602" cy="495232"/>
          </a:xfrm>
          <a:prstGeom prst="rect">
            <a:avLst/>
          </a:prstGeom>
        </p:spPr>
        <p:txBody>
          <a:bodyPr spcFirstLastPara="1" vert="horz" lIns="91440" tIns="45720" rIns="91440" bIns="45720" numCol="1" rtlCol="0" anchor="t">
            <a:prstTxWarp prst="textArchUp">
              <a:avLst/>
            </a:prstTxWarp>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1" u="none" strike="noStrike" kern="1200" cap="all" spc="0" normalizeH="0" baseline="0" noProof="0"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38100" dist="38100" dir="2700000" algn="tl">
                    <a:srgbClr val="000000">
                      <a:alpha val="43137"/>
                    </a:srgbClr>
                  </a:outerShdw>
                  <a:reflection blurRad="12700" stA="50000" endPos="50000" dist="5000" dir="5400000" sy="-100000" rotWithShape="0"/>
                </a:effectLst>
                <a:uLnTx/>
                <a:uFillTx/>
                <a:latin typeface="Aharoni" pitchFamily="2" charset="-79"/>
                <a:ea typeface="+mj-ea"/>
                <a:cs typeface="Aharoni" pitchFamily="2" charset="-79"/>
              </a:rPr>
              <a:t>Gravitaciona</a:t>
            </a:r>
            <a:r>
              <a:rPr kumimoji="0" lang="en-US" sz="3600" b="1" i="1" u="none" strike="noStrike" kern="1200" cap="all" spc="0" normalizeH="0" baseline="0" noProof="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38100" dist="38100" dir="2700000" algn="tl">
                    <a:srgbClr val="000000">
                      <a:alpha val="43137"/>
                    </a:srgbClr>
                  </a:outerShdw>
                  <a:reflection blurRad="12700" stA="50000" endPos="50000" dist="5000" dir="5400000" sy="-100000" rotWithShape="0"/>
                </a:effectLst>
                <a:uLnTx/>
                <a:uFillTx/>
                <a:latin typeface="Aharoni" pitchFamily="2" charset="-79"/>
                <a:ea typeface="+mj-ea"/>
                <a:cs typeface="Aharoni" pitchFamily="2" charset="-79"/>
              </a:rPr>
              <a:t> </a:t>
            </a:r>
            <a:r>
              <a:rPr kumimoji="0" lang="en-US" sz="3600" b="1" i="1" u="none" strike="noStrike" kern="1200" cap="all" spc="0" normalizeH="0" baseline="0" noProof="0"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38100" dist="38100" dir="2700000" algn="tl">
                    <a:srgbClr val="000000">
                      <a:alpha val="43137"/>
                    </a:srgbClr>
                  </a:outerShdw>
                  <a:reflection blurRad="12700" stA="50000" endPos="50000" dist="5000" dir="5400000" sy="-100000" rotWithShape="0"/>
                </a:effectLst>
                <a:uLnTx/>
                <a:uFillTx/>
                <a:latin typeface="Aharoni" pitchFamily="2" charset="-79"/>
                <a:ea typeface="+mj-ea"/>
                <a:cs typeface="Aharoni" pitchFamily="2" charset="-79"/>
              </a:rPr>
              <a:t>sila</a:t>
            </a:r>
            <a:endParaRPr kumimoji="0" lang="sr-Latn-CS" sz="3600" b="1" i="1" u="none" strike="noStrike" kern="1200" cap="all" spc="0" normalizeH="0" baseline="0" noProof="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38100" dist="38100" dir="2700000" algn="tl">
                  <a:srgbClr val="000000">
                    <a:alpha val="43137"/>
                  </a:srgbClr>
                </a:outerShdw>
                <a:reflection blurRad="12700" stA="50000" endPos="50000" dist="5000" dir="5400000" sy="-100000" rotWithShape="0"/>
              </a:effectLst>
              <a:uLnTx/>
              <a:uFillTx/>
              <a:latin typeface="Aharoni" pitchFamily="2" charset="-79"/>
              <a:ea typeface="+mj-ea"/>
              <a:cs typeface="Aharoni" pitchFamily="2" charset="-79"/>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000" fill="hold"/>
                                        <p:tgtEl>
                                          <p:spTgt spid="7">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7">
                                            <p:txEl>
                                              <p:pRg st="0" end="0"/>
                                            </p:txEl>
                                          </p:spTgt>
                                        </p:tgtEl>
                                      </p:cBhvr>
                                    </p:animEffect>
                                  </p:childTnLst>
                                </p:cTn>
                              </p:par>
                            </p:childTnLst>
                          </p:cTn>
                        </p:par>
                        <p:par>
                          <p:cTn id="10" fill="hold">
                            <p:stCondLst>
                              <p:cond delay="1000"/>
                            </p:stCondLst>
                            <p:childTnLst>
                              <p:par>
                                <p:cTn id="11" presetID="35"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3000"/>
                                        <p:tgtEl>
                                          <p:spTgt spid="5"/>
                                        </p:tgtEl>
                                      </p:cBhvr>
                                    </p:animEffect>
                                    <p:anim calcmode="lin" valueType="num">
                                      <p:cBhvr>
                                        <p:cTn id="14" dur="3000" fill="hold"/>
                                        <p:tgtEl>
                                          <p:spTgt spid="5"/>
                                        </p:tgtEl>
                                        <p:attrNameLst>
                                          <p:attrName>style.rotation</p:attrName>
                                        </p:attrNameLst>
                                      </p:cBhvr>
                                      <p:tavLst>
                                        <p:tav tm="0">
                                          <p:val>
                                            <p:fltVal val="720"/>
                                          </p:val>
                                        </p:tav>
                                        <p:tav tm="100000">
                                          <p:val>
                                            <p:fltVal val="0"/>
                                          </p:val>
                                        </p:tav>
                                      </p:tavLst>
                                    </p:anim>
                                    <p:anim calcmode="lin" valueType="num">
                                      <p:cBhvr>
                                        <p:cTn id="15" dur="3000" fill="hold"/>
                                        <p:tgtEl>
                                          <p:spTgt spid="5"/>
                                        </p:tgtEl>
                                        <p:attrNameLst>
                                          <p:attrName>ppt_h</p:attrName>
                                        </p:attrNameLst>
                                      </p:cBhvr>
                                      <p:tavLst>
                                        <p:tav tm="0">
                                          <p:val>
                                            <p:fltVal val="0"/>
                                          </p:val>
                                        </p:tav>
                                        <p:tav tm="100000">
                                          <p:val>
                                            <p:strVal val="#ppt_h"/>
                                          </p:val>
                                        </p:tav>
                                      </p:tavLst>
                                    </p:anim>
                                    <p:anim calcmode="lin" valueType="num">
                                      <p:cBhvr>
                                        <p:cTn id="16" dur="3000" fill="hold"/>
                                        <p:tgtEl>
                                          <p:spTgt spid="5"/>
                                        </p:tgtEl>
                                        <p:attrNameLst>
                                          <p:attrName>ppt_w</p:attrName>
                                        </p:attrNameLst>
                                      </p:cBhvr>
                                      <p:tavLst>
                                        <p:tav tm="0">
                                          <p:val>
                                            <p:fltVal val="0"/>
                                          </p:val>
                                        </p:tav>
                                        <p:tav tm="100000">
                                          <p:val>
                                            <p:strVal val="#ppt_w"/>
                                          </p:val>
                                        </p:tav>
                                      </p:tavLst>
                                    </p:anim>
                                  </p:childTnLst>
                                </p:cTn>
                              </p:par>
                              <p:par>
                                <p:cTn id="17" presetID="23" presetClass="entr" presetSubtype="528" fill="hold" grpId="1"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3000" fill="hold"/>
                                        <p:tgtEl>
                                          <p:spTgt spid="4"/>
                                        </p:tgtEl>
                                        <p:attrNameLst>
                                          <p:attrName>ppt_w</p:attrName>
                                        </p:attrNameLst>
                                      </p:cBhvr>
                                      <p:tavLst>
                                        <p:tav tm="0">
                                          <p:val>
                                            <p:fltVal val="0"/>
                                          </p:val>
                                        </p:tav>
                                        <p:tav tm="100000">
                                          <p:val>
                                            <p:strVal val="#ppt_w"/>
                                          </p:val>
                                        </p:tav>
                                      </p:tavLst>
                                    </p:anim>
                                    <p:anim calcmode="lin" valueType="num">
                                      <p:cBhvr>
                                        <p:cTn id="20" dur="3000" fill="hold"/>
                                        <p:tgtEl>
                                          <p:spTgt spid="4"/>
                                        </p:tgtEl>
                                        <p:attrNameLst>
                                          <p:attrName>ppt_h</p:attrName>
                                        </p:attrNameLst>
                                      </p:cBhvr>
                                      <p:tavLst>
                                        <p:tav tm="0">
                                          <p:val>
                                            <p:fltVal val="0"/>
                                          </p:val>
                                        </p:tav>
                                        <p:tav tm="100000">
                                          <p:val>
                                            <p:strVal val="#ppt_h"/>
                                          </p:val>
                                        </p:tav>
                                      </p:tavLst>
                                    </p:anim>
                                    <p:anim calcmode="lin" valueType="num">
                                      <p:cBhvr>
                                        <p:cTn id="21" dur="3000" fill="hold"/>
                                        <p:tgtEl>
                                          <p:spTgt spid="4"/>
                                        </p:tgtEl>
                                        <p:attrNameLst>
                                          <p:attrName>ppt_x</p:attrName>
                                        </p:attrNameLst>
                                      </p:cBhvr>
                                      <p:tavLst>
                                        <p:tav tm="0">
                                          <p:val>
                                            <p:fltVal val="0.5"/>
                                          </p:val>
                                        </p:tav>
                                        <p:tav tm="100000">
                                          <p:val>
                                            <p:strVal val="#ppt_x"/>
                                          </p:val>
                                        </p:tav>
                                      </p:tavLst>
                                    </p:anim>
                                    <p:anim calcmode="lin" valueType="num">
                                      <p:cBhvr>
                                        <p:cTn id="22" dur="3000" fill="hold"/>
                                        <p:tgtEl>
                                          <p:spTgt spid="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071670" y="1357298"/>
            <a:ext cx="5643602" cy="495232"/>
          </a:xfrm>
        </p:spPr>
        <p:txBody>
          <a:bodyPr>
            <a:prstTxWarp prst="textArchUp">
              <a:avLst/>
            </a:prstTxWarp>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600" b="1" i="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38100" dist="38100" dir="2700000" algn="tl">
                    <a:srgbClr val="000000">
                      <a:alpha val="43137"/>
                    </a:srgbClr>
                  </a:outerShdw>
                  <a:reflection blurRad="12700" stA="50000" endPos="50000" dist="5000" dir="5400000" sy="-100000" rotWithShape="0"/>
                </a:effectLst>
                <a:latin typeface="Aharoni" pitchFamily="2" charset="-79"/>
                <a:cs typeface="Aharoni" pitchFamily="2" charset="-79"/>
              </a:rPr>
              <a:t>Kretanje</a:t>
            </a:r>
            <a:r>
              <a:rPr lang="en-US" sz="3600"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38100" dist="38100" dir="2700000" algn="tl">
                    <a:srgbClr val="000000">
                      <a:alpha val="43137"/>
                    </a:srgbClr>
                  </a:outerShdw>
                  <a:reflection blurRad="12700" stA="50000" endPos="50000" dist="5000" dir="5400000" sy="-100000" rotWithShape="0"/>
                </a:effectLst>
                <a:latin typeface="Aharoni" pitchFamily="2" charset="-79"/>
                <a:cs typeface="Aharoni" pitchFamily="2" charset="-79"/>
              </a:rPr>
              <a:t> </a:t>
            </a:r>
            <a:r>
              <a:rPr lang="en-US" sz="3600" b="1" i="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38100" dist="38100" dir="2700000" algn="tl">
                    <a:srgbClr val="000000">
                      <a:alpha val="43137"/>
                    </a:srgbClr>
                  </a:outerShdw>
                  <a:reflection blurRad="12700" stA="50000" endPos="50000" dist="5000" dir="5400000" sy="-100000" rotWithShape="0"/>
                </a:effectLst>
                <a:latin typeface="Aharoni" pitchFamily="2" charset="-79"/>
                <a:cs typeface="Aharoni" pitchFamily="2" charset="-79"/>
              </a:rPr>
              <a:t>ve</a:t>
            </a:r>
            <a:r>
              <a:rPr lang="sr-Latn-RS" sz="3600"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38100" dist="38100" dir="2700000" algn="tl">
                    <a:srgbClr val="000000">
                      <a:alpha val="43137"/>
                    </a:srgbClr>
                  </a:outerShdw>
                  <a:reflection blurRad="12700" stA="50000" endPos="50000" dist="5000" dir="5400000" sy="-100000" rotWithShape="0"/>
                </a:effectLst>
                <a:latin typeface="Aharoni" pitchFamily="2" charset="-79"/>
                <a:cs typeface="Aharoni" pitchFamily="2" charset="-79"/>
              </a:rPr>
              <a:t>s</a:t>
            </a:r>
            <a:r>
              <a:rPr lang="en-US" sz="3600" b="1" i="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38100" dist="38100" dir="2700000" algn="tl">
                    <a:srgbClr val="000000">
                      <a:alpha val="43137"/>
                    </a:srgbClr>
                  </a:outerShdw>
                </a:effectLst>
                <a:latin typeface="Aharoni" pitchFamily="2" charset="-79"/>
                <a:cs typeface="Aharoni" pitchFamily="2" charset="-79"/>
              </a:rPr>
              <a:t>tackih</a:t>
            </a:r>
            <a:r>
              <a:rPr lang="en-US" sz="3600"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38100" dist="38100" dir="2700000" algn="tl">
                    <a:srgbClr val="000000">
                      <a:alpha val="43137"/>
                    </a:srgbClr>
                  </a:outerShdw>
                  <a:reflection blurRad="12700" stA="50000" endPos="50000" dist="5000" dir="5400000" sy="-100000" rotWithShape="0"/>
                </a:effectLst>
                <a:latin typeface="Aharoni" pitchFamily="2" charset="-79"/>
                <a:cs typeface="Aharoni" pitchFamily="2" charset="-79"/>
              </a:rPr>
              <a:t> sat</a:t>
            </a:r>
            <a:r>
              <a:rPr lang="sr-Latn-RS" sz="3600"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38100" dist="38100" dir="2700000" algn="tl">
                    <a:srgbClr val="000000">
                      <a:alpha val="43137"/>
                    </a:srgbClr>
                  </a:outerShdw>
                  <a:reflection blurRad="12700" stA="50000" endPos="50000" dist="5000" dir="5400000" sy="-100000" rotWithShape="0"/>
                </a:effectLst>
                <a:latin typeface="Aharoni" pitchFamily="2" charset="-79"/>
                <a:cs typeface="Aharoni" pitchFamily="2" charset="-79"/>
              </a:rPr>
              <a:t>elita</a:t>
            </a:r>
            <a:br>
              <a:rPr lang="en-US" sz="3600"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38100" dist="38100" dir="2700000" algn="tl">
                    <a:srgbClr val="000000">
                      <a:alpha val="43137"/>
                    </a:srgbClr>
                  </a:outerShdw>
                  <a:reflection blurRad="12700" stA="50000" endPos="50000" dist="5000" dir="5400000" sy="-100000" rotWithShape="0"/>
                </a:effectLst>
                <a:latin typeface="Aharoni" pitchFamily="2" charset="-79"/>
                <a:cs typeface="Aharoni" pitchFamily="2" charset="-79"/>
              </a:rPr>
            </a:br>
            <a:r>
              <a:rPr lang="en-US" sz="3600"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38100" dist="38100" dir="2700000" algn="tl">
                    <a:srgbClr val="000000">
                      <a:alpha val="43137"/>
                    </a:srgbClr>
                  </a:outerShdw>
                  <a:reflection blurRad="12700" stA="50000" endPos="50000" dist="5000" dir="5400000" sy="-100000" rotWithShape="0"/>
                </a:effectLst>
                <a:latin typeface="Aharoni" pitchFamily="2" charset="-79"/>
                <a:cs typeface="Aharoni" pitchFamily="2" charset="-79"/>
              </a:rPr>
              <a:t> </a:t>
            </a:r>
            <a:r>
              <a:rPr lang="en-US" sz="3600" b="1" i="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38100" dist="38100" dir="2700000" algn="tl">
                    <a:srgbClr val="000000">
                      <a:alpha val="43137"/>
                    </a:srgbClr>
                  </a:outerShdw>
                  <a:reflection blurRad="12700" stA="50000" endPos="50000" dist="5000" dir="5400000" sy="-100000" rotWithShape="0"/>
                </a:effectLst>
                <a:latin typeface="Aharoni" pitchFamily="2" charset="-79"/>
                <a:cs typeface="Aharoni" pitchFamily="2" charset="-79"/>
              </a:rPr>
              <a:t>i</a:t>
            </a:r>
            <a:r>
              <a:rPr lang="en-US" sz="3600"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38100" dist="38100" dir="2700000" algn="tl">
                    <a:srgbClr val="000000">
                      <a:alpha val="43137"/>
                    </a:srgbClr>
                  </a:outerShdw>
                  <a:reflection blurRad="12700" stA="50000" endPos="50000" dist="5000" dir="5400000" sy="-100000" rotWithShape="0"/>
                </a:effectLst>
                <a:latin typeface="Aharoni" pitchFamily="2" charset="-79"/>
                <a:cs typeface="Aharoni" pitchFamily="2" charset="-79"/>
              </a:rPr>
              <a:t> </a:t>
            </a:r>
            <a:r>
              <a:rPr lang="en-US" sz="3600" b="1" i="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38100" dist="38100" dir="2700000" algn="tl">
                    <a:srgbClr val="000000">
                      <a:alpha val="43137"/>
                    </a:srgbClr>
                  </a:outerShdw>
                  <a:reflection blurRad="12700" stA="50000" endPos="50000" dist="5000" dir="5400000" sy="-100000" rotWithShape="0"/>
                </a:effectLst>
                <a:latin typeface="Aharoni" pitchFamily="2" charset="-79"/>
                <a:cs typeface="Aharoni" pitchFamily="2" charset="-79"/>
              </a:rPr>
              <a:t>kosmickih</a:t>
            </a:r>
            <a:r>
              <a:rPr lang="en-US" sz="3600"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38100" dist="38100" dir="2700000" algn="tl">
                    <a:srgbClr val="000000">
                      <a:alpha val="43137"/>
                    </a:srgbClr>
                  </a:outerShdw>
                  <a:reflection blurRad="12700" stA="50000" endPos="50000" dist="5000" dir="5400000" sy="-100000" rotWithShape="0"/>
                </a:effectLst>
                <a:latin typeface="Aharoni" pitchFamily="2" charset="-79"/>
                <a:cs typeface="Aharoni" pitchFamily="2" charset="-79"/>
              </a:rPr>
              <a:t> </a:t>
            </a:r>
            <a:r>
              <a:rPr lang="en-US" sz="3600" b="1" i="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38100" dist="38100" dir="2700000" algn="tl">
                    <a:srgbClr val="000000">
                      <a:alpha val="43137"/>
                    </a:srgbClr>
                  </a:outerShdw>
                  <a:reflection blurRad="12700" stA="50000" endPos="50000" dist="5000" dir="5400000" sy="-100000" rotWithShape="0"/>
                </a:effectLst>
                <a:latin typeface="Aharoni" pitchFamily="2" charset="-79"/>
                <a:cs typeface="Aharoni" pitchFamily="2" charset="-79"/>
              </a:rPr>
              <a:t>aparata</a:t>
            </a:r>
            <a:endParaRPr lang="sr-Latn-CS" sz="3600"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38100" dist="38100" dir="2700000" algn="tl">
                  <a:srgbClr val="000000">
                    <a:alpha val="43137"/>
                  </a:srgbClr>
                </a:outerShdw>
                <a:reflection blurRad="12700" stA="50000" endPos="50000" dist="5000" dir="5400000" sy="-100000" rotWithShape="0"/>
              </a:effectLst>
              <a:latin typeface="Aharoni" pitchFamily="2" charset="-79"/>
              <a:cs typeface="Aharoni" pitchFamily="2" charset="-79"/>
            </a:endParaRPr>
          </a:p>
        </p:txBody>
      </p:sp>
      <p:pic>
        <p:nvPicPr>
          <p:cNvPr id="52226" name="Picture 2" descr="Veštački sateliti | Fizikica"/>
          <p:cNvPicPr>
            <a:picLocks noChangeAspect="1" noChangeArrowheads="1"/>
          </p:cNvPicPr>
          <p:nvPr/>
        </p:nvPicPr>
        <p:blipFill>
          <a:blip r:embed="rId2"/>
          <a:srcRect/>
          <a:stretch>
            <a:fillRect/>
          </a:stretch>
        </p:blipFill>
        <p:spPr bwMode="auto">
          <a:xfrm>
            <a:off x="4463135" y="2285992"/>
            <a:ext cx="4680866" cy="3663288"/>
          </a:xfrm>
          <a:prstGeom prst="rect">
            <a:avLst/>
          </a:prstGeom>
          <a:ln>
            <a:noFill/>
          </a:ln>
          <a:effectLst>
            <a:softEdge rad="112500"/>
          </a:effectLst>
        </p:spPr>
      </p:pic>
      <p:sp>
        <p:nvSpPr>
          <p:cNvPr id="5" name="Title 2"/>
          <p:cNvSpPr txBox="1">
            <a:spLocks/>
          </p:cNvSpPr>
          <p:nvPr/>
        </p:nvSpPr>
        <p:spPr>
          <a:xfrm>
            <a:off x="285720" y="2285992"/>
            <a:ext cx="4430296" cy="4239352"/>
          </a:xfrm>
          <a:prstGeom prst="rect">
            <a:avLst/>
          </a:prstGeom>
        </p:spPr>
        <p:txBody>
          <a:bodyPr vert="horz" lIns="91440" tIns="45720" rIns="91440" bIns="45720" rtlCol="0" anchor="t">
            <a:noAutofit/>
          </a:bodyPr>
          <a:lstStyle/>
          <a:p>
            <a:pPr lvl="0">
              <a:lnSpc>
                <a:spcPct val="90000"/>
              </a:lnSpc>
              <a:spcBef>
                <a:spcPct val="0"/>
              </a:spcBef>
            </a:pPr>
            <a:r>
              <a:rPr kumimoji="0" lang="en-US" sz="3600" b="0" i="0" u="none" strike="noStrike" kern="1200" cap="none" spc="0" normalizeH="0" baseline="0" noProof="0" dirty="0" err="1">
                <a:ln>
                  <a:noFill/>
                </a:ln>
                <a:solidFill>
                  <a:srgbClr val="408E93"/>
                </a:solidFill>
                <a:effectLst/>
                <a:uLnTx/>
                <a:uFillTx/>
                <a:latin typeface="Agency FB" panose="020B0503020202020204" pitchFamily="34" charset="0"/>
                <a:ea typeface="+mj-ea"/>
                <a:cs typeface="Segoe UI Light" panose="020B0502040204020203" pitchFamily="34" charset="0"/>
              </a:rPr>
              <a:t>Ve</a:t>
            </a:r>
            <a:r>
              <a:rPr lang="en-US" sz="3600" dirty="0" err="1">
                <a:solidFill>
                  <a:srgbClr val="408E93"/>
                </a:solidFill>
                <a:latin typeface="Agency FB" panose="020B0503020202020204" pitchFamily="34" charset="0"/>
                <a:ea typeface="+mj-ea"/>
                <a:cs typeface="Segoe UI Light" panose="020B0502040204020203" pitchFamily="34" charset="0"/>
              </a:rPr>
              <a:t>stacki</a:t>
            </a:r>
            <a:r>
              <a:rPr lang="en-US" sz="3600" dirty="0">
                <a:solidFill>
                  <a:srgbClr val="408E93"/>
                </a:solidFill>
                <a:latin typeface="Agency FB" panose="020B0503020202020204" pitchFamily="34" charset="0"/>
                <a:ea typeface="+mj-ea"/>
                <a:cs typeface="Segoe UI Light" panose="020B0502040204020203" pitchFamily="34" charset="0"/>
              </a:rPr>
              <a:t> </a:t>
            </a:r>
            <a:r>
              <a:rPr lang="en-US" sz="3600" dirty="0" err="1">
                <a:solidFill>
                  <a:srgbClr val="408E93"/>
                </a:solidFill>
                <a:latin typeface="Agency FB" panose="020B0503020202020204" pitchFamily="34" charset="0"/>
                <a:ea typeface="+mj-ea"/>
                <a:cs typeface="Segoe UI Light" panose="020B0502040204020203" pitchFamily="34" charset="0"/>
              </a:rPr>
              <a:t>sateliti</a:t>
            </a:r>
            <a:r>
              <a:rPr lang="en-US" sz="3600" dirty="0">
                <a:solidFill>
                  <a:srgbClr val="408E93"/>
                </a:solidFill>
                <a:latin typeface="Agency FB" panose="020B0503020202020204" pitchFamily="34" charset="0"/>
                <a:ea typeface="+mj-ea"/>
                <a:cs typeface="Segoe UI Light" panose="020B0502040204020203" pitchFamily="34" charset="0"/>
              </a:rPr>
              <a:t> se ne </a:t>
            </a:r>
            <a:r>
              <a:rPr lang="en-US" sz="3600" dirty="0" err="1">
                <a:solidFill>
                  <a:srgbClr val="408E93"/>
                </a:solidFill>
                <a:latin typeface="Agency FB" panose="020B0503020202020204" pitchFamily="34" charset="0"/>
                <a:ea typeface="+mj-ea"/>
                <a:cs typeface="Segoe UI Light" panose="020B0502040204020203" pitchFamily="34" charset="0"/>
              </a:rPr>
              <a:t>lansiraju</a:t>
            </a:r>
            <a:r>
              <a:rPr lang="en-US" sz="3600" dirty="0">
                <a:solidFill>
                  <a:srgbClr val="408E93"/>
                </a:solidFill>
                <a:latin typeface="Agency FB" panose="020B0503020202020204" pitchFamily="34" charset="0"/>
                <a:ea typeface="+mj-ea"/>
                <a:cs typeface="Segoe UI Light" panose="020B0502040204020203" pitchFamily="34" charset="0"/>
              </a:rPr>
              <a:t> </a:t>
            </a:r>
            <a:r>
              <a:rPr lang="en-US" sz="3600" dirty="0" err="1">
                <a:solidFill>
                  <a:srgbClr val="408E93"/>
                </a:solidFill>
                <a:latin typeface="Agency FB" panose="020B0503020202020204" pitchFamily="34" charset="0"/>
                <a:ea typeface="+mj-ea"/>
                <a:cs typeface="Segoe UI Light" panose="020B0502040204020203" pitchFamily="34" charset="0"/>
              </a:rPr>
              <a:t>direktno</a:t>
            </a:r>
            <a:r>
              <a:rPr lang="en-US" sz="3600" dirty="0">
                <a:solidFill>
                  <a:srgbClr val="408E93"/>
                </a:solidFill>
                <a:latin typeface="Agency FB" panose="020B0503020202020204" pitchFamily="34" charset="0"/>
                <a:ea typeface="+mj-ea"/>
                <a:cs typeface="Segoe UI Light" panose="020B0502040204020203" pitchFamily="34" charset="0"/>
              </a:rPr>
              <a:t> </a:t>
            </a:r>
            <a:r>
              <a:rPr lang="en-US" sz="3600" dirty="0" err="1">
                <a:solidFill>
                  <a:srgbClr val="408E93"/>
                </a:solidFill>
                <a:latin typeface="Agency FB" panose="020B0503020202020204" pitchFamily="34" charset="0"/>
                <a:ea typeface="+mj-ea"/>
                <a:cs typeface="Segoe UI Light" panose="020B0502040204020203" pitchFamily="34" charset="0"/>
              </a:rPr>
              <a:t>sa</a:t>
            </a:r>
            <a:r>
              <a:rPr lang="en-US" sz="3600" dirty="0">
                <a:solidFill>
                  <a:srgbClr val="408E93"/>
                </a:solidFill>
                <a:latin typeface="Agency FB" panose="020B0503020202020204" pitchFamily="34" charset="0"/>
                <a:ea typeface="+mj-ea"/>
                <a:cs typeface="Segoe UI Light" panose="020B0502040204020203" pitchFamily="34" charset="0"/>
              </a:rPr>
              <a:t> </a:t>
            </a:r>
            <a:r>
              <a:rPr lang="en-US" sz="3600" dirty="0" err="1">
                <a:solidFill>
                  <a:srgbClr val="408E93"/>
                </a:solidFill>
                <a:latin typeface="Agency FB" panose="020B0503020202020204" pitchFamily="34" charset="0"/>
                <a:ea typeface="+mj-ea"/>
                <a:cs typeface="Segoe UI Light" panose="020B0502040204020203" pitchFamily="34" charset="0"/>
              </a:rPr>
              <a:t>povrsine</a:t>
            </a:r>
            <a:r>
              <a:rPr lang="en-US" sz="3600" dirty="0">
                <a:solidFill>
                  <a:srgbClr val="408E93"/>
                </a:solidFill>
                <a:latin typeface="Agency FB" panose="020B0503020202020204" pitchFamily="34" charset="0"/>
                <a:ea typeface="+mj-ea"/>
                <a:cs typeface="Segoe UI Light" panose="020B0502040204020203" pitchFamily="34" charset="0"/>
              </a:rPr>
              <a:t> </a:t>
            </a:r>
            <a:r>
              <a:rPr lang="en-US" sz="3600" dirty="0" err="1">
                <a:solidFill>
                  <a:srgbClr val="408E93"/>
                </a:solidFill>
                <a:latin typeface="Agency FB" panose="020B0503020202020204" pitchFamily="34" charset="0"/>
                <a:ea typeface="+mj-ea"/>
                <a:cs typeface="Segoe UI Light" panose="020B0502040204020203" pitchFamily="34" charset="0"/>
              </a:rPr>
              <a:t>planete</a:t>
            </a:r>
            <a:r>
              <a:rPr lang="en-US" sz="3600" dirty="0">
                <a:solidFill>
                  <a:srgbClr val="408E93"/>
                </a:solidFill>
                <a:latin typeface="Agency FB" panose="020B0503020202020204" pitchFamily="34" charset="0"/>
                <a:ea typeface="+mj-ea"/>
                <a:cs typeface="Segoe UI Light" panose="020B0502040204020203" pitchFamily="34" charset="0"/>
              </a:rPr>
              <a:t> </a:t>
            </a:r>
            <a:r>
              <a:rPr lang="en-US" sz="3600" dirty="0" err="1">
                <a:solidFill>
                  <a:srgbClr val="408E93"/>
                </a:solidFill>
                <a:latin typeface="Agency FB" panose="020B0503020202020204" pitchFamily="34" charset="0"/>
                <a:ea typeface="+mj-ea"/>
                <a:cs typeface="Segoe UI Light" panose="020B0502040204020203" pitchFamily="34" charset="0"/>
              </a:rPr>
              <a:t>Zemlje</a:t>
            </a:r>
            <a:r>
              <a:rPr lang="en-US" sz="3600" dirty="0">
                <a:solidFill>
                  <a:srgbClr val="408E93"/>
                </a:solidFill>
                <a:latin typeface="Agency FB" panose="020B0503020202020204" pitchFamily="34" charset="0"/>
                <a:ea typeface="+mj-ea"/>
                <a:cs typeface="Segoe UI Light" panose="020B0502040204020203" pitchFamily="34" charset="0"/>
              </a:rPr>
              <a:t>,</a:t>
            </a:r>
            <a:r>
              <a:rPr lang="en-US" sz="3600" dirty="0">
                <a:solidFill>
                  <a:srgbClr val="408E93"/>
                </a:solidFill>
                <a:latin typeface="Agency FB" panose="020B0503020202020204" pitchFamily="34" charset="0"/>
                <a:cs typeface="Segoe UI Light" panose="020B0502040204020203" pitchFamily="34" charset="0"/>
              </a:rPr>
              <a:t> </a:t>
            </a:r>
            <a:r>
              <a:rPr lang="en-US" sz="3600" dirty="0" err="1">
                <a:solidFill>
                  <a:srgbClr val="408E93"/>
                </a:solidFill>
                <a:latin typeface="Agency FB" panose="020B0503020202020204" pitchFamily="34" charset="0"/>
                <a:cs typeface="Segoe UI Light" panose="020B0502040204020203" pitchFamily="34" charset="0"/>
              </a:rPr>
              <a:t>jer</a:t>
            </a:r>
            <a:r>
              <a:rPr lang="en-US" sz="3600" dirty="0">
                <a:solidFill>
                  <a:srgbClr val="408E93"/>
                </a:solidFill>
                <a:latin typeface="Agency FB" panose="020B0503020202020204" pitchFamily="34" charset="0"/>
                <a:cs typeface="Segoe UI Light" panose="020B0502040204020203" pitchFamily="34" charset="0"/>
              </a:rPr>
              <a:t> </a:t>
            </a:r>
            <a:r>
              <a:rPr lang="en-US" sz="3600" dirty="0" err="1">
                <a:solidFill>
                  <a:srgbClr val="408E93"/>
                </a:solidFill>
                <a:latin typeface="Agency FB" panose="020B0503020202020204" pitchFamily="34" charset="0"/>
                <a:cs typeface="Segoe UI Light" panose="020B0502040204020203" pitchFamily="34" charset="0"/>
              </a:rPr>
              <a:t>na</a:t>
            </a:r>
            <a:r>
              <a:rPr lang="en-US" sz="3600" dirty="0">
                <a:solidFill>
                  <a:srgbClr val="408E93"/>
                </a:solidFill>
                <a:latin typeface="Agency FB" panose="020B0503020202020204" pitchFamily="34" charset="0"/>
                <a:cs typeface="Segoe UI Light" panose="020B0502040204020203" pitchFamily="34" charset="0"/>
              </a:rPr>
              <a:t> </a:t>
            </a:r>
            <a:r>
              <a:rPr lang="en-US" sz="3600" dirty="0" err="1">
                <a:solidFill>
                  <a:srgbClr val="408E93"/>
                </a:solidFill>
                <a:latin typeface="Agency FB" panose="020B0503020202020204" pitchFamily="34" charset="0"/>
                <a:cs typeface="Segoe UI Light" panose="020B0502040204020203" pitchFamily="34" charset="0"/>
              </a:rPr>
              <a:t>takav</a:t>
            </a:r>
            <a:r>
              <a:rPr lang="en-US" sz="3600" dirty="0">
                <a:solidFill>
                  <a:srgbClr val="408E93"/>
                </a:solidFill>
                <a:latin typeface="Agency FB" panose="020B0503020202020204" pitchFamily="34" charset="0"/>
                <a:cs typeface="Segoe UI Light" panose="020B0502040204020203" pitchFamily="34" charset="0"/>
              </a:rPr>
              <a:t> </a:t>
            </a:r>
            <a:r>
              <a:rPr lang="en-US" sz="3600" dirty="0" err="1">
                <a:solidFill>
                  <a:srgbClr val="408E93"/>
                </a:solidFill>
                <a:latin typeface="Agency FB" panose="020B0503020202020204" pitchFamily="34" charset="0"/>
                <a:cs typeface="Segoe UI Light" panose="020B0502040204020203" pitchFamily="34" charset="0"/>
              </a:rPr>
              <a:t>nacin</a:t>
            </a:r>
            <a:r>
              <a:rPr lang="en-US" sz="3600" dirty="0">
                <a:solidFill>
                  <a:srgbClr val="408E93"/>
                </a:solidFill>
                <a:latin typeface="Agency FB" panose="020B0503020202020204" pitchFamily="34" charset="0"/>
                <a:cs typeface="Segoe UI Light" panose="020B0502040204020203" pitchFamily="34" charset="0"/>
              </a:rPr>
              <a:t> </a:t>
            </a:r>
            <a:r>
              <a:rPr lang="en-US" sz="3600" dirty="0" err="1">
                <a:solidFill>
                  <a:srgbClr val="408E93"/>
                </a:solidFill>
                <a:latin typeface="Agency FB" panose="020B0503020202020204" pitchFamily="34" charset="0"/>
                <a:cs typeface="Segoe UI Light" panose="020B0502040204020203" pitchFamily="34" charset="0"/>
              </a:rPr>
              <a:t>kretanje</a:t>
            </a:r>
            <a:r>
              <a:rPr lang="en-US" sz="3600" dirty="0">
                <a:solidFill>
                  <a:srgbClr val="408E93"/>
                </a:solidFill>
                <a:latin typeface="Agency FB" panose="020B0503020202020204" pitchFamily="34" charset="0"/>
                <a:cs typeface="Segoe UI Light" panose="020B0502040204020203" pitchFamily="34" charset="0"/>
              </a:rPr>
              <a:t> </a:t>
            </a:r>
            <a:r>
              <a:rPr lang="en-US" sz="3600" dirty="0" err="1">
                <a:solidFill>
                  <a:srgbClr val="408E93"/>
                </a:solidFill>
                <a:latin typeface="Agency FB" panose="020B0503020202020204" pitchFamily="34" charset="0"/>
                <a:cs typeface="Segoe UI Light" panose="020B0502040204020203" pitchFamily="34" charset="0"/>
              </a:rPr>
              <a:t>ometa</a:t>
            </a:r>
            <a:r>
              <a:rPr lang="en-US" sz="3600" dirty="0">
                <a:solidFill>
                  <a:srgbClr val="408E93"/>
                </a:solidFill>
                <a:latin typeface="Agency FB" panose="020B0503020202020204" pitchFamily="34" charset="0"/>
                <a:cs typeface="Segoe UI Light" panose="020B0502040204020203" pitchFamily="34" charset="0"/>
              </a:rPr>
              <a:t> </a:t>
            </a:r>
            <a:r>
              <a:rPr lang="en-US" sz="3600" dirty="0" err="1">
                <a:solidFill>
                  <a:srgbClr val="408E93"/>
                </a:solidFill>
                <a:latin typeface="Agency FB" panose="020B0503020202020204" pitchFamily="34" charset="0"/>
                <a:cs typeface="Segoe UI Light" panose="020B0502040204020203" pitchFamily="34" charset="0"/>
              </a:rPr>
              <a:t>otpor</a:t>
            </a:r>
            <a:r>
              <a:rPr lang="en-US" sz="3600" dirty="0">
                <a:solidFill>
                  <a:srgbClr val="408E93"/>
                </a:solidFill>
                <a:latin typeface="Agency FB" panose="020B0503020202020204" pitchFamily="34" charset="0"/>
                <a:cs typeface="Segoe UI Light" panose="020B0502040204020203" pitchFamily="34" charset="0"/>
              </a:rPr>
              <a:t> u </a:t>
            </a:r>
            <a:r>
              <a:rPr lang="en-US" sz="3600" dirty="0" err="1">
                <a:solidFill>
                  <a:srgbClr val="408E93"/>
                </a:solidFill>
                <a:latin typeface="Agency FB" panose="020B0503020202020204" pitchFamily="34" charset="0"/>
                <a:cs typeface="Segoe UI Light" panose="020B0502040204020203" pitchFamily="34" charset="0"/>
              </a:rPr>
              <a:t>Zemljinoj</a:t>
            </a:r>
            <a:r>
              <a:rPr lang="en-US" sz="3600" dirty="0">
                <a:solidFill>
                  <a:srgbClr val="408E93"/>
                </a:solidFill>
                <a:latin typeface="Agency FB" panose="020B0503020202020204" pitchFamily="34" charset="0"/>
                <a:cs typeface="Segoe UI Light" panose="020B0502040204020203" pitchFamily="34" charset="0"/>
              </a:rPr>
              <a:t> </a:t>
            </a:r>
            <a:r>
              <a:rPr lang="en-US" sz="3600" dirty="0" err="1">
                <a:solidFill>
                  <a:srgbClr val="408E93"/>
                </a:solidFill>
                <a:latin typeface="Agency FB" panose="020B0503020202020204" pitchFamily="34" charset="0"/>
                <a:cs typeface="Segoe UI Light" panose="020B0502040204020203" pitchFamily="34" charset="0"/>
              </a:rPr>
              <a:t>atmosferi</a:t>
            </a:r>
            <a:r>
              <a:rPr lang="en-US" sz="3600" dirty="0">
                <a:solidFill>
                  <a:srgbClr val="408E93"/>
                </a:solidFill>
                <a:latin typeface="Agency FB" panose="020B0503020202020204" pitchFamily="34" charset="0"/>
                <a:cs typeface="Segoe UI Light" panose="020B0502040204020203" pitchFamily="34" charset="0"/>
              </a:rPr>
              <a:t>,</a:t>
            </a:r>
            <a:r>
              <a:rPr lang="en-US" sz="3600" dirty="0">
                <a:solidFill>
                  <a:srgbClr val="408E93"/>
                </a:solidFill>
                <a:latin typeface="Agency FB" panose="020B0503020202020204" pitchFamily="34" charset="0"/>
                <a:ea typeface="+mj-ea"/>
                <a:cs typeface="Segoe UI Light" panose="020B0502040204020203" pitchFamily="34" charset="0"/>
              </a:rPr>
              <a:t> </a:t>
            </a:r>
            <a:r>
              <a:rPr lang="en-US" sz="3600" dirty="0" err="1">
                <a:solidFill>
                  <a:srgbClr val="408E93"/>
                </a:solidFill>
                <a:latin typeface="Agency FB" panose="020B0503020202020204" pitchFamily="34" charset="0"/>
                <a:ea typeface="+mj-ea"/>
                <a:cs typeface="Segoe UI Light" panose="020B0502040204020203" pitchFamily="34" charset="0"/>
              </a:rPr>
              <a:t>vec</a:t>
            </a:r>
            <a:r>
              <a:rPr lang="sr-Latn-RS" sz="3600" dirty="0">
                <a:solidFill>
                  <a:srgbClr val="408E93"/>
                </a:solidFill>
                <a:latin typeface="Agency FB" panose="020B0503020202020204" pitchFamily="34" charset="0"/>
                <a:ea typeface="+mj-ea"/>
                <a:cs typeface="Segoe UI Light" panose="020B0502040204020203" pitchFamily="34" charset="0"/>
              </a:rPr>
              <a:t> se</a:t>
            </a:r>
            <a:r>
              <a:rPr lang="en-US" sz="3600" dirty="0">
                <a:solidFill>
                  <a:srgbClr val="408E93"/>
                </a:solidFill>
                <a:latin typeface="Agency FB" panose="020B0503020202020204" pitchFamily="34" charset="0"/>
                <a:ea typeface="+mj-ea"/>
                <a:cs typeface="Segoe UI Light" panose="020B0502040204020203" pitchFamily="34" charset="0"/>
              </a:rPr>
              <a:t> </a:t>
            </a:r>
            <a:r>
              <a:rPr lang="en-US" sz="3600" dirty="0" err="1">
                <a:solidFill>
                  <a:srgbClr val="408E93"/>
                </a:solidFill>
                <a:latin typeface="Agency FB" panose="020B0503020202020204" pitchFamily="34" charset="0"/>
                <a:ea typeface="+mj-ea"/>
                <a:cs typeface="Segoe UI Light" panose="020B0502040204020203" pitchFamily="34" charset="0"/>
              </a:rPr>
              <a:t>vestacki</a:t>
            </a:r>
            <a:r>
              <a:rPr lang="en-US" sz="3600" dirty="0">
                <a:solidFill>
                  <a:srgbClr val="408E93"/>
                </a:solidFill>
                <a:latin typeface="Agency FB" panose="020B0503020202020204" pitchFamily="34" charset="0"/>
                <a:ea typeface="+mj-ea"/>
                <a:cs typeface="Segoe UI Light" panose="020B0502040204020203" pitchFamily="34" charset="0"/>
              </a:rPr>
              <a:t> </a:t>
            </a:r>
            <a:r>
              <a:rPr lang="en-US" sz="3600" dirty="0" err="1">
                <a:solidFill>
                  <a:srgbClr val="408E93"/>
                </a:solidFill>
                <a:latin typeface="Agency FB" panose="020B0503020202020204" pitchFamily="34" charset="0"/>
                <a:ea typeface="+mj-ea"/>
                <a:cs typeface="Segoe UI Light" panose="020B0502040204020203" pitchFamily="34" charset="0"/>
              </a:rPr>
              <a:t>sateliti</a:t>
            </a:r>
            <a:r>
              <a:rPr lang="en-US" sz="3600" dirty="0">
                <a:solidFill>
                  <a:srgbClr val="408E93"/>
                </a:solidFill>
                <a:latin typeface="Agency FB" panose="020B0503020202020204" pitchFamily="34" charset="0"/>
                <a:ea typeface="+mj-ea"/>
                <a:cs typeface="Segoe UI Light" panose="020B0502040204020203" pitchFamily="34" charset="0"/>
              </a:rPr>
              <a:t>  u orbit</a:t>
            </a:r>
            <a:r>
              <a:rPr lang="sr-Latn-RS" sz="3600" dirty="0">
                <a:solidFill>
                  <a:srgbClr val="408E93"/>
                </a:solidFill>
                <a:latin typeface="Agency FB" panose="020B0503020202020204" pitchFamily="34" charset="0"/>
                <a:ea typeface="+mj-ea"/>
                <a:cs typeface="Segoe UI Light" panose="020B0502040204020203" pitchFamily="34" charset="0"/>
              </a:rPr>
              <a:t>u</a:t>
            </a:r>
            <a:r>
              <a:rPr lang="en-US" sz="3600" dirty="0">
                <a:solidFill>
                  <a:srgbClr val="408E93"/>
                </a:solidFill>
                <a:latin typeface="Agency FB" panose="020B0503020202020204" pitchFamily="34" charset="0"/>
                <a:ea typeface="+mj-ea"/>
                <a:cs typeface="Segoe UI Light" panose="020B0502040204020203" pitchFamily="34" charset="0"/>
              </a:rPr>
              <a:t> </a:t>
            </a:r>
            <a:r>
              <a:rPr lang="sr-Latn-RS" sz="3600" dirty="0">
                <a:solidFill>
                  <a:srgbClr val="408E93"/>
                </a:solidFill>
                <a:latin typeface="Agency FB" panose="020B0503020202020204" pitchFamily="34" charset="0"/>
                <a:ea typeface="+mj-ea"/>
                <a:cs typeface="Segoe UI Light" panose="020B0502040204020203" pitchFamily="34" charset="0"/>
              </a:rPr>
              <a:t>izvode</a:t>
            </a:r>
            <a:r>
              <a:rPr lang="en-US" sz="3600" dirty="0">
                <a:solidFill>
                  <a:srgbClr val="408E93"/>
                </a:solidFill>
                <a:latin typeface="Agency FB" panose="020B0503020202020204" pitchFamily="34" charset="0"/>
                <a:ea typeface="+mj-ea"/>
                <a:cs typeface="Segoe UI Light" panose="020B0502040204020203" pitchFamily="34" charset="0"/>
              </a:rPr>
              <a:t> </a:t>
            </a:r>
            <a:r>
              <a:rPr lang="en-US" sz="3600" dirty="0" err="1">
                <a:solidFill>
                  <a:srgbClr val="408E93"/>
                </a:solidFill>
                <a:latin typeface="Agency FB" panose="020B0503020202020204" pitchFamily="34" charset="0"/>
                <a:ea typeface="+mj-ea"/>
                <a:cs typeface="Segoe UI Light" panose="020B0502040204020203" pitchFamily="34" charset="0"/>
              </a:rPr>
              <a:t>pomocu</a:t>
            </a:r>
            <a:r>
              <a:rPr lang="en-US" sz="3600" dirty="0">
                <a:solidFill>
                  <a:srgbClr val="408E93"/>
                </a:solidFill>
                <a:latin typeface="Agency FB" panose="020B0503020202020204" pitchFamily="34" charset="0"/>
                <a:ea typeface="+mj-ea"/>
                <a:cs typeface="Segoe UI Light" panose="020B0502040204020203" pitchFamily="34" charset="0"/>
              </a:rPr>
              <a:t> </a:t>
            </a:r>
            <a:r>
              <a:rPr lang="en-US" sz="3600" dirty="0" err="1">
                <a:solidFill>
                  <a:srgbClr val="408E93"/>
                </a:solidFill>
                <a:latin typeface="Agency FB" panose="020B0503020202020204" pitchFamily="34" charset="0"/>
                <a:ea typeface="+mj-ea"/>
                <a:cs typeface="Segoe UI Light" panose="020B0502040204020203" pitchFamily="34" charset="0"/>
              </a:rPr>
              <a:t>visestepenih</a:t>
            </a:r>
            <a:r>
              <a:rPr lang="en-US" sz="3600" dirty="0">
                <a:solidFill>
                  <a:srgbClr val="408E93"/>
                </a:solidFill>
                <a:latin typeface="Agency FB" panose="020B0503020202020204" pitchFamily="34" charset="0"/>
                <a:ea typeface="+mj-ea"/>
                <a:cs typeface="Segoe UI Light" panose="020B0502040204020203" pitchFamily="34" charset="0"/>
              </a:rPr>
              <a:t> </a:t>
            </a:r>
            <a:r>
              <a:rPr lang="en-US" sz="3600" dirty="0" err="1">
                <a:solidFill>
                  <a:srgbClr val="408E93"/>
                </a:solidFill>
                <a:latin typeface="Agency FB" panose="020B0503020202020204" pitchFamily="34" charset="0"/>
                <a:ea typeface="+mj-ea"/>
                <a:cs typeface="Segoe UI Light" panose="020B0502040204020203" pitchFamily="34" charset="0"/>
              </a:rPr>
              <a:t>raketa</a:t>
            </a:r>
            <a:r>
              <a:rPr lang="en-US" sz="3600" dirty="0">
                <a:solidFill>
                  <a:srgbClr val="408E93"/>
                </a:solidFill>
                <a:latin typeface="Agency FB" panose="020B0503020202020204" pitchFamily="34" charset="0"/>
                <a:ea typeface="+mj-ea"/>
                <a:cs typeface="Segoe UI Light" panose="020B0502040204020203" pitchFamily="34" charset="0"/>
              </a:rPr>
              <a:t>.</a:t>
            </a:r>
            <a:br>
              <a:rPr kumimoji="0" lang="sr-Latn-CS" sz="3200" b="0" i="0" u="none" strike="noStrike" kern="1200" cap="none" spc="0" normalizeH="0" baseline="0" noProof="0" dirty="0">
                <a:ln>
                  <a:noFill/>
                </a:ln>
                <a:solidFill>
                  <a:srgbClr val="FF0000"/>
                </a:solidFill>
                <a:effectLst/>
                <a:uLnTx/>
                <a:uFillTx/>
                <a:latin typeface="Agency FB" panose="020B0503020202020204" pitchFamily="34" charset="0"/>
                <a:ea typeface="+mj-ea"/>
                <a:cs typeface="Segoe UI Light" panose="020B0502040204020203" pitchFamily="34" charset="0"/>
              </a:rPr>
            </a:br>
            <a:endParaRPr kumimoji="0" lang="sr-Latn-CS" sz="3200" b="0" i="0" u="none" strike="noStrike" kern="1200" cap="none" spc="0" normalizeH="0" baseline="0" noProof="0" dirty="0">
              <a:ln>
                <a:noFill/>
              </a:ln>
              <a:solidFill>
                <a:srgbClr val="FF0000"/>
              </a:solidFill>
              <a:effectLst/>
              <a:uLnTx/>
              <a:uFillTx/>
              <a:latin typeface="Agency FB" panose="020B0503020202020204" pitchFamily="34" charset="0"/>
              <a:ea typeface="+mj-ea"/>
              <a:cs typeface="Segoe UI Light" panose="020B0502040204020203"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strVal val="#ppt_w*0.70"/>
                                          </p:val>
                                        </p:tav>
                                        <p:tav tm="100000">
                                          <p:val>
                                            <p:strVal val="#ppt_w"/>
                                          </p:val>
                                        </p:tav>
                                      </p:tavLst>
                                    </p:anim>
                                    <p:anim calcmode="lin" valueType="num">
                                      <p:cBhvr>
                                        <p:cTn id="8" dur="2000" fill="hold"/>
                                        <p:tgtEl>
                                          <p:spTgt spid="3"/>
                                        </p:tgtEl>
                                        <p:attrNameLst>
                                          <p:attrName>ppt_h</p:attrName>
                                        </p:attrNameLst>
                                      </p:cBhvr>
                                      <p:tavLst>
                                        <p:tav tm="0">
                                          <p:val>
                                            <p:strVal val="#ppt_h"/>
                                          </p:val>
                                        </p:tav>
                                        <p:tav tm="100000">
                                          <p:val>
                                            <p:strVal val="#ppt_h"/>
                                          </p:val>
                                        </p:tav>
                                      </p:tavLst>
                                    </p:anim>
                                    <p:animEffect transition="in" filter="fade">
                                      <p:cBhvr>
                                        <p:cTn id="9" dur="2000"/>
                                        <p:tgtEl>
                                          <p:spTgt spid="3"/>
                                        </p:tgtEl>
                                      </p:cBhvr>
                                    </p:animEffect>
                                  </p:childTnLst>
                                </p:cTn>
                              </p:par>
                            </p:childTnLst>
                          </p:cTn>
                        </p:par>
                        <p:par>
                          <p:cTn id="10" fill="hold">
                            <p:stCondLst>
                              <p:cond delay="2000"/>
                            </p:stCondLst>
                            <p:childTnLst>
                              <p:par>
                                <p:cTn id="11" presetID="37" presetClass="entr" presetSubtype="0" fill="hold" nodeType="afterEffect">
                                  <p:stCondLst>
                                    <p:cond delay="0"/>
                                  </p:stCondLst>
                                  <p:childTnLst>
                                    <p:set>
                                      <p:cBhvr>
                                        <p:cTn id="12" dur="1" fill="hold">
                                          <p:stCondLst>
                                            <p:cond delay="0"/>
                                          </p:stCondLst>
                                        </p:cTn>
                                        <p:tgtEl>
                                          <p:spTgt spid="52226"/>
                                        </p:tgtEl>
                                        <p:attrNameLst>
                                          <p:attrName>style.visibility</p:attrName>
                                        </p:attrNameLst>
                                      </p:cBhvr>
                                      <p:to>
                                        <p:strVal val="visible"/>
                                      </p:to>
                                    </p:set>
                                    <p:animEffect transition="in" filter="fade">
                                      <p:cBhvr>
                                        <p:cTn id="13" dur="2000"/>
                                        <p:tgtEl>
                                          <p:spTgt spid="52226"/>
                                        </p:tgtEl>
                                      </p:cBhvr>
                                    </p:animEffect>
                                    <p:anim calcmode="lin" valueType="num">
                                      <p:cBhvr>
                                        <p:cTn id="14" dur="2000" fill="hold"/>
                                        <p:tgtEl>
                                          <p:spTgt spid="52226"/>
                                        </p:tgtEl>
                                        <p:attrNameLst>
                                          <p:attrName>ppt_x</p:attrName>
                                        </p:attrNameLst>
                                      </p:cBhvr>
                                      <p:tavLst>
                                        <p:tav tm="0">
                                          <p:val>
                                            <p:strVal val="#ppt_x"/>
                                          </p:val>
                                        </p:tav>
                                        <p:tav tm="100000">
                                          <p:val>
                                            <p:strVal val="#ppt_x"/>
                                          </p:val>
                                        </p:tav>
                                      </p:tavLst>
                                    </p:anim>
                                    <p:anim calcmode="lin" valueType="num">
                                      <p:cBhvr>
                                        <p:cTn id="15" dur="1800" decel="100000" fill="hold"/>
                                        <p:tgtEl>
                                          <p:spTgt spid="52226"/>
                                        </p:tgtEl>
                                        <p:attrNameLst>
                                          <p:attrName>ppt_y</p:attrName>
                                        </p:attrNameLst>
                                      </p:cBhvr>
                                      <p:tavLst>
                                        <p:tav tm="0">
                                          <p:val>
                                            <p:strVal val="#ppt_y+1"/>
                                          </p:val>
                                        </p:tav>
                                        <p:tav tm="100000">
                                          <p:val>
                                            <p:strVal val="#ppt_y-.03"/>
                                          </p:val>
                                        </p:tav>
                                      </p:tavLst>
                                    </p:anim>
                                    <p:anim calcmode="lin" valueType="num">
                                      <p:cBhvr>
                                        <p:cTn id="16" dur="200" accel="100000" fill="hold">
                                          <p:stCondLst>
                                            <p:cond delay="1800"/>
                                          </p:stCondLst>
                                        </p:cTn>
                                        <p:tgtEl>
                                          <p:spTgt spid="52226"/>
                                        </p:tgtEl>
                                        <p:attrNameLst>
                                          <p:attrName>ppt_y</p:attrName>
                                        </p:attrNameLst>
                                      </p:cBhvr>
                                      <p:tavLst>
                                        <p:tav tm="0">
                                          <p:val>
                                            <p:strVal val="#ppt_y-.03"/>
                                          </p:val>
                                        </p:tav>
                                        <p:tav tm="100000">
                                          <p:val>
                                            <p:strVal val="#ppt_y"/>
                                          </p:val>
                                        </p:tav>
                                      </p:tavLst>
                                    </p:anim>
                                  </p:childTnLst>
                                </p:cTn>
                              </p:par>
                              <p:par>
                                <p:cTn id="17" presetID="23" presetClass="entr" presetSubtype="36"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3000" fill="hold"/>
                                        <p:tgtEl>
                                          <p:spTgt spid="5"/>
                                        </p:tgtEl>
                                        <p:attrNameLst>
                                          <p:attrName>ppt_w</p:attrName>
                                        </p:attrNameLst>
                                      </p:cBhvr>
                                      <p:tavLst>
                                        <p:tav tm="0">
                                          <p:val>
                                            <p:strVal val="(6*min(max(#ppt_w*#ppt_h,.3),1)-7.4)/-.7*#ppt_w"/>
                                          </p:val>
                                        </p:tav>
                                        <p:tav tm="100000">
                                          <p:val>
                                            <p:strVal val="#ppt_w"/>
                                          </p:val>
                                        </p:tav>
                                      </p:tavLst>
                                    </p:anim>
                                    <p:anim calcmode="lin" valueType="num">
                                      <p:cBhvr>
                                        <p:cTn id="20" dur="3000" fill="hold"/>
                                        <p:tgtEl>
                                          <p:spTgt spid="5"/>
                                        </p:tgtEl>
                                        <p:attrNameLst>
                                          <p:attrName>ppt_h</p:attrName>
                                        </p:attrNameLst>
                                      </p:cBhvr>
                                      <p:tavLst>
                                        <p:tav tm="0">
                                          <p:val>
                                            <p:strVal val="(6*min(max(#ppt_w*#ppt_h,.3),1)-7.4)/-.7*#ppt_h"/>
                                          </p:val>
                                        </p:tav>
                                        <p:tav tm="100000">
                                          <p:val>
                                            <p:strVal val="#ppt_h"/>
                                          </p:val>
                                        </p:tav>
                                      </p:tavLst>
                                    </p:anim>
                                    <p:anim calcmode="lin" valueType="num">
                                      <p:cBhvr>
                                        <p:cTn id="21" dur="3000" fill="hold"/>
                                        <p:tgtEl>
                                          <p:spTgt spid="5"/>
                                        </p:tgtEl>
                                        <p:attrNameLst>
                                          <p:attrName>ppt_x</p:attrName>
                                        </p:attrNameLst>
                                      </p:cBhvr>
                                      <p:tavLst>
                                        <p:tav tm="0">
                                          <p:val>
                                            <p:fltVal val="0.5"/>
                                          </p:val>
                                        </p:tav>
                                        <p:tav tm="100000">
                                          <p:val>
                                            <p:strVal val="#ppt_x"/>
                                          </p:val>
                                        </p:tav>
                                      </p:tavLst>
                                    </p:anim>
                                    <p:anim calcmode="lin" valueType="num">
                                      <p:cBhvr>
                                        <p:cTn id="22" dur="3000" fill="hold"/>
                                        <p:tgtEl>
                                          <p:spTgt spid="5"/>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643438" y="1285860"/>
            <a:ext cx="4143404" cy="1639084"/>
          </a:xfrm>
        </p:spPr>
        <p:txBody>
          <a:bodyPr>
            <a:normAutofit fontScale="90000"/>
          </a:bodyPr>
          <a:lstStyle/>
          <a:p>
            <a:pPr algn="just"/>
            <a:r>
              <a:rPr lang="en-US" sz="3600" dirty="0" err="1"/>
              <a:t>Poslednji</a:t>
            </a:r>
            <a:r>
              <a:rPr lang="en-US" sz="3600" dirty="0"/>
              <a:t> </a:t>
            </a:r>
            <a:r>
              <a:rPr lang="en-US" sz="3600" dirty="0" err="1"/>
              <a:t>stepeni</a:t>
            </a:r>
            <a:r>
              <a:rPr lang="en-US" sz="3600" dirty="0"/>
              <a:t> </a:t>
            </a:r>
            <a:r>
              <a:rPr lang="en-US" sz="3600" dirty="0" err="1"/>
              <a:t>visestepenih</a:t>
            </a:r>
            <a:r>
              <a:rPr lang="en-US" sz="3600" dirty="0"/>
              <a:t> </a:t>
            </a:r>
            <a:r>
              <a:rPr lang="en-US" sz="3600" dirty="0" err="1"/>
              <a:t>reketa</a:t>
            </a:r>
            <a:r>
              <a:rPr lang="en-US" sz="3600" dirty="0"/>
              <a:t> </a:t>
            </a:r>
            <a:r>
              <a:rPr lang="en-US" sz="3600" dirty="0" err="1"/>
              <a:t>daje</a:t>
            </a:r>
            <a:r>
              <a:rPr lang="en-US" sz="3600" dirty="0"/>
              <a:t> </a:t>
            </a:r>
            <a:r>
              <a:rPr lang="en-US" sz="3600" dirty="0" err="1"/>
              <a:t>satelitu</a:t>
            </a:r>
            <a:r>
              <a:rPr lang="en-US" sz="3600" dirty="0"/>
              <a:t> </a:t>
            </a:r>
            <a:r>
              <a:rPr lang="en-US" sz="3600" dirty="0" err="1">
                <a:solidFill>
                  <a:srgbClr val="7030A0"/>
                </a:solidFill>
              </a:rPr>
              <a:t>potrebnu</a:t>
            </a:r>
            <a:r>
              <a:rPr lang="en-US" sz="3600" dirty="0">
                <a:solidFill>
                  <a:srgbClr val="7030A0"/>
                </a:solidFill>
              </a:rPr>
              <a:t> </a:t>
            </a:r>
            <a:r>
              <a:rPr lang="en-US" sz="3600" dirty="0" err="1">
                <a:solidFill>
                  <a:srgbClr val="7030A0"/>
                </a:solidFill>
              </a:rPr>
              <a:t>brzinu</a:t>
            </a:r>
            <a:r>
              <a:rPr lang="en-US" sz="3600" dirty="0"/>
              <a:t> </a:t>
            </a:r>
            <a:r>
              <a:rPr lang="en-US" sz="3600" dirty="0" err="1"/>
              <a:t>na</a:t>
            </a:r>
            <a:r>
              <a:rPr lang="en-US" sz="3600" dirty="0"/>
              <a:t> </a:t>
            </a:r>
            <a:r>
              <a:rPr lang="en-US" sz="3600" dirty="0" err="1"/>
              <a:t>visini</a:t>
            </a:r>
            <a:r>
              <a:rPr lang="en-US" sz="3600" dirty="0"/>
              <a:t> </a:t>
            </a:r>
            <a:r>
              <a:rPr lang="sr-Latn-RS" sz="3600" dirty="0">
                <a:solidFill>
                  <a:srgbClr val="7030A0"/>
                </a:solidFill>
              </a:rPr>
              <a:t>h</a:t>
            </a:r>
            <a:r>
              <a:rPr lang="en-US" sz="3600" dirty="0">
                <a:solidFill>
                  <a:srgbClr val="FF0000"/>
                </a:solidFill>
              </a:rPr>
              <a:t> </a:t>
            </a:r>
            <a:r>
              <a:rPr lang="en-US" sz="3600" dirty="0" err="1"/>
              <a:t>iznad</a:t>
            </a:r>
            <a:r>
              <a:rPr lang="en-US" sz="3600" dirty="0"/>
              <a:t> </a:t>
            </a:r>
            <a:r>
              <a:rPr lang="en-US" sz="3600" dirty="0" err="1"/>
              <a:t>Zemlje</a:t>
            </a:r>
            <a:r>
              <a:rPr lang="en-US" dirty="0"/>
              <a:t>.</a:t>
            </a:r>
            <a:endParaRPr lang="sr-Latn-CS" dirty="0"/>
          </a:p>
        </p:txBody>
      </p:sp>
      <p:pic>
        <p:nvPicPr>
          <p:cNvPr id="54274" name="Picture 2" descr="Pratite uživo lansiranje rakete Falcon 9, letelice Dragon i dva ..."/>
          <p:cNvPicPr>
            <a:picLocks noChangeAspect="1" noChangeArrowheads="1"/>
          </p:cNvPicPr>
          <p:nvPr/>
        </p:nvPicPr>
        <p:blipFill>
          <a:blip r:embed="rId2"/>
          <a:srcRect/>
          <a:stretch>
            <a:fillRect/>
          </a:stretch>
        </p:blipFill>
        <p:spPr bwMode="auto">
          <a:xfrm>
            <a:off x="0" y="0"/>
            <a:ext cx="4572000" cy="3413775"/>
          </a:xfrm>
          <a:prstGeom prst="rect">
            <a:avLst/>
          </a:prstGeom>
          <a:ln>
            <a:noFill/>
          </a:ln>
          <a:effectLst>
            <a:softEdge rad="112500"/>
          </a:effectLst>
        </p:spPr>
      </p:pic>
      <p:sp>
        <p:nvSpPr>
          <p:cNvPr id="6" name="Title 2"/>
          <p:cNvSpPr txBox="1">
            <a:spLocks/>
          </p:cNvSpPr>
          <p:nvPr/>
        </p:nvSpPr>
        <p:spPr>
          <a:xfrm>
            <a:off x="467544" y="3933057"/>
            <a:ext cx="8319298" cy="2522560"/>
          </a:xfrm>
          <a:prstGeom prst="rect">
            <a:avLst/>
          </a:prstGeom>
        </p:spPr>
        <p:txBody>
          <a:bodyPr vert="horz" lIns="91440" tIns="45720" rIns="91440" bIns="45720" rtlCol="0" anchor="t">
            <a:noAutofit/>
          </a:bodyPr>
          <a:lstStyle/>
          <a:p>
            <a:pPr marL="0" marR="0" lvl="0" indent="0" algn="just"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408E93"/>
                </a:solidFill>
                <a:effectLst/>
                <a:uLnTx/>
                <a:uFillTx/>
                <a:latin typeface="Agency FB" panose="020B0503020202020204" pitchFamily="34" charset="0"/>
                <a:ea typeface="+mj-ea"/>
                <a:cs typeface="Segoe UI Light" panose="020B0502040204020203" pitchFamily="34" charset="0"/>
              </a:rPr>
              <a:t>U </a:t>
            </a:r>
            <a:r>
              <a:rPr kumimoji="0" lang="en-US" sz="3200" b="0" i="0" u="none" strike="noStrike" kern="1200" cap="none" spc="0" normalizeH="0" baseline="0" noProof="0" dirty="0" err="1">
                <a:ln>
                  <a:noFill/>
                </a:ln>
                <a:solidFill>
                  <a:srgbClr val="408E93"/>
                </a:solidFill>
                <a:effectLst/>
                <a:uLnTx/>
                <a:uFillTx/>
                <a:latin typeface="Agency FB" panose="020B0503020202020204" pitchFamily="34" charset="0"/>
                <a:ea typeface="+mj-ea"/>
                <a:cs typeface="Segoe UI Light" panose="020B0502040204020203" pitchFamily="34" charset="0"/>
              </a:rPr>
              <a:t>zavisnosti</a:t>
            </a:r>
            <a:r>
              <a:rPr kumimoji="0" lang="en-US" sz="3200" b="0" i="0" u="none" strike="noStrike" kern="1200" cap="none" spc="0" normalizeH="0" noProof="0" dirty="0">
                <a:ln>
                  <a:noFill/>
                </a:ln>
                <a:solidFill>
                  <a:srgbClr val="408E93"/>
                </a:solidFill>
                <a:effectLst/>
                <a:uLnTx/>
                <a:uFillTx/>
                <a:latin typeface="Agency FB" panose="020B0503020202020204" pitchFamily="34" charset="0"/>
                <a:ea typeface="+mj-ea"/>
                <a:cs typeface="Segoe UI Light" panose="020B0502040204020203" pitchFamily="34" charset="0"/>
              </a:rPr>
              <a:t> od </a:t>
            </a:r>
            <a:r>
              <a:rPr kumimoji="0" lang="sr-Latn-RS" sz="3200" b="0" i="0" u="none" strike="noStrike" kern="1200" cap="none" spc="0" normalizeH="0" noProof="0" dirty="0">
                <a:ln>
                  <a:noFill/>
                </a:ln>
                <a:solidFill>
                  <a:srgbClr val="408E93"/>
                </a:solidFill>
                <a:effectLst/>
                <a:uLnTx/>
                <a:uFillTx/>
                <a:latin typeface="Agency FB" panose="020B0503020202020204" pitchFamily="34" charset="0"/>
                <a:ea typeface="+mj-ea"/>
                <a:cs typeface="Segoe UI Light" panose="020B0502040204020203" pitchFamily="34" charset="0"/>
              </a:rPr>
              <a:t>vrednosti</a:t>
            </a:r>
            <a:r>
              <a:rPr kumimoji="0" lang="en-US" sz="3200" b="0" i="0" u="none" strike="noStrike" kern="1200" cap="none" spc="0" normalizeH="0" noProof="0" dirty="0">
                <a:ln>
                  <a:noFill/>
                </a:ln>
                <a:solidFill>
                  <a:srgbClr val="408E93"/>
                </a:solidFill>
                <a:effectLst/>
                <a:uLnTx/>
                <a:uFillTx/>
                <a:latin typeface="Agency FB" panose="020B0503020202020204" pitchFamily="34" charset="0"/>
                <a:ea typeface="+mj-ea"/>
                <a:cs typeface="Segoe UI Light" panose="020B0502040204020203" pitchFamily="34" charset="0"/>
              </a:rPr>
              <a:t> </a:t>
            </a:r>
            <a:r>
              <a:rPr kumimoji="0" lang="en-US" sz="3200" b="0" i="0" u="none" strike="noStrike" kern="1200" cap="none" spc="0" normalizeH="0" noProof="0" dirty="0" err="1">
                <a:ln>
                  <a:noFill/>
                </a:ln>
                <a:solidFill>
                  <a:srgbClr val="408E93"/>
                </a:solidFill>
                <a:effectLst/>
                <a:uLnTx/>
                <a:uFillTx/>
                <a:latin typeface="Agency FB" panose="020B0503020202020204" pitchFamily="34" charset="0"/>
                <a:ea typeface="+mj-ea"/>
                <a:cs typeface="Segoe UI Light" panose="020B0502040204020203" pitchFamily="34" charset="0"/>
              </a:rPr>
              <a:t>te</a:t>
            </a:r>
            <a:r>
              <a:rPr kumimoji="0" lang="en-US" sz="3200" b="0" i="0" u="none" strike="noStrike" kern="1200" cap="none" spc="0" normalizeH="0" noProof="0" dirty="0">
                <a:ln>
                  <a:noFill/>
                </a:ln>
                <a:solidFill>
                  <a:srgbClr val="408E93"/>
                </a:solidFill>
                <a:effectLst/>
                <a:uLnTx/>
                <a:uFillTx/>
                <a:latin typeface="Agency FB" panose="020B0503020202020204" pitchFamily="34" charset="0"/>
                <a:ea typeface="+mj-ea"/>
                <a:cs typeface="Segoe UI Light" panose="020B0502040204020203" pitchFamily="34" charset="0"/>
              </a:rPr>
              <a:t> </a:t>
            </a:r>
            <a:r>
              <a:rPr kumimoji="0" lang="en-US" sz="3200" b="0" i="0" u="none" strike="noStrike" kern="1200" cap="none" spc="0" normalizeH="0" noProof="0" dirty="0" err="1">
                <a:ln>
                  <a:noFill/>
                </a:ln>
                <a:solidFill>
                  <a:srgbClr val="408E93"/>
                </a:solidFill>
                <a:effectLst/>
                <a:uLnTx/>
                <a:uFillTx/>
                <a:latin typeface="Agency FB" panose="020B0503020202020204" pitchFamily="34" charset="0"/>
                <a:ea typeface="+mj-ea"/>
                <a:cs typeface="Segoe UI Light" panose="020B0502040204020203" pitchFamily="34" charset="0"/>
              </a:rPr>
              <a:t>potrebne</a:t>
            </a:r>
            <a:r>
              <a:rPr kumimoji="0" lang="en-US" sz="3200" b="0" i="0" u="none" strike="noStrike" kern="1200" cap="none" spc="0" normalizeH="0" noProof="0" dirty="0">
                <a:ln>
                  <a:noFill/>
                </a:ln>
                <a:solidFill>
                  <a:srgbClr val="408E93"/>
                </a:solidFill>
                <a:effectLst/>
                <a:uLnTx/>
                <a:uFillTx/>
                <a:latin typeface="Agency FB" panose="020B0503020202020204" pitchFamily="34" charset="0"/>
                <a:ea typeface="+mj-ea"/>
                <a:cs typeface="Segoe UI Light" panose="020B0502040204020203" pitchFamily="34" charset="0"/>
              </a:rPr>
              <a:t> </a:t>
            </a:r>
            <a:r>
              <a:rPr kumimoji="0" lang="en-US" sz="3200" b="0" i="0" u="none" strike="noStrike" kern="1200" cap="none" spc="0" normalizeH="0" noProof="0" dirty="0" err="1">
                <a:ln>
                  <a:noFill/>
                </a:ln>
                <a:solidFill>
                  <a:srgbClr val="408E93"/>
                </a:solidFill>
                <a:effectLst/>
                <a:uLnTx/>
                <a:uFillTx/>
                <a:latin typeface="Agency FB" panose="020B0503020202020204" pitchFamily="34" charset="0"/>
                <a:ea typeface="+mj-ea"/>
                <a:cs typeface="Segoe UI Light" panose="020B0502040204020203" pitchFamily="34" charset="0"/>
              </a:rPr>
              <a:t>brzine</a:t>
            </a:r>
            <a:r>
              <a:rPr kumimoji="0" lang="sr-Latn-RS" sz="3200" b="0" i="0" u="none" strike="noStrike" kern="1200" cap="none" spc="0" normalizeH="0" noProof="0" dirty="0">
                <a:ln>
                  <a:noFill/>
                </a:ln>
                <a:solidFill>
                  <a:srgbClr val="408E93"/>
                </a:solidFill>
                <a:effectLst/>
                <a:uLnTx/>
                <a:uFillTx/>
                <a:latin typeface="Agency FB" panose="020B0503020202020204" pitchFamily="34" charset="0"/>
                <a:ea typeface="+mj-ea"/>
                <a:cs typeface="Segoe UI Light" panose="020B0502040204020203" pitchFamily="34" charset="0"/>
              </a:rPr>
              <a:t>,</a:t>
            </a:r>
            <a:r>
              <a:rPr kumimoji="0" lang="en-US" sz="3200" b="0" i="0" u="none" strike="noStrike" kern="1200" cap="none" spc="0" normalizeH="0" noProof="0" dirty="0">
                <a:ln>
                  <a:noFill/>
                </a:ln>
                <a:solidFill>
                  <a:srgbClr val="408E93"/>
                </a:solidFill>
                <a:effectLst/>
                <a:uLnTx/>
                <a:uFillTx/>
                <a:latin typeface="Agency FB" panose="020B0503020202020204" pitchFamily="34" charset="0"/>
                <a:ea typeface="+mj-ea"/>
                <a:cs typeface="Segoe UI Light" panose="020B0502040204020203" pitchFamily="34" charset="0"/>
              </a:rPr>
              <a:t> </a:t>
            </a:r>
            <a:r>
              <a:rPr kumimoji="0" lang="en-US" sz="3200" b="0" i="0" u="none" strike="noStrike" kern="1200" cap="none" spc="0" normalizeH="0" noProof="0" dirty="0" err="1">
                <a:ln>
                  <a:noFill/>
                </a:ln>
                <a:solidFill>
                  <a:srgbClr val="408E93"/>
                </a:solidFill>
                <a:effectLst/>
                <a:uLnTx/>
                <a:uFillTx/>
                <a:latin typeface="Agency FB" panose="020B0503020202020204" pitchFamily="34" charset="0"/>
                <a:ea typeface="+mj-ea"/>
                <a:cs typeface="Segoe UI Light" panose="020B0502040204020203" pitchFamily="34" charset="0"/>
              </a:rPr>
              <a:t>kretanje</a:t>
            </a:r>
            <a:r>
              <a:rPr kumimoji="0" lang="en-US" sz="3200" b="0" i="0" u="none" strike="noStrike" kern="1200" cap="none" spc="0" normalizeH="0" noProof="0" dirty="0">
                <a:ln>
                  <a:noFill/>
                </a:ln>
                <a:solidFill>
                  <a:srgbClr val="408E93"/>
                </a:solidFill>
                <a:effectLst/>
                <a:uLnTx/>
                <a:uFillTx/>
                <a:latin typeface="Agency FB" panose="020B0503020202020204" pitchFamily="34" charset="0"/>
                <a:ea typeface="+mj-ea"/>
                <a:cs typeface="Segoe UI Light" panose="020B0502040204020203" pitchFamily="34" charset="0"/>
              </a:rPr>
              <a:t> </a:t>
            </a:r>
            <a:r>
              <a:rPr kumimoji="0" lang="en-US" sz="3200" b="0" i="0" u="none" strike="noStrike" kern="1200" cap="none" spc="0" normalizeH="0" noProof="0" dirty="0" err="1">
                <a:ln>
                  <a:noFill/>
                </a:ln>
                <a:solidFill>
                  <a:srgbClr val="408E93"/>
                </a:solidFill>
                <a:effectLst/>
                <a:uLnTx/>
                <a:uFillTx/>
                <a:latin typeface="Agency FB" panose="020B0503020202020204" pitchFamily="34" charset="0"/>
                <a:ea typeface="+mj-ea"/>
                <a:cs typeface="Segoe UI Light" panose="020B0502040204020203" pitchFamily="34" charset="0"/>
              </a:rPr>
              <a:t>ve</a:t>
            </a:r>
            <a:r>
              <a:rPr lang="en-US" sz="3200" dirty="0" err="1">
                <a:solidFill>
                  <a:srgbClr val="408E93"/>
                </a:solidFill>
                <a:latin typeface="Agency FB" panose="020B0503020202020204" pitchFamily="34" charset="0"/>
                <a:ea typeface="+mj-ea"/>
                <a:cs typeface="Segoe UI Light" panose="020B0502040204020203" pitchFamily="34" charset="0"/>
              </a:rPr>
              <a:t>stackih</a:t>
            </a:r>
            <a:r>
              <a:rPr lang="en-US" sz="3200" dirty="0">
                <a:solidFill>
                  <a:srgbClr val="408E93"/>
                </a:solidFill>
                <a:latin typeface="Agency FB" panose="020B0503020202020204" pitchFamily="34" charset="0"/>
                <a:ea typeface="+mj-ea"/>
                <a:cs typeface="Segoe UI Light" panose="020B0502040204020203" pitchFamily="34" charset="0"/>
              </a:rPr>
              <a:t> </a:t>
            </a:r>
            <a:r>
              <a:rPr lang="en-US" sz="3200" dirty="0" err="1">
                <a:solidFill>
                  <a:srgbClr val="408E93"/>
                </a:solidFill>
                <a:latin typeface="Agency FB" panose="020B0503020202020204" pitchFamily="34" charset="0"/>
                <a:ea typeface="+mj-ea"/>
                <a:cs typeface="Segoe UI Light" panose="020B0502040204020203" pitchFamily="34" charset="0"/>
              </a:rPr>
              <a:t>satelita</a:t>
            </a:r>
            <a:r>
              <a:rPr lang="en-US" sz="3200" dirty="0">
                <a:solidFill>
                  <a:srgbClr val="408E93"/>
                </a:solidFill>
                <a:latin typeface="Agency FB" panose="020B0503020202020204" pitchFamily="34" charset="0"/>
                <a:ea typeface="+mj-ea"/>
                <a:cs typeface="Segoe UI Light" panose="020B0502040204020203" pitchFamily="34" charset="0"/>
              </a:rPr>
              <a:t>  </a:t>
            </a:r>
            <a:r>
              <a:rPr lang="en-US" sz="3200" dirty="0" err="1">
                <a:solidFill>
                  <a:srgbClr val="408E93"/>
                </a:solidFill>
                <a:latin typeface="Agency FB" panose="020B0503020202020204" pitchFamily="34" charset="0"/>
                <a:ea typeface="+mj-ea"/>
                <a:cs typeface="Segoe UI Light" panose="020B0502040204020203" pitchFamily="34" charset="0"/>
              </a:rPr>
              <a:t>moze</a:t>
            </a:r>
            <a:r>
              <a:rPr lang="en-US" sz="3200" dirty="0">
                <a:solidFill>
                  <a:srgbClr val="408E93"/>
                </a:solidFill>
                <a:latin typeface="Agency FB" panose="020B0503020202020204" pitchFamily="34" charset="0"/>
                <a:ea typeface="+mj-ea"/>
                <a:cs typeface="Segoe UI Light" panose="020B0502040204020203" pitchFamily="34" charset="0"/>
              </a:rPr>
              <a:t> </a:t>
            </a:r>
            <a:r>
              <a:rPr lang="en-US" sz="3200" dirty="0" err="1">
                <a:solidFill>
                  <a:srgbClr val="408E93"/>
                </a:solidFill>
                <a:latin typeface="Agency FB" panose="020B0503020202020204" pitchFamily="34" charset="0"/>
                <a:ea typeface="+mj-ea"/>
                <a:cs typeface="Segoe UI Light" panose="020B0502040204020203" pitchFamily="34" charset="0"/>
              </a:rPr>
              <a:t>biti</a:t>
            </a:r>
            <a:r>
              <a:rPr lang="en-US" sz="3200" dirty="0">
                <a:solidFill>
                  <a:srgbClr val="408E93"/>
                </a:solidFill>
                <a:latin typeface="Agency FB" panose="020B0503020202020204" pitchFamily="34" charset="0"/>
                <a:ea typeface="+mj-ea"/>
                <a:cs typeface="Segoe UI Light" panose="020B0502040204020203" pitchFamily="34" charset="0"/>
              </a:rPr>
              <a:t> </a:t>
            </a:r>
            <a:r>
              <a:rPr lang="en-US" sz="3200" dirty="0" err="1">
                <a:solidFill>
                  <a:srgbClr val="408E93"/>
                </a:solidFill>
                <a:latin typeface="Agency FB" panose="020B0503020202020204" pitchFamily="34" charset="0"/>
                <a:ea typeface="+mj-ea"/>
                <a:cs typeface="Segoe UI Light" panose="020B0502040204020203" pitchFamily="34" charset="0"/>
              </a:rPr>
              <a:t>po</a:t>
            </a:r>
            <a:r>
              <a:rPr lang="en-US" sz="3200" dirty="0">
                <a:solidFill>
                  <a:srgbClr val="408E93"/>
                </a:solidFill>
                <a:latin typeface="Agency FB" panose="020B0503020202020204" pitchFamily="34" charset="0"/>
                <a:ea typeface="+mj-ea"/>
                <a:cs typeface="Segoe UI Light" panose="020B0502040204020203" pitchFamily="34" charset="0"/>
              </a:rPr>
              <a:t> </a:t>
            </a:r>
            <a:r>
              <a:rPr lang="en-US" sz="3200" dirty="0" err="1">
                <a:solidFill>
                  <a:srgbClr val="408E93"/>
                </a:solidFill>
                <a:latin typeface="Agency FB" panose="020B0503020202020204" pitchFamily="34" charset="0"/>
                <a:ea typeface="+mj-ea"/>
                <a:cs typeface="Segoe UI Light" panose="020B0502040204020203" pitchFamily="34" charset="0"/>
              </a:rPr>
              <a:t>kruznici</a:t>
            </a:r>
            <a:r>
              <a:rPr lang="en-US" sz="3200" dirty="0">
                <a:solidFill>
                  <a:srgbClr val="408E93"/>
                </a:solidFill>
                <a:latin typeface="Agency FB" panose="020B0503020202020204" pitchFamily="34" charset="0"/>
                <a:ea typeface="+mj-ea"/>
                <a:cs typeface="Segoe UI Light" panose="020B0502040204020203" pitchFamily="34" charset="0"/>
              </a:rPr>
              <a:t>  </a:t>
            </a:r>
            <a:r>
              <a:rPr lang="en-US" sz="3200" dirty="0" err="1">
                <a:solidFill>
                  <a:srgbClr val="408E93"/>
                </a:solidFill>
                <a:latin typeface="Agency FB" panose="020B0503020202020204" pitchFamily="34" charset="0"/>
                <a:ea typeface="+mj-ea"/>
                <a:cs typeface="Segoe UI Light" panose="020B0502040204020203" pitchFamily="34" charset="0"/>
              </a:rPr>
              <a:t>ili</a:t>
            </a:r>
            <a:r>
              <a:rPr lang="en-US" sz="3200" dirty="0">
                <a:solidFill>
                  <a:srgbClr val="408E93"/>
                </a:solidFill>
                <a:latin typeface="Agency FB" panose="020B0503020202020204" pitchFamily="34" charset="0"/>
                <a:ea typeface="+mj-ea"/>
                <a:cs typeface="Segoe UI Light" panose="020B0502040204020203" pitchFamily="34" charset="0"/>
              </a:rPr>
              <a:t> </a:t>
            </a:r>
            <a:r>
              <a:rPr lang="en-US" sz="3200" dirty="0" err="1">
                <a:solidFill>
                  <a:srgbClr val="408E93"/>
                </a:solidFill>
                <a:latin typeface="Agency FB" panose="020B0503020202020204" pitchFamily="34" charset="0"/>
                <a:ea typeface="+mj-ea"/>
                <a:cs typeface="Segoe UI Light" panose="020B0502040204020203" pitchFamily="34" charset="0"/>
              </a:rPr>
              <a:t>elipsi</a:t>
            </a:r>
            <a:r>
              <a:rPr lang="en-US" sz="3200" dirty="0">
                <a:solidFill>
                  <a:srgbClr val="408E93"/>
                </a:solidFill>
                <a:latin typeface="Agency FB" panose="020B0503020202020204" pitchFamily="34" charset="0"/>
                <a:ea typeface="+mj-ea"/>
                <a:cs typeface="Segoe UI Light" panose="020B0502040204020203" pitchFamily="34" charset="0"/>
              </a:rPr>
              <a:t>.</a:t>
            </a:r>
          </a:p>
          <a:p>
            <a:pPr marL="0" marR="0" lvl="0" indent="0" algn="just" defTabSz="914400" rtl="0" eaLnBrk="1" fontAlgn="auto" latinLnBrk="0" hangingPunct="1">
              <a:lnSpc>
                <a:spcPct val="90000"/>
              </a:lnSpc>
              <a:spcBef>
                <a:spcPct val="0"/>
              </a:spcBef>
              <a:spcAft>
                <a:spcPts val="0"/>
              </a:spcAft>
              <a:buClrTx/>
              <a:buSzTx/>
              <a:buFontTx/>
              <a:buNone/>
              <a:tabLst/>
              <a:defRPr/>
            </a:pPr>
            <a:r>
              <a:rPr kumimoji="0" lang="sr-Latn-RS" sz="3200" b="0" i="0" u="none" strike="noStrike" kern="1200" cap="none" spc="0" normalizeH="0" noProof="0" dirty="0">
                <a:ln>
                  <a:noFill/>
                </a:ln>
                <a:solidFill>
                  <a:srgbClr val="408E93"/>
                </a:solidFill>
                <a:effectLst/>
                <a:uLnTx/>
                <a:uFillTx/>
                <a:latin typeface="Agency FB" panose="020B0503020202020204" pitchFamily="34" charset="0"/>
                <a:ea typeface="+mj-ea"/>
                <a:cs typeface="Segoe UI Light" panose="020B0502040204020203" pitchFamily="34" charset="0"/>
              </a:rPr>
              <a:t>K</a:t>
            </a:r>
            <a:r>
              <a:rPr kumimoji="0" lang="en-US" sz="3200" b="0" i="0" u="none" strike="noStrike" kern="1200" cap="none" spc="0" normalizeH="0" noProof="0" dirty="0" err="1">
                <a:ln>
                  <a:noFill/>
                </a:ln>
                <a:solidFill>
                  <a:srgbClr val="408E93"/>
                </a:solidFill>
                <a:effectLst/>
                <a:uLnTx/>
                <a:uFillTx/>
                <a:latin typeface="Agency FB" panose="020B0503020202020204" pitchFamily="34" charset="0"/>
                <a:ea typeface="+mj-ea"/>
                <a:cs typeface="Segoe UI Light" panose="020B0502040204020203" pitchFamily="34" charset="0"/>
              </a:rPr>
              <a:t>retanj</a:t>
            </a:r>
            <a:r>
              <a:rPr lang="sr-Latn-RS" sz="3200" dirty="0">
                <a:solidFill>
                  <a:srgbClr val="408E93"/>
                </a:solidFill>
                <a:latin typeface="Agency FB" panose="020B0503020202020204" pitchFamily="34" charset="0"/>
                <a:ea typeface="+mj-ea"/>
                <a:cs typeface="Segoe UI Light" panose="020B0502040204020203" pitchFamily="34" charset="0"/>
              </a:rPr>
              <a:t>e</a:t>
            </a:r>
            <a:r>
              <a:rPr kumimoji="0" lang="en-US" sz="3200" b="0" i="0" u="none" strike="noStrike" kern="1200" cap="none" spc="0" normalizeH="0" noProof="0" dirty="0">
                <a:ln>
                  <a:noFill/>
                </a:ln>
                <a:solidFill>
                  <a:srgbClr val="408E93"/>
                </a:solidFill>
                <a:effectLst/>
                <a:uLnTx/>
                <a:uFillTx/>
                <a:latin typeface="Agency FB" panose="020B0503020202020204" pitchFamily="34" charset="0"/>
                <a:ea typeface="+mj-ea"/>
                <a:cs typeface="Segoe UI Light" panose="020B0502040204020203" pitchFamily="34" charset="0"/>
              </a:rPr>
              <a:t> po </a:t>
            </a:r>
            <a:r>
              <a:rPr kumimoji="0" lang="en-US" sz="3200" b="0" i="0" u="none" strike="noStrike" kern="1200" cap="none" spc="0" normalizeH="0" noProof="0" dirty="0" err="1">
                <a:ln>
                  <a:noFill/>
                </a:ln>
                <a:solidFill>
                  <a:srgbClr val="408E93"/>
                </a:solidFill>
                <a:effectLst/>
                <a:uLnTx/>
                <a:uFillTx/>
                <a:latin typeface="Agency FB" panose="020B0503020202020204" pitchFamily="34" charset="0"/>
                <a:ea typeface="+mj-ea"/>
                <a:cs typeface="Segoe UI Light" panose="020B0502040204020203" pitchFamily="34" charset="0"/>
              </a:rPr>
              <a:t>hiperboli</a:t>
            </a:r>
            <a:r>
              <a:rPr kumimoji="0" lang="en-US" sz="3200" b="0" i="0" u="none" strike="noStrike" kern="1200" cap="none" spc="0" normalizeH="0" noProof="0" dirty="0">
                <a:ln>
                  <a:noFill/>
                </a:ln>
                <a:solidFill>
                  <a:srgbClr val="408E93"/>
                </a:solidFill>
                <a:effectLst/>
                <a:uLnTx/>
                <a:uFillTx/>
                <a:latin typeface="Agency FB" panose="020B0503020202020204" pitchFamily="34" charset="0"/>
                <a:ea typeface="+mj-ea"/>
                <a:cs typeface="Segoe UI Light" panose="020B0502040204020203" pitchFamily="34" charset="0"/>
              </a:rPr>
              <a:t> </a:t>
            </a:r>
            <a:r>
              <a:rPr kumimoji="0" lang="en-US" sz="3200" b="0" i="0" u="none" strike="noStrike" kern="1200" cap="none" spc="0" normalizeH="0" noProof="0" dirty="0" err="1">
                <a:ln>
                  <a:noFill/>
                </a:ln>
                <a:solidFill>
                  <a:srgbClr val="408E93"/>
                </a:solidFill>
                <a:effectLst/>
                <a:uLnTx/>
                <a:uFillTx/>
                <a:latin typeface="Agency FB" panose="020B0503020202020204" pitchFamily="34" charset="0"/>
                <a:ea typeface="+mj-ea"/>
                <a:cs typeface="Segoe UI Light" panose="020B0502040204020203" pitchFamily="34" charset="0"/>
              </a:rPr>
              <a:t>ili</a:t>
            </a:r>
            <a:r>
              <a:rPr kumimoji="0" lang="en-US" sz="3200" b="0" i="0" u="none" strike="noStrike" kern="1200" cap="none" spc="0" normalizeH="0" noProof="0" dirty="0">
                <a:ln>
                  <a:noFill/>
                </a:ln>
                <a:solidFill>
                  <a:srgbClr val="408E93"/>
                </a:solidFill>
                <a:effectLst/>
                <a:uLnTx/>
                <a:uFillTx/>
                <a:latin typeface="Agency FB" panose="020B0503020202020204" pitchFamily="34" charset="0"/>
                <a:ea typeface="+mj-ea"/>
                <a:cs typeface="Segoe UI Light" panose="020B0502040204020203" pitchFamily="34" charset="0"/>
              </a:rPr>
              <a:t> </a:t>
            </a:r>
            <a:r>
              <a:rPr kumimoji="0" lang="en-US" sz="3200" b="0" i="0" u="none" strike="noStrike" kern="1200" cap="none" spc="0" normalizeH="0" noProof="0" dirty="0" err="1">
                <a:ln>
                  <a:noFill/>
                </a:ln>
                <a:solidFill>
                  <a:srgbClr val="408E93"/>
                </a:solidFill>
                <a:effectLst/>
                <a:uLnTx/>
                <a:uFillTx/>
                <a:latin typeface="Agency FB" panose="020B0503020202020204" pitchFamily="34" charset="0"/>
                <a:ea typeface="+mj-ea"/>
                <a:cs typeface="Segoe UI Light" panose="020B0502040204020203" pitchFamily="34" charset="0"/>
              </a:rPr>
              <a:t>paraboli</a:t>
            </a:r>
            <a:r>
              <a:rPr kumimoji="0" lang="en-US" sz="3200" b="0" i="0" u="none" strike="noStrike" kern="1200" cap="none" spc="0" normalizeH="0" noProof="0" dirty="0">
                <a:ln>
                  <a:noFill/>
                </a:ln>
                <a:solidFill>
                  <a:srgbClr val="408E93"/>
                </a:solidFill>
                <a:effectLst/>
                <a:uLnTx/>
                <a:uFillTx/>
                <a:latin typeface="Agency FB" panose="020B0503020202020204" pitchFamily="34" charset="0"/>
                <a:ea typeface="+mj-ea"/>
                <a:cs typeface="Segoe UI Light" panose="020B0502040204020203" pitchFamily="34" charset="0"/>
              </a:rPr>
              <a:t> </a:t>
            </a:r>
            <a:r>
              <a:rPr kumimoji="0" lang="en-US" sz="3200" b="0" i="0" u="none" strike="noStrike" kern="1200" cap="none" spc="0" normalizeH="0" noProof="0" dirty="0" err="1">
                <a:ln>
                  <a:noFill/>
                </a:ln>
                <a:solidFill>
                  <a:srgbClr val="408E93"/>
                </a:solidFill>
                <a:effectLst/>
                <a:uLnTx/>
                <a:uFillTx/>
                <a:latin typeface="Agency FB" panose="020B0503020202020204" pitchFamily="34" charset="0"/>
                <a:ea typeface="+mj-ea"/>
                <a:cs typeface="Segoe UI Light" panose="020B0502040204020203" pitchFamily="34" charset="0"/>
              </a:rPr>
              <a:t>kod</a:t>
            </a:r>
            <a:r>
              <a:rPr kumimoji="0" lang="en-US" sz="3200" b="0" i="0" u="none" strike="noStrike" kern="1200" cap="none" spc="0" normalizeH="0" noProof="0" dirty="0">
                <a:ln>
                  <a:noFill/>
                </a:ln>
                <a:solidFill>
                  <a:srgbClr val="408E93"/>
                </a:solidFill>
                <a:effectLst/>
                <a:uLnTx/>
                <a:uFillTx/>
                <a:latin typeface="Agency FB" panose="020B0503020202020204" pitchFamily="34" charset="0"/>
                <a:ea typeface="+mj-ea"/>
                <a:cs typeface="Segoe UI Light" panose="020B0502040204020203" pitchFamily="34" charset="0"/>
              </a:rPr>
              <a:t>  </a:t>
            </a:r>
            <a:r>
              <a:rPr kumimoji="0" lang="en-US" sz="3200" b="0" i="0" u="none" strike="noStrike" kern="1200" cap="none" spc="0" normalizeH="0" noProof="0" dirty="0" err="1">
                <a:ln>
                  <a:noFill/>
                </a:ln>
                <a:solidFill>
                  <a:srgbClr val="408E93"/>
                </a:solidFill>
                <a:effectLst/>
                <a:uLnTx/>
                <a:uFillTx/>
                <a:latin typeface="Agency FB" panose="020B0503020202020204" pitchFamily="34" charset="0"/>
                <a:ea typeface="+mj-ea"/>
                <a:cs typeface="Segoe UI Light" panose="020B0502040204020203" pitchFamily="34" charset="0"/>
              </a:rPr>
              <a:t>kosmickih</a:t>
            </a:r>
            <a:r>
              <a:rPr kumimoji="0" lang="en-US" sz="3200" b="0" i="0" u="none" strike="noStrike" kern="1200" cap="none" spc="0" normalizeH="0" noProof="0" dirty="0">
                <a:ln>
                  <a:noFill/>
                </a:ln>
                <a:solidFill>
                  <a:srgbClr val="408E93"/>
                </a:solidFill>
                <a:effectLst/>
                <a:uLnTx/>
                <a:uFillTx/>
                <a:latin typeface="Agency FB" panose="020B0503020202020204" pitchFamily="34" charset="0"/>
                <a:ea typeface="+mj-ea"/>
                <a:cs typeface="Segoe UI Light" panose="020B0502040204020203" pitchFamily="34" charset="0"/>
              </a:rPr>
              <a:t> </a:t>
            </a:r>
            <a:r>
              <a:rPr kumimoji="0" lang="en-US" sz="3200" b="0" i="0" u="none" strike="noStrike" kern="1200" cap="none" spc="0" normalizeH="0" noProof="0" dirty="0" err="1">
                <a:ln>
                  <a:noFill/>
                </a:ln>
                <a:solidFill>
                  <a:srgbClr val="408E93"/>
                </a:solidFill>
                <a:effectLst/>
                <a:uLnTx/>
                <a:uFillTx/>
                <a:latin typeface="Agency FB" panose="020B0503020202020204" pitchFamily="34" charset="0"/>
                <a:ea typeface="+mj-ea"/>
                <a:cs typeface="Segoe UI Light" panose="020B0502040204020203" pitchFamily="34" charset="0"/>
              </a:rPr>
              <a:t>aparata</a:t>
            </a:r>
            <a:r>
              <a:rPr kumimoji="0" lang="sr-Latn-RS" sz="3200" b="0" i="0" u="none" strike="noStrike" kern="1200" cap="none" spc="0" normalizeH="0" noProof="0" dirty="0">
                <a:ln>
                  <a:noFill/>
                </a:ln>
                <a:solidFill>
                  <a:srgbClr val="408E93"/>
                </a:solidFill>
                <a:effectLst/>
                <a:uLnTx/>
                <a:uFillTx/>
                <a:latin typeface="Agency FB" panose="020B0503020202020204" pitchFamily="34" charset="0"/>
                <a:ea typeface="+mj-ea"/>
                <a:cs typeface="Segoe UI Light" panose="020B0502040204020203" pitchFamily="34" charset="0"/>
              </a:rPr>
              <a:t> takođe zavisi od vrednosti početne brzine i</a:t>
            </a:r>
            <a:r>
              <a:rPr lang="sr-Latn-RS" sz="3200" noProof="0" dirty="0">
                <a:solidFill>
                  <a:srgbClr val="408E93"/>
                </a:solidFill>
                <a:latin typeface="Agency FB" panose="020B0503020202020204" pitchFamily="34" charset="0"/>
                <a:ea typeface="+mj-ea"/>
                <a:cs typeface="Segoe UI Light" panose="020B0502040204020203" pitchFamily="34" charset="0"/>
              </a:rPr>
              <a:t> </a:t>
            </a:r>
            <a:r>
              <a:rPr lang="en-US" sz="3200" dirty="0">
                <a:solidFill>
                  <a:srgbClr val="408E93"/>
                </a:solidFill>
                <a:latin typeface="Agency FB" panose="020B0503020202020204" pitchFamily="34" charset="0"/>
                <a:ea typeface="+mj-ea"/>
                <a:cs typeface="Segoe UI Light" panose="020B0502040204020203" pitchFamily="34" charset="0"/>
              </a:rPr>
              <a:t> to </a:t>
            </a:r>
            <a:r>
              <a:rPr lang="en-US" sz="3200" dirty="0" err="1">
                <a:solidFill>
                  <a:srgbClr val="408E93"/>
                </a:solidFill>
                <a:latin typeface="Agency FB" panose="020B0503020202020204" pitchFamily="34" charset="0"/>
                <a:ea typeface="+mj-ea"/>
                <a:cs typeface="Segoe UI Light" panose="020B0502040204020203" pitchFamily="34" charset="0"/>
              </a:rPr>
              <a:t>kretanje</a:t>
            </a:r>
            <a:r>
              <a:rPr lang="en-US" sz="3200" dirty="0">
                <a:solidFill>
                  <a:srgbClr val="408E93"/>
                </a:solidFill>
                <a:latin typeface="Agency FB" panose="020B0503020202020204" pitchFamily="34" charset="0"/>
                <a:ea typeface="+mj-ea"/>
                <a:cs typeface="Segoe UI Light" panose="020B0502040204020203" pitchFamily="34" charset="0"/>
              </a:rPr>
              <a:t> </a:t>
            </a:r>
            <a:r>
              <a:rPr lang="en-US" sz="3200" dirty="0" err="1">
                <a:solidFill>
                  <a:srgbClr val="408E93"/>
                </a:solidFill>
                <a:latin typeface="Agency FB" panose="020B0503020202020204" pitchFamily="34" charset="0"/>
                <a:ea typeface="+mj-ea"/>
                <a:cs typeface="Segoe UI Light" panose="020B0502040204020203" pitchFamily="34" charset="0"/>
              </a:rPr>
              <a:t>traje</a:t>
            </a:r>
            <a:r>
              <a:rPr lang="en-US" sz="3200" dirty="0">
                <a:solidFill>
                  <a:srgbClr val="408E93"/>
                </a:solidFill>
                <a:latin typeface="Agency FB" panose="020B0503020202020204" pitchFamily="34" charset="0"/>
                <a:ea typeface="+mj-ea"/>
                <a:cs typeface="Segoe UI Light" panose="020B0502040204020203" pitchFamily="34" charset="0"/>
              </a:rPr>
              <a:t> </a:t>
            </a:r>
            <a:r>
              <a:rPr lang="en-US" sz="3200" dirty="0" err="1">
                <a:solidFill>
                  <a:srgbClr val="408E93"/>
                </a:solidFill>
                <a:latin typeface="Agency FB" panose="020B0503020202020204" pitchFamily="34" charset="0"/>
                <a:ea typeface="+mj-ea"/>
                <a:cs typeface="Segoe UI Light" panose="020B0502040204020203" pitchFamily="34" charset="0"/>
              </a:rPr>
              <a:t>sve</a:t>
            </a:r>
            <a:r>
              <a:rPr lang="en-US" sz="3200" dirty="0">
                <a:solidFill>
                  <a:srgbClr val="408E93"/>
                </a:solidFill>
                <a:latin typeface="Agency FB" panose="020B0503020202020204" pitchFamily="34" charset="0"/>
                <a:ea typeface="+mj-ea"/>
                <a:cs typeface="Segoe UI Light" panose="020B0502040204020203" pitchFamily="34" charset="0"/>
              </a:rPr>
              <a:t> </a:t>
            </a:r>
            <a:r>
              <a:rPr lang="en-US" sz="3200" dirty="0" err="1">
                <a:solidFill>
                  <a:srgbClr val="408E93"/>
                </a:solidFill>
                <a:latin typeface="Agency FB" panose="020B0503020202020204" pitchFamily="34" charset="0"/>
                <a:ea typeface="+mj-ea"/>
                <a:cs typeface="Segoe UI Light" panose="020B0502040204020203" pitchFamily="34" charset="0"/>
              </a:rPr>
              <a:t>dok</a:t>
            </a:r>
            <a:r>
              <a:rPr lang="en-US" sz="3200" dirty="0">
                <a:solidFill>
                  <a:srgbClr val="408E93"/>
                </a:solidFill>
                <a:latin typeface="Agency FB" panose="020B0503020202020204" pitchFamily="34" charset="0"/>
                <a:ea typeface="+mj-ea"/>
                <a:cs typeface="Segoe UI Light" panose="020B0502040204020203" pitchFamily="34" charset="0"/>
              </a:rPr>
              <a:t> </a:t>
            </a:r>
            <a:r>
              <a:rPr lang="sr-Latn-RS" sz="3200" dirty="0">
                <a:solidFill>
                  <a:srgbClr val="408E93"/>
                </a:solidFill>
                <a:latin typeface="Agency FB" panose="020B0503020202020204" pitchFamily="34" charset="0"/>
                <a:ea typeface="+mj-ea"/>
                <a:cs typeface="Segoe UI Light" panose="020B0502040204020203" pitchFamily="34" charset="0"/>
              </a:rPr>
              <a:t>kosmički aparat </a:t>
            </a:r>
            <a:r>
              <a:rPr lang="en-US" sz="3200" dirty="0">
                <a:solidFill>
                  <a:srgbClr val="408E93"/>
                </a:solidFill>
                <a:latin typeface="Agency FB" panose="020B0503020202020204" pitchFamily="34" charset="0"/>
                <a:ea typeface="+mj-ea"/>
                <a:cs typeface="Segoe UI Light" panose="020B0502040204020203" pitchFamily="34" charset="0"/>
              </a:rPr>
              <a:t>ne </a:t>
            </a:r>
            <a:r>
              <a:rPr lang="en-US" sz="3200" dirty="0" err="1">
                <a:solidFill>
                  <a:srgbClr val="408E93"/>
                </a:solidFill>
                <a:latin typeface="Agency FB" panose="020B0503020202020204" pitchFamily="34" charset="0"/>
                <a:ea typeface="+mj-ea"/>
                <a:cs typeface="Segoe UI Light" panose="020B0502040204020203" pitchFamily="34" charset="0"/>
              </a:rPr>
              <a:t>izadje</a:t>
            </a:r>
            <a:r>
              <a:rPr lang="en-US" sz="3200" dirty="0">
                <a:solidFill>
                  <a:srgbClr val="408E93"/>
                </a:solidFill>
                <a:latin typeface="Agency FB" panose="020B0503020202020204" pitchFamily="34" charset="0"/>
                <a:ea typeface="+mj-ea"/>
                <a:cs typeface="Segoe UI Light" panose="020B0502040204020203" pitchFamily="34" charset="0"/>
              </a:rPr>
              <a:t> </a:t>
            </a:r>
            <a:r>
              <a:rPr lang="en-US" sz="3200" dirty="0" err="1">
                <a:solidFill>
                  <a:srgbClr val="408E93"/>
                </a:solidFill>
                <a:latin typeface="Agency FB" panose="020B0503020202020204" pitchFamily="34" charset="0"/>
                <a:ea typeface="+mj-ea"/>
                <a:cs typeface="Segoe UI Light" panose="020B0502040204020203" pitchFamily="34" charset="0"/>
              </a:rPr>
              <a:t>iz</a:t>
            </a:r>
            <a:r>
              <a:rPr lang="en-US" sz="3200" dirty="0">
                <a:solidFill>
                  <a:srgbClr val="408E93"/>
                </a:solidFill>
                <a:latin typeface="Agency FB" panose="020B0503020202020204" pitchFamily="34" charset="0"/>
                <a:ea typeface="+mj-ea"/>
                <a:cs typeface="Segoe UI Light" panose="020B0502040204020203" pitchFamily="34" charset="0"/>
              </a:rPr>
              <a:t> </a:t>
            </a:r>
            <a:r>
              <a:rPr lang="en-US" sz="3200" dirty="0" err="1">
                <a:solidFill>
                  <a:srgbClr val="408E93"/>
                </a:solidFill>
                <a:latin typeface="Agency FB" panose="020B0503020202020204" pitchFamily="34" charset="0"/>
                <a:ea typeface="+mj-ea"/>
                <a:cs typeface="Segoe UI Light" panose="020B0502040204020203" pitchFamily="34" charset="0"/>
              </a:rPr>
              <a:t>sfere</a:t>
            </a:r>
            <a:r>
              <a:rPr lang="en-US" sz="3200" dirty="0">
                <a:solidFill>
                  <a:srgbClr val="408E93"/>
                </a:solidFill>
                <a:latin typeface="Agency FB" panose="020B0503020202020204" pitchFamily="34" charset="0"/>
                <a:ea typeface="+mj-ea"/>
                <a:cs typeface="Segoe UI Light" panose="020B0502040204020203" pitchFamily="34" charset="0"/>
              </a:rPr>
              <a:t> </a:t>
            </a:r>
            <a:r>
              <a:rPr lang="en-US" sz="3200" dirty="0" err="1">
                <a:solidFill>
                  <a:srgbClr val="408E93"/>
                </a:solidFill>
                <a:latin typeface="Agency FB" panose="020B0503020202020204" pitchFamily="34" charset="0"/>
                <a:ea typeface="+mj-ea"/>
                <a:cs typeface="Segoe UI Light" panose="020B0502040204020203" pitchFamily="34" charset="0"/>
              </a:rPr>
              <a:t>dejstva</a:t>
            </a:r>
            <a:r>
              <a:rPr lang="en-US" sz="3200" dirty="0">
                <a:solidFill>
                  <a:srgbClr val="408E93"/>
                </a:solidFill>
                <a:latin typeface="Agency FB" panose="020B0503020202020204" pitchFamily="34" charset="0"/>
                <a:ea typeface="+mj-ea"/>
                <a:cs typeface="Segoe UI Light" panose="020B0502040204020203" pitchFamily="34" charset="0"/>
              </a:rPr>
              <a:t> </a:t>
            </a:r>
            <a:r>
              <a:rPr lang="en-US" sz="3200" dirty="0" err="1">
                <a:solidFill>
                  <a:srgbClr val="408E93"/>
                </a:solidFill>
                <a:latin typeface="Agency FB" panose="020B0503020202020204" pitchFamily="34" charset="0"/>
                <a:ea typeface="+mj-ea"/>
                <a:cs typeface="Segoe UI Light" panose="020B0502040204020203" pitchFamily="34" charset="0"/>
              </a:rPr>
              <a:t>Zemlje</a:t>
            </a:r>
            <a:r>
              <a:rPr lang="en-US" sz="3200" dirty="0">
                <a:solidFill>
                  <a:srgbClr val="408E93"/>
                </a:solidFill>
                <a:latin typeface="Agency FB" panose="020B0503020202020204" pitchFamily="34" charset="0"/>
                <a:ea typeface="+mj-ea"/>
                <a:cs typeface="Segoe UI Light" panose="020B0502040204020203" pitchFamily="34" charset="0"/>
              </a:rPr>
              <a:t>.</a:t>
            </a:r>
            <a:endParaRPr kumimoji="0" lang="en-US" sz="3200" b="0" i="0" u="none" strike="noStrike" kern="1200" cap="none" spc="0" normalizeH="0" baseline="0" noProof="0" dirty="0">
              <a:ln>
                <a:noFill/>
              </a:ln>
              <a:solidFill>
                <a:srgbClr val="408E93"/>
              </a:solidFill>
              <a:effectLst/>
              <a:uLnTx/>
              <a:uFillTx/>
              <a:latin typeface="Agency FB" panose="020B0503020202020204" pitchFamily="34" charset="0"/>
              <a:ea typeface="+mj-ea"/>
              <a:cs typeface="Segoe UI Light" panose="020B0502040204020203"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408E93"/>
                </a:solidFill>
                <a:effectLst/>
                <a:uLnTx/>
                <a:uFillTx/>
                <a:latin typeface="Agency FB" panose="020B0503020202020204" pitchFamily="34" charset="0"/>
                <a:ea typeface="+mj-ea"/>
                <a:cs typeface="Segoe UI Light" panose="020B0502040204020203" pitchFamily="34" charset="0"/>
              </a:rPr>
              <a:t> </a:t>
            </a:r>
            <a:endParaRPr kumimoji="0" lang="sr-Latn-CS" sz="3200" b="0" i="0" u="none" strike="noStrike" kern="1200" cap="none" spc="0" normalizeH="0" baseline="0" noProof="0" dirty="0">
              <a:ln>
                <a:noFill/>
              </a:ln>
              <a:solidFill>
                <a:srgbClr val="408E93"/>
              </a:solidFill>
              <a:effectLst/>
              <a:uLnTx/>
              <a:uFillTx/>
              <a:latin typeface="Agency FB" panose="020B0503020202020204" pitchFamily="34" charset="0"/>
              <a:ea typeface="+mj-ea"/>
              <a:cs typeface="Segoe UI Light" panose="020B0502040204020203"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54274"/>
                                        </p:tgtEl>
                                        <p:attrNameLst>
                                          <p:attrName>style.visibility</p:attrName>
                                        </p:attrNameLst>
                                      </p:cBhvr>
                                      <p:to>
                                        <p:strVal val="visible"/>
                                      </p:to>
                                    </p:set>
                                    <p:anim calcmode="lin" valueType="num">
                                      <p:cBhvr>
                                        <p:cTn id="7" dur="2000" fill="hold"/>
                                        <p:tgtEl>
                                          <p:spTgt spid="54274"/>
                                        </p:tgtEl>
                                        <p:attrNameLst>
                                          <p:attrName>ppt_w</p:attrName>
                                        </p:attrNameLst>
                                      </p:cBhvr>
                                      <p:tavLst>
                                        <p:tav tm="0">
                                          <p:val>
                                            <p:fltVal val="0"/>
                                          </p:val>
                                        </p:tav>
                                        <p:tav tm="100000">
                                          <p:val>
                                            <p:strVal val="#ppt_w"/>
                                          </p:val>
                                        </p:tav>
                                      </p:tavLst>
                                    </p:anim>
                                    <p:anim calcmode="lin" valueType="num">
                                      <p:cBhvr>
                                        <p:cTn id="8" dur="2000" fill="hold"/>
                                        <p:tgtEl>
                                          <p:spTgt spid="54274"/>
                                        </p:tgtEl>
                                        <p:attrNameLst>
                                          <p:attrName>ppt_h</p:attrName>
                                        </p:attrNameLst>
                                      </p:cBhvr>
                                      <p:tavLst>
                                        <p:tav tm="0">
                                          <p:val>
                                            <p:fltVal val="0"/>
                                          </p:val>
                                        </p:tav>
                                        <p:tav tm="100000">
                                          <p:val>
                                            <p:strVal val="#ppt_h"/>
                                          </p:val>
                                        </p:tav>
                                      </p:tavLst>
                                    </p:anim>
                                    <p:anim calcmode="lin" valueType="num">
                                      <p:cBhvr>
                                        <p:cTn id="9" dur="2000" fill="hold"/>
                                        <p:tgtEl>
                                          <p:spTgt spid="54274"/>
                                        </p:tgtEl>
                                        <p:attrNameLst>
                                          <p:attrName>style.rotation</p:attrName>
                                        </p:attrNameLst>
                                      </p:cBhvr>
                                      <p:tavLst>
                                        <p:tav tm="0">
                                          <p:val>
                                            <p:fltVal val="90"/>
                                          </p:val>
                                        </p:tav>
                                        <p:tav tm="100000">
                                          <p:val>
                                            <p:fltVal val="0"/>
                                          </p:val>
                                        </p:tav>
                                      </p:tavLst>
                                    </p:anim>
                                    <p:animEffect transition="in" filter="fade">
                                      <p:cBhvr>
                                        <p:cTn id="10" dur="2000"/>
                                        <p:tgtEl>
                                          <p:spTgt spid="5427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ssolve">
                                      <p:cBhvr>
                                        <p:cTn id="13" dur="2000"/>
                                        <p:tgtEl>
                                          <p:spTgt spid="3"/>
                                        </p:tgtEl>
                                      </p:cBhvr>
                                    </p:animEffect>
                                  </p:childTnLst>
                                </p:cTn>
                              </p:par>
                            </p:childTnLst>
                          </p:cTn>
                        </p:par>
                        <p:par>
                          <p:cTn id="14" fill="hold">
                            <p:stCondLst>
                              <p:cond delay="2000"/>
                            </p:stCondLst>
                            <p:childTnLst>
                              <p:par>
                                <p:cTn id="15" presetID="9"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Vesti online / Vesti / Svet / Ruski &quot;sateliti-ubice&quot; oživeli nakon ..."/>
          <p:cNvPicPr>
            <a:picLocks noChangeAspect="1" noChangeArrowheads="1"/>
          </p:cNvPicPr>
          <p:nvPr/>
        </p:nvPicPr>
        <p:blipFill>
          <a:blip r:embed="rId2"/>
          <a:srcRect/>
          <a:stretch>
            <a:fillRect/>
          </a:stretch>
        </p:blipFill>
        <p:spPr bwMode="auto">
          <a:xfrm>
            <a:off x="3788805" y="1"/>
            <a:ext cx="5355195" cy="3214686"/>
          </a:xfrm>
          <a:prstGeom prst="rect">
            <a:avLst/>
          </a:prstGeom>
          <a:ln>
            <a:noFill/>
          </a:ln>
          <a:effectLst>
            <a:softEdge rad="112500"/>
          </a:effectLst>
        </p:spPr>
      </p:pic>
      <p:sp>
        <p:nvSpPr>
          <p:cNvPr id="10" name="Title 9"/>
          <p:cNvSpPr>
            <a:spLocks noGrp="1"/>
          </p:cNvSpPr>
          <p:nvPr>
            <p:ph type="ctrTitle"/>
          </p:nvPr>
        </p:nvSpPr>
        <p:spPr>
          <a:xfrm>
            <a:off x="285720" y="3429000"/>
            <a:ext cx="8501154" cy="1370592"/>
          </a:xfrm>
        </p:spPr>
        <p:txBody>
          <a:bodyPr>
            <a:noAutofit/>
          </a:bodyPr>
          <a:lstStyle/>
          <a:p>
            <a:pPr algn="just"/>
            <a:r>
              <a:rPr lang="en-US" sz="3200" dirty="0"/>
              <a:t>U </a:t>
            </a:r>
            <a:r>
              <a:rPr lang="en-US" sz="3200" dirty="0" err="1">
                <a:solidFill>
                  <a:srgbClr val="7030A0"/>
                </a:solidFill>
              </a:rPr>
              <a:t>aktivnom</a:t>
            </a:r>
            <a:r>
              <a:rPr lang="en-US" sz="3200" dirty="0">
                <a:solidFill>
                  <a:srgbClr val="7030A0"/>
                </a:solidFill>
              </a:rPr>
              <a:t> </a:t>
            </a:r>
            <a:r>
              <a:rPr lang="en-US" sz="3200" dirty="0" err="1">
                <a:solidFill>
                  <a:srgbClr val="7030A0"/>
                </a:solidFill>
              </a:rPr>
              <a:t>delu</a:t>
            </a:r>
            <a:r>
              <a:rPr lang="en-US" sz="3200" dirty="0">
                <a:solidFill>
                  <a:srgbClr val="7030A0"/>
                </a:solidFill>
              </a:rPr>
              <a:t> </a:t>
            </a:r>
            <a:r>
              <a:rPr lang="en-US" sz="3200" dirty="0" err="1"/>
              <a:t>raketni</a:t>
            </a:r>
            <a:r>
              <a:rPr lang="en-US" sz="3200" dirty="0"/>
              <a:t> </a:t>
            </a:r>
            <a:r>
              <a:rPr lang="en-US" sz="3200" dirty="0" err="1"/>
              <a:t>motori</a:t>
            </a:r>
            <a:r>
              <a:rPr lang="en-US" sz="3200" dirty="0"/>
              <a:t> </a:t>
            </a:r>
            <a:r>
              <a:rPr lang="en-US" sz="3200" dirty="0" err="1"/>
              <a:t>su</a:t>
            </a:r>
            <a:r>
              <a:rPr lang="en-US" sz="3200" dirty="0"/>
              <a:t> </a:t>
            </a:r>
            <a:r>
              <a:rPr lang="en-US" sz="3200" dirty="0" err="1"/>
              <a:t>ukljuceni</a:t>
            </a:r>
            <a:r>
              <a:rPr lang="en-US" sz="3200" dirty="0"/>
              <a:t> </a:t>
            </a:r>
            <a:r>
              <a:rPr lang="sr-Latn-RS" sz="3200" dirty="0"/>
              <a:t>i</a:t>
            </a:r>
            <a:r>
              <a:rPr lang="en-US" sz="3200" dirty="0"/>
              <a:t> </a:t>
            </a:r>
            <a:r>
              <a:rPr lang="en-US" sz="3200" dirty="0" err="1"/>
              <a:t>kretanje</a:t>
            </a:r>
            <a:r>
              <a:rPr lang="en-US" sz="3200" dirty="0"/>
              <a:t> se </a:t>
            </a:r>
            <a:r>
              <a:rPr lang="en-US" sz="3200" dirty="0" err="1"/>
              <a:t>odredjuje</a:t>
            </a:r>
            <a:r>
              <a:rPr lang="en-US" sz="3200" dirty="0"/>
              <a:t> </a:t>
            </a:r>
            <a:r>
              <a:rPr lang="en-US" sz="3200" dirty="0" err="1"/>
              <a:t>njihovim</a:t>
            </a:r>
            <a:r>
              <a:rPr lang="en-US" sz="3200" dirty="0"/>
              <a:t> </a:t>
            </a:r>
            <a:r>
              <a:rPr lang="en-US" sz="3200" dirty="0" err="1"/>
              <a:t>delovanjem</a:t>
            </a:r>
            <a:r>
              <a:rPr lang="en-US" sz="3200" dirty="0"/>
              <a:t> </a:t>
            </a:r>
            <a:r>
              <a:rPr lang="en-US" sz="3200" dirty="0" err="1"/>
              <a:t>kao</a:t>
            </a:r>
            <a:r>
              <a:rPr lang="en-US" sz="3200" dirty="0"/>
              <a:t> </a:t>
            </a:r>
            <a:r>
              <a:rPr lang="sr-Latn-RS" sz="3200" dirty="0"/>
              <a:t>i</a:t>
            </a:r>
            <a:r>
              <a:rPr lang="en-US" sz="3200" dirty="0"/>
              <a:t> </a:t>
            </a:r>
            <a:r>
              <a:rPr lang="en-US" sz="3200" dirty="0" err="1"/>
              <a:t>delovanjem</a:t>
            </a:r>
            <a:r>
              <a:rPr lang="en-US" sz="3200" dirty="0"/>
              <a:t> </a:t>
            </a:r>
            <a:r>
              <a:rPr lang="en-US" sz="3200" dirty="0" err="1"/>
              <a:t>gravitacione</a:t>
            </a:r>
            <a:r>
              <a:rPr lang="en-US" sz="3200" dirty="0"/>
              <a:t> </a:t>
            </a:r>
            <a:r>
              <a:rPr lang="en-US" sz="3200" dirty="0" err="1"/>
              <a:t>sile</a:t>
            </a:r>
            <a:r>
              <a:rPr lang="en-US" sz="3200" dirty="0"/>
              <a:t> </a:t>
            </a:r>
            <a:r>
              <a:rPr lang="en-US" sz="3200" dirty="0" err="1"/>
              <a:t>Zemlje</a:t>
            </a:r>
            <a:r>
              <a:rPr lang="en-US" sz="3200" dirty="0"/>
              <a:t> </a:t>
            </a:r>
            <a:r>
              <a:rPr lang="en-US" sz="3200" dirty="0" err="1"/>
              <a:t>ili</a:t>
            </a:r>
            <a:r>
              <a:rPr lang="en-US" sz="3200" dirty="0"/>
              <a:t> </a:t>
            </a:r>
            <a:r>
              <a:rPr lang="en-US" sz="3200" dirty="0" err="1"/>
              <a:t>nekog</a:t>
            </a:r>
            <a:r>
              <a:rPr lang="en-US" sz="3200" dirty="0"/>
              <a:t> </a:t>
            </a:r>
            <a:r>
              <a:rPr lang="en-US" sz="3200" dirty="0" err="1"/>
              <a:t>drugog</a:t>
            </a:r>
            <a:r>
              <a:rPr lang="en-US" sz="3200" dirty="0"/>
              <a:t> </a:t>
            </a:r>
            <a:r>
              <a:rPr lang="en-US" sz="3200" dirty="0" err="1"/>
              <a:t>nebeskog</a:t>
            </a:r>
            <a:r>
              <a:rPr lang="en-US" sz="3200" dirty="0"/>
              <a:t> </a:t>
            </a:r>
            <a:r>
              <a:rPr lang="en-US" sz="3200" dirty="0" err="1"/>
              <a:t>tela</a:t>
            </a:r>
            <a:r>
              <a:rPr lang="en-US" sz="3200" dirty="0"/>
              <a:t>.</a:t>
            </a:r>
            <a:endParaRPr lang="sr-Latn-CS" sz="3200" dirty="0">
              <a:solidFill>
                <a:srgbClr val="FF0000"/>
              </a:solidFill>
            </a:endParaRPr>
          </a:p>
        </p:txBody>
      </p:sp>
      <p:sp>
        <p:nvSpPr>
          <p:cNvPr id="11" name="Title 9"/>
          <p:cNvSpPr txBox="1">
            <a:spLocks/>
          </p:cNvSpPr>
          <p:nvPr/>
        </p:nvSpPr>
        <p:spPr>
          <a:xfrm>
            <a:off x="285720" y="642918"/>
            <a:ext cx="3652830" cy="495232"/>
          </a:xfrm>
          <a:prstGeom prst="rect">
            <a:avLst/>
          </a:prstGeom>
        </p:spPr>
        <p:txBody>
          <a:bodyPr vert="horz" lIns="91440" tIns="45720" rIns="91440" bIns="45720" rtlCol="0" anchor="t">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err="1">
                <a:ln>
                  <a:noFill/>
                </a:ln>
                <a:solidFill>
                  <a:srgbClr val="408E93"/>
                </a:solidFill>
                <a:effectLst/>
                <a:uLnTx/>
                <a:uFillTx/>
                <a:latin typeface="Agency FB" panose="020B0503020202020204" pitchFamily="34" charset="0"/>
                <a:ea typeface="+mj-ea"/>
                <a:cs typeface="Segoe UI Light" panose="020B0502040204020203" pitchFamily="34" charset="0"/>
              </a:rPr>
              <a:t>Putanja</a:t>
            </a:r>
            <a:r>
              <a:rPr kumimoji="0" lang="en-US" sz="3200" b="0" i="0" u="none" strike="noStrike" kern="1200" cap="none" spc="0" normalizeH="0" baseline="0" noProof="0" dirty="0">
                <a:ln>
                  <a:noFill/>
                </a:ln>
                <a:solidFill>
                  <a:srgbClr val="408E93"/>
                </a:solidFill>
                <a:effectLst/>
                <a:uLnTx/>
                <a:uFillTx/>
                <a:latin typeface="Agency FB" panose="020B0503020202020204" pitchFamily="34" charset="0"/>
                <a:ea typeface="+mj-ea"/>
                <a:cs typeface="Segoe UI Light" panose="020B0502040204020203" pitchFamily="34" charset="0"/>
              </a:rPr>
              <a:t> </a:t>
            </a:r>
            <a:r>
              <a:rPr kumimoji="0" lang="en-US" sz="3200" b="0" i="0" u="none" strike="noStrike" kern="1200" cap="none" spc="0" normalizeH="0" baseline="0" noProof="0" dirty="0" err="1">
                <a:ln>
                  <a:noFill/>
                </a:ln>
                <a:solidFill>
                  <a:srgbClr val="408E93"/>
                </a:solidFill>
                <a:effectLst/>
                <a:uLnTx/>
                <a:uFillTx/>
                <a:latin typeface="Agency FB" panose="020B0503020202020204" pitchFamily="34" charset="0"/>
                <a:ea typeface="+mj-ea"/>
                <a:cs typeface="Segoe UI Light" panose="020B0502040204020203" pitchFamily="34" charset="0"/>
              </a:rPr>
              <a:t>kosmickih</a:t>
            </a:r>
            <a:r>
              <a:rPr kumimoji="0" lang="en-US" sz="3200" b="0" i="0" u="none" strike="noStrike" kern="1200" cap="none" spc="0" normalizeH="0" baseline="0" noProof="0" dirty="0">
                <a:ln>
                  <a:noFill/>
                </a:ln>
                <a:solidFill>
                  <a:srgbClr val="408E93"/>
                </a:solidFill>
                <a:effectLst/>
                <a:uLnTx/>
                <a:uFillTx/>
                <a:latin typeface="Agency FB" panose="020B0503020202020204" pitchFamily="34" charset="0"/>
                <a:ea typeface="+mj-ea"/>
                <a:cs typeface="Segoe UI Light" panose="020B0502040204020203" pitchFamily="34" charset="0"/>
              </a:rPr>
              <a:t> </a:t>
            </a:r>
            <a:r>
              <a:rPr kumimoji="0" lang="en-US" sz="3200" b="0" i="0" u="none" strike="noStrike" kern="1200" cap="none" spc="0" normalizeH="0" baseline="0" noProof="0" dirty="0" err="1">
                <a:ln>
                  <a:noFill/>
                </a:ln>
                <a:solidFill>
                  <a:srgbClr val="408E93"/>
                </a:solidFill>
                <a:effectLst/>
                <a:uLnTx/>
                <a:uFillTx/>
                <a:latin typeface="Agency FB" panose="020B0503020202020204" pitchFamily="34" charset="0"/>
                <a:ea typeface="+mj-ea"/>
                <a:cs typeface="Segoe UI Light" panose="020B0502040204020203" pitchFamily="34" charset="0"/>
              </a:rPr>
              <a:t>aparata</a:t>
            </a:r>
            <a:r>
              <a:rPr kumimoji="0" lang="en-US" sz="3200" b="0" i="0" u="none" strike="noStrike" kern="1200" cap="none" spc="0" normalizeH="0" baseline="0" noProof="0" dirty="0">
                <a:ln>
                  <a:noFill/>
                </a:ln>
                <a:solidFill>
                  <a:srgbClr val="408E93"/>
                </a:solidFill>
                <a:effectLst/>
                <a:uLnTx/>
                <a:uFillTx/>
                <a:latin typeface="Agency FB" panose="020B0503020202020204" pitchFamily="34" charset="0"/>
                <a:ea typeface="+mj-ea"/>
                <a:cs typeface="Segoe UI Light" panose="020B0502040204020203" pitchFamily="34" charset="0"/>
              </a:rPr>
              <a:t> deli se </a:t>
            </a:r>
            <a:r>
              <a:rPr kumimoji="0" lang="en-US" sz="3200" b="0" i="0" u="none" strike="noStrike" kern="1200" cap="none" spc="0" normalizeH="0" baseline="0" noProof="0" dirty="0" err="1">
                <a:ln>
                  <a:noFill/>
                </a:ln>
                <a:solidFill>
                  <a:srgbClr val="408E93"/>
                </a:solidFill>
                <a:effectLst/>
                <a:uLnTx/>
                <a:uFillTx/>
                <a:latin typeface="Agency FB" panose="020B0503020202020204" pitchFamily="34" charset="0"/>
                <a:ea typeface="+mj-ea"/>
                <a:cs typeface="Segoe UI Light" panose="020B0502040204020203" pitchFamily="34" charset="0"/>
              </a:rPr>
              <a:t>na</a:t>
            </a:r>
            <a:r>
              <a:rPr kumimoji="0" lang="en-US" sz="3200" b="0" i="0" u="none" strike="noStrike" kern="1200" cap="none" spc="0" normalizeH="0" baseline="0" noProof="0" dirty="0">
                <a:ln>
                  <a:noFill/>
                </a:ln>
                <a:solidFill>
                  <a:srgbClr val="408E93"/>
                </a:solidFill>
                <a:effectLst/>
                <a:uLnTx/>
                <a:uFillTx/>
                <a:latin typeface="Agency FB" panose="020B0503020202020204" pitchFamily="34" charset="0"/>
                <a:ea typeface="+mj-ea"/>
                <a:cs typeface="Segoe UI Light" panose="020B0502040204020203" pitchFamily="34" charset="0"/>
              </a:rPr>
              <a:t> 2 </a:t>
            </a:r>
            <a:r>
              <a:rPr kumimoji="0" lang="en-US" sz="3200" b="0" i="0" u="none" strike="noStrike" kern="1200" cap="none" spc="0" normalizeH="0" baseline="0" noProof="0" dirty="0" err="1">
                <a:ln>
                  <a:noFill/>
                </a:ln>
                <a:solidFill>
                  <a:srgbClr val="408E93"/>
                </a:solidFill>
                <a:effectLst/>
                <a:uLnTx/>
                <a:uFillTx/>
                <a:latin typeface="Agency FB" panose="020B0503020202020204" pitchFamily="34" charset="0"/>
                <a:ea typeface="+mj-ea"/>
                <a:cs typeface="Segoe UI Light" panose="020B0502040204020203" pitchFamily="34" charset="0"/>
              </a:rPr>
              <a:t>dela</a:t>
            </a:r>
            <a:r>
              <a:rPr kumimoji="0" lang="en-US" sz="3200" b="0" i="0" u="none" strike="noStrike" kern="1200" cap="none" spc="0" normalizeH="0" baseline="0" noProof="0" dirty="0">
                <a:ln>
                  <a:noFill/>
                </a:ln>
                <a:solidFill>
                  <a:srgbClr val="408E93"/>
                </a:solidFill>
                <a:effectLst/>
                <a:uLnTx/>
                <a:uFillTx/>
                <a:latin typeface="Agency FB" panose="020B0503020202020204" pitchFamily="34" charset="0"/>
                <a:ea typeface="+mj-ea"/>
                <a:cs typeface="Segoe UI Light" panose="020B0502040204020203" pitchFamily="34" charset="0"/>
              </a:rPr>
              <a:t> :</a:t>
            </a:r>
          </a:p>
          <a:p>
            <a:pPr marL="0" marR="0" lvl="0" indent="0" algn="ctr" defTabSz="914400" rtl="0" eaLnBrk="1" fontAlgn="auto" latinLnBrk="0" hangingPunct="1">
              <a:lnSpc>
                <a:spcPct val="90000"/>
              </a:lnSpc>
              <a:spcBef>
                <a:spcPct val="0"/>
              </a:spcBef>
              <a:spcAft>
                <a:spcPts val="0"/>
              </a:spcAft>
              <a:buClrTx/>
              <a:buSzTx/>
              <a:buFontTx/>
              <a:buNone/>
              <a:tabLst/>
              <a:defRPr/>
            </a:pPr>
            <a:br>
              <a:rPr kumimoji="0" lang="en-US" sz="3200" b="0" i="0" u="none" strike="noStrike" kern="1200" cap="none" spc="0" normalizeH="0" baseline="0" noProof="0" dirty="0">
                <a:ln>
                  <a:noFill/>
                </a:ln>
                <a:solidFill>
                  <a:srgbClr val="408E93"/>
                </a:solidFill>
                <a:effectLst/>
                <a:uLnTx/>
                <a:uFillTx/>
                <a:latin typeface="Agency FB" panose="020B0503020202020204" pitchFamily="34" charset="0"/>
                <a:ea typeface="+mj-ea"/>
                <a:cs typeface="Segoe UI Light" panose="020B0502040204020203" pitchFamily="34" charset="0"/>
              </a:rPr>
            </a:br>
            <a:endParaRPr kumimoji="0" lang="sr-Latn-CS" sz="3200" b="0" i="0" u="none" strike="noStrike" kern="1200" cap="none" spc="0" normalizeH="0" baseline="0" noProof="0" dirty="0">
              <a:ln>
                <a:noFill/>
              </a:ln>
              <a:solidFill>
                <a:srgbClr val="7030A0"/>
              </a:solidFill>
              <a:effectLst/>
              <a:uLnTx/>
              <a:uFillTx/>
              <a:latin typeface="Agency FB" panose="020B0503020202020204" pitchFamily="34" charset="0"/>
              <a:ea typeface="+mj-ea"/>
              <a:cs typeface="Segoe UI Light" panose="020B0502040204020203" pitchFamily="34" charset="0"/>
            </a:endParaRPr>
          </a:p>
        </p:txBody>
      </p:sp>
      <p:sp>
        <p:nvSpPr>
          <p:cNvPr id="12" name="Title 9"/>
          <p:cNvSpPr txBox="1">
            <a:spLocks/>
          </p:cNvSpPr>
          <p:nvPr/>
        </p:nvSpPr>
        <p:spPr>
          <a:xfrm>
            <a:off x="285720" y="5000636"/>
            <a:ext cx="8501154" cy="1524708"/>
          </a:xfrm>
          <a:prstGeom prst="rect">
            <a:avLst/>
          </a:prstGeom>
        </p:spPr>
        <p:txBody>
          <a:bodyPr vert="horz" lIns="91440" tIns="45720" rIns="91440" bIns="45720" rtlCol="0" anchor="t">
            <a:noAutofit/>
          </a:bodyPr>
          <a:lstStyle/>
          <a:p>
            <a:pPr marL="0" marR="0" lvl="0" indent="0" algn="just"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408E93"/>
                </a:solidFill>
                <a:effectLst/>
                <a:uLnTx/>
                <a:uFillTx/>
                <a:latin typeface="Agency FB" panose="020B0503020202020204" pitchFamily="34" charset="0"/>
                <a:ea typeface="+mj-ea"/>
                <a:cs typeface="Segoe UI Light" panose="020B0502040204020203" pitchFamily="34" charset="0"/>
              </a:rPr>
              <a:t>U </a:t>
            </a:r>
            <a:r>
              <a:rPr lang="en-US" sz="3200" dirty="0" err="1">
                <a:solidFill>
                  <a:srgbClr val="7030A0"/>
                </a:solidFill>
                <a:latin typeface="Agency FB" panose="020B0503020202020204" pitchFamily="34" charset="0"/>
                <a:ea typeface="+mj-ea"/>
                <a:cs typeface="Segoe UI Light" panose="020B0502040204020203" pitchFamily="34" charset="0"/>
              </a:rPr>
              <a:t>pasivnom</a:t>
            </a:r>
            <a:r>
              <a:rPr lang="en-US" sz="3200" dirty="0">
                <a:solidFill>
                  <a:srgbClr val="7030A0"/>
                </a:solidFill>
                <a:latin typeface="Agency FB" panose="020B0503020202020204" pitchFamily="34" charset="0"/>
                <a:ea typeface="+mj-ea"/>
                <a:cs typeface="Segoe UI Light" panose="020B0502040204020203" pitchFamily="34" charset="0"/>
              </a:rPr>
              <a:t> </a:t>
            </a:r>
            <a:r>
              <a:rPr lang="en-US" sz="3200" dirty="0" err="1">
                <a:solidFill>
                  <a:srgbClr val="7030A0"/>
                </a:solidFill>
                <a:latin typeface="Agency FB" panose="020B0503020202020204" pitchFamily="34" charset="0"/>
                <a:ea typeface="+mj-ea"/>
                <a:cs typeface="Segoe UI Light" panose="020B0502040204020203" pitchFamily="34" charset="0"/>
              </a:rPr>
              <a:t>delu</a:t>
            </a:r>
            <a:r>
              <a:rPr lang="en-US" sz="3200" dirty="0">
                <a:solidFill>
                  <a:srgbClr val="7030A0"/>
                </a:solidFill>
                <a:latin typeface="Agency FB" panose="020B0503020202020204" pitchFamily="34" charset="0"/>
                <a:ea typeface="+mj-ea"/>
                <a:cs typeface="Segoe UI Light" panose="020B0502040204020203" pitchFamily="34" charset="0"/>
              </a:rPr>
              <a:t> </a:t>
            </a:r>
            <a:r>
              <a:rPr lang="en-US" sz="3200" dirty="0" err="1">
                <a:solidFill>
                  <a:srgbClr val="408E93"/>
                </a:solidFill>
                <a:latin typeface="Agency FB" panose="020B0503020202020204" pitchFamily="34" charset="0"/>
                <a:ea typeface="+mj-ea"/>
                <a:cs typeface="Segoe UI Light" panose="020B0502040204020203" pitchFamily="34" charset="0"/>
              </a:rPr>
              <a:t>kretanje</a:t>
            </a:r>
            <a:r>
              <a:rPr lang="en-US" sz="3200" dirty="0">
                <a:solidFill>
                  <a:srgbClr val="408E93"/>
                </a:solidFill>
                <a:latin typeface="Agency FB" panose="020B0503020202020204" pitchFamily="34" charset="0"/>
                <a:ea typeface="+mj-ea"/>
                <a:cs typeface="Segoe UI Light" panose="020B0502040204020203" pitchFamily="34" charset="0"/>
              </a:rPr>
              <a:t> se </a:t>
            </a:r>
            <a:r>
              <a:rPr lang="en-US" sz="3200" dirty="0" err="1">
                <a:solidFill>
                  <a:srgbClr val="408E93"/>
                </a:solidFill>
                <a:latin typeface="Agency FB" panose="020B0503020202020204" pitchFamily="34" charset="0"/>
                <a:ea typeface="+mj-ea"/>
                <a:cs typeface="Segoe UI Light" panose="020B0502040204020203" pitchFamily="34" charset="0"/>
              </a:rPr>
              <a:t>odvija</a:t>
            </a:r>
            <a:r>
              <a:rPr lang="en-US" sz="3200" dirty="0">
                <a:solidFill>
                  <a:srgbClr val="408E93"/>
                </a:solidFill>
                <a:latin typeface="Agency FB" panose="020B0503020202020204" pitchFamily="34" charset="0"/>
                <a:ea typeface="+mj-ea"/>
                <a:cs typeface="Segoe UI Light" panose="020B0502040204020203" pitchFamily="34" charset="0"/>
              </a:rPr>
              <a:t> </a:t>
            </a:r>
            <a:r>
              <a:rPr lang="en-US" sz="3200" dirty="0" err="1">
                <a:solidFill>
                  <a:srgbClr val="408E93"/>
                </a:solidFill>
                <a:latin typeface="Agency FB" panose="020B0503020202020204" pitchFamily="34" charset="0"/>
                <a:ea typeface="+mj-ea"/>
                <a:cs typeface="Segoe UI Light" panose="020B0502040204020203" pitchFamily="34" charset="0"/>
              </a:rPr>
              <a:t>samo</a:t>
            </a:r>
            <a:r>
              <a:rPr lang="en-US" sz="3200" dirty="0">
                <a:solidFill>
                  <a:srgbClr val="408E93"/>
                </a:solidFill>
                <a:latin typeface="Agency FB" panose="020B0503020202020204" pitchFamily="34" charset="0"/>
                <a:ea typeface="+mj-ea"/>
                <a:cs typeface="Segoe UI Light" panose="020B0502040204020203" pitchFamily="34" charset="0"/>
              </a:rPr>
              <a:t> pod </a:t>
            </a:r>
            <a:r>
              <a:rPr lang="en-US" sz="3200" dirty="0" err="1">
                <a:solidFill>
                  <a:srgbClr val="408E93"/>
                </a:solidFill>
                <a:latin typeface="Agency FB" panose="020B0503020202020204" pitchFamily="34" charset="0"/>
                <a:ea typeface="+mj-ea"/>
                <a:cs typeface="Segoe UI Light" panose="020B0502040204020203" pitchFamily="34" charset="0"/>
              </a:rPr>
              <a:t>dejstvom</a:t>
            </a:r>
            <a:r>
              <a:rPr lang="en-US" sz="3200" dirty="0">
                <a:solidFill>
                  <a:srgbClr val="408E93"/>
                </a:solidFill>
                <a:latin typeface="Agency FB" panose="020B0503020202020204" pitchFamily="34" charset="0"/>
                <a:ea typeface="+mj-ea"/>
                <a:cs typeface="Segoe UI Light" panose="020B0502040204020203" pitchFamily="34" charset="0"/>
              </a:rPr>
              <a:t> </a:t>
            </a:r>
            <a:r>
              <a:rPr lang="en-US" sz="3200" dirty="0" err="1">
                <a:solidFill>
                  <a:srgbClr val="408E93"/>
                </a:solidFill>
                <a:latin typeface="Agency FB" panose="020B0503020202020204" pitchFamily="34" charset="0"/>
                <a:ea typeface="+mj-ea"/>
                <a:cs typeface="Segoe UI Light" panose="020B0502040204020203" pitchFamily="34" charset="0"/>
              </a:rPr>
              <a:t>sile</a:t>
            </a:r>
            <a:r>
              <a:rPr lang="en-US" sz="3200" dirty="0">
                <a:solidFill>
                  <a:srgbClr val="408E93"/>
                </a:solidFill>
                <a:latin typeface="Agency FB" panose="020B0503020202020204" pitchFamily="34" charset="0"/>
                <a:ea typeface="+mj-ea"/>
                <a:cs typeface="Segoe UI Light" panose="020B0502040204020203" pitchFamily="34" charset="0"/>
              </a:rPr>
              <a:t> </a:t>
            </a:r>
            <a:r>
              <a:rPr lang="en-US" sz="3200" dirty="0" err="1">
                <a:solidFill>
                  <a:srgbClr val="408E93"/>
                </a:solidFill>
                <a:latin typeface="Agency FB" panose="020B0503020202020204" pitchFamily="34" charset="0"/>
                <a:ea typeface="+mj-ea"/>
                <a:cs typeface="Segoe UI Light" panose="020B0502040204020203" pitchFamily="34" charset="0"/>
              </a:rPr>
              <a:t>privlacenja</a:t>
            </a:r>
            <a:r>
              <a:rPr lang="en-US" sz="3200" dirty="0">
                <a:solidFill>
                  <a:srgbClr val="408E93"/>
                </a:solidFill>
                <a:latin typeface="Agency FB" panose="020B0503020202020204" pitchFamily="34" charset="0"/>
                <a:ea typeface="+mj-ea"/>
                <a:cs typeface="Segoe UI Light" panose="020B0502040204020203" pitchFamily="34" charset="0"/>
              </a:rPr>
              <a:t> </a:t>
            </a:r>
            <a:r>
              <a:rPr lang="en-US" sz="3200" dirty="0" err="1">
                <a:solidFill>
                  <a:srgbClr val="408E93"/>
                </a:solidFill>
                <a:latin typeface="Agency FB" panose="020B0503020202020204" pitchFamily="34" charset="0"/>
                <a:ea typeface="+mj-ea"/>
                <a:cs typeface="Segoe UI Light" panose="020B0502040204020203" pitchFamily="34" charset="0"/>
              </a:rPr>
              <a:t>Zemlje</a:t>
            </a:r>
            <a:r>
              <a:rPr lang="en-US" sz="3200" dirty="0">
                <a:solidFill>
                  <a:srgbClr val="408E93"/>
                </a:solidFill>
                <a:latin typeface="Agency FB" panose="020B0503020202020204" pitchFamily="34" charset="0"/>
                <a:ea typeface="+mj-ea"/>
                <a:cs typeface="Segoe UI Light" panose="020B0502040204020203" pitchFamily="34" charset="0"/>
              </a:rPr>
              <a:t> </a:t>
            </a:r>
            <a:r>
              <a:rPr lang="en-US" sz="3200" dirty="0" err="1">
                <a:solidFill>
                  <a:srgbClr val="408E93"/>
                </a:solidFill>
                <a:latin typeface="Agency FB" panose="020B0503020202020204" pitchFamily="34" charset="0"/>
                <a:ea typeface="+mj-ea"/>
                <a:cs typeface="Segoe UI Light" panose="020B0502040204020203" pitchFamily="34" charset="0"/>
              </a:rPr>
              <a:t>ili</a:t>
            </a:r>
            <a:r>
              <a:rPr lang="en-US" sz="3200" dirty="0">
                <a:solidFill>
                  <a:srgbClr val="408E93"/>
                </a:solidFill>
                <a:latin typeface="Agency FB" panose="020B0503020202020204" pitchFamily="34" charset="0"/>
                <a:ea typeface="+mj-ea"/>
                <a:cs typeface="Segoe UI Light" panose="020B0502040204020203" pitchFamily="34" charset="0"/>
              </a:rPr>
              <a:t> </a:t>
            </a:r>
            <a:r>
              <a:rPr lang="en-US" sz="3200" dirty="0" err="1">
                <a:solidFill>
                  <a:srgbClr val="408E93"/>
                </a:solidFill>
                <a:latin typeface="Agency FB" panose="020B0503020202020204" pitchFamily="34" charset="0"/>
                <a:ea typeface="+mj-ea"/>
                <a:cs typeface="Segoe UI Light" panose="020B0502040204020203" pitchFamily="34" charset="0"/>
              </a:rPr>
              <a:t>drugih</a:t>
            </a:r>
            <a:r>
              <a:rPr lang="en-US" sz="3200" dirty="0">
                <a:solidFill>
                  <a:srgbClr val="408E93"/>
                </a:solidFill>
                <a:latin typeface="Agency FB" panose="020B0503020202020204" pitchFamily="34" charset="0"/>
                <a:ea typeface="+mj-ea"/>
                <a:cs typeface="Segoe UI Light" panose="020B0502040204020203" pitchFamily="34" charset="0"/>
              </a:rPr>
              <a:t> </a:t>
            </a:r>
            <a:r>
              <a:rPr lang="en-US" sz="3200" dirty="0" err="1">
                <a:solidFill>
                  <a:srgbClr val="408E93"/>
                </a:solidFill>
                <a:latin typeface="Agency FB" panose="020B0503020202020204" pitchFamily="34" charset="0"/>
                <a:ea typeface="+mj-ea"/>
                <a:cs typeface="Segoe UI Light" panose="020B0502040204020203" pitchFamily="34" charset="0"/>
              </a:rPr>
              <a:t>tela</a:t>
            </a:r>
            <a:r>
              <a:rPr lang="en-US" sz="3200" dirty="0">
                <a:solidFill>
                  <a:srgbClr val="408E93"/>
                </a:solidFill>
                <a:latin typeface="Agency FB" panose="020B0503020202020204" pitchFamily="34" charset="0"/>
                <a:ea typeface="+mj-ea"/>
                <a:cs typeface="Segoe UI Light" panose="020B0502040204020203" pitchFamily="34" charset="0"/>
              </a:rPr>
              <a:t> </a:t>
            </a:r>
            <a:r>
              <a:rPr lang="en-US" sz="3200" dirty="0" err="1">
                <a:solidFill>
                  <a:srgbClr val="408E93"/>
                </a:solidFill>
                <a:latin typeface="Agency FB" panose="020B0503020202020204" pitchFamily="34" charset="0"/>
                <a:ea typeface="+mj-ea"/>
                <a:cs typeface="Segoe UI Light" panose="020B0502040204020203" pitchFamily="34" charset="0"/>
              </a:rPr>
              <a:t>suncevog</a:t>
            </a:r>
            <a:r>
              <a:rPr lang="en-US" sz="3200" dirty="0">
                <a:solidFill>
                  <a:srgbClr val="408E93"/>
                </a:solidFill>
                <a:latin typeface="Agency FB" panose="020B0503020202020204" pitchFamily="34" charset="0"/>
                <a:ea typeface="+mj-ea"/>
                <a:cs typeface="Segoe UI Light" panose="020B0502040204020203" pitchFamily="34" charset="0"/>
              </a:rPr>
              <a:t> </a:t>
            </a:r>
            <a:r>
              <a:rPr lang="en-US" sz="3200" dirty="0" err="1">
                <a:solidFill>
                  <a:srgbClr val="408E93"/>
                </a:solidFill>
                <a:latin typeface="Agency FB" panose="020B0503020202020204" pitchFamily="34" charset="0"/>
                <a:ea typeface="+mj-ea"/>
                <a:cs typeface="Segoe UI Light" panose="020B0502040204020203" pitchFamily="34" charset="0"/>
              </a:rPr>
              <a:t>sistema</a:t>
            </a:r>
            <a:r>
              <a:rPr lang="en-US" sz="3200" dirty="0">
                <a:solidFill>
                  <a:srgbClr val="408E93"/>
                </a:solidFill>
                <a:latin typeface="Agency FB" panose="020B0503020202020204" pitchFamily="34" charset="0"/>
                <a:ea typeface="+mj-ea"/>
                <a:cs typeface="Segoe UI Light" panose="020B0502040204020203" pitchFamily="34" charset="0"/>
              </a:rPr>
              <a:t>. </a:t>
            </a:r>
            <a:r>
              <a:rPr lang="en-US" sz="3200" dirty="0" err="1">
                <a:solidFill>
                  <a:srgbClr val="408E93"/>
                </a:solidFill>
                <a:latin typeface="Agency FB" panose="020B0503020202020204" pitchFamily="34" charset="0"/>
                <a:ea typeface="+mj-ea"/>
                <a:cs typeface="Segoe UI Light" panose="020B0502040204020203" pitchFamily="34" charset="0"/>
              </a:rPr>
              <a:t>Najbitnije</a:t>
            </a:r>
            <a:r>
              <a:rPr lang="en-US" sz="3200" dirty="0">
                <a:solidFill>
                  <a:srgbClr val="408E93"/>
                </a:solidFill>
                <a:latin typeface="Agency FB" panose="020B0503020202020204" pitchFamily="34" charset="0"/>
                <a:ea typeface="+mj-ea"/>
                <a:cs typeface="Segoe UI Light" panose="020B0502040204020203" pitchFamily="34" charset="0"/>
              </a:rPr>
              <a:t> u </a:t>
            </a:r>
            <a:r>
              <a:rPr lang="en-US" sz="3200" dirty="0" err="1">
                <a:solidFill>
                  <a:srgbClr val="408E93"/>
                </a:solidFill>
                <a:latin typeface="Agency FB" panose="020B0503020202020204" pitchFamily="34" charset="0"/>
                <a:ea typeface="+mj-ea"/>
                <a:cs typeface="Segoe UI Light" panose="020B0502040204020203" pitchFamily="34" charset="0"/>
              </a:rPr>
              <a:t>samom</a:t>
            </a:r>
            <a:r>
              <a:rPr lang="en-US" sz="3200" dirty="0">
                <a:solidFill>
                  <a:srgbClr val="408E93"/>
                </a:solidFill>
                <a:latin typeface="Agency FB" panose="020B0503020202020204" pitchFamily="34" charset="0"/>
                <a:ea typeface="+mj-ea"/>
                <a:cs typeface="Segoe UI Light" panose="020B0502040204020203" pitchFamily="34" charset="0"/>
              </a:rPr>
              <a:t> </a:t>
            </a:r>
            <a:r>
              <a:rPr lang="en-US" sz="3200" dirty="0" err="1">
                <a:solidFill>
                  <a:srgbClr val="408E93"/>
                </a:solidFill>
                <a:latin typeface="Agency FB" panose="020B0503020202020204" pitchFamily="34" charset="0"/>
                <a:ea typeface="+mj-ea"/>
                <a:cs typeface="Segoe UI Light" panose="020B0502040204020203" pitchFamily="34" charset="0"/>
              </a:rPr>
              <a:t>pasivnom</a:t>
            </a:r>
            <a:r>
              <a:rPr lang="en-US" sz="3200" dirty="0">
                <a:solidFill>
                  <a:srgbClr val="408E93"/>
                </a:solidFill>
                <a:latin typeface="Agency FB" panose="020B0503020202020204" pitchFamily="34" charset="0"/>
                <a:ea typeface="+mj-ea"/>
                <a:cs typeface="Segoe UI Light" panose="020B0502040204020203" pitchFamily="34" charset="0"/>
              </a:rPr>
              <a:t> </a:t>
            </a:r>
            <a:r>
              <a:rPr lang="en-US" sz="3200" dirty="0" err="1">
                <a:solidFill>
                  <a:srgbClr val="408E93"/>
                </a:solidFill>
                <a:latin typeface="Agency FB" panose="020B0503020202020204" pitchFamily="34" charset="0"/>
                <a:ea typeface="+mj-ea"/>
                <a:cs typeface="Segoe UI Light" panose="020B0502040204020203" pitchFamily="34" charset="0"/>
              </a:rPr>
              <a:t>delu</a:t>
            </a:r>
            <a:r>
              <a:rPr lang="en-US" sz="3200" dirty="0">
                <a:solidFill>
                  <a:srgbClr val="408E93"/>
                </a:solidFill>
                <a:latin typeface="Agency FB" panose="020B0503020202020204" pitchFamily="34" charset="0"/>
                <a:ea typeface="+mj-ea"/>
                <a:cs typeface="Segoe UI Light" panose="020B0502040204020203" pitchFamily="34" charset="0"/>
              </a:rPr>
              <a:t> je </a:t>
            </a:r>
            <a:r>
              <a:rPr lang="en-US" sz="3200" u="heavy" dirty="0">
                <a:solidFill>
                  <a:srgbClr val="7030A0"/>
                </a:solidFill>
                <a:latin typeface="Agency FB" panose="020B0503020202020204" pitchFamily="34" charset="0"/>
                <a:ea typeface="+mj-ea"/>
                <a:cs typeface="Segoe UI Light" panose="020B0502040204020203" pitchFamily="34" charset="0"/>
              </a:rPr>
              <a:t>POCETNA BRZINA</a:t>
            </a:r>
            <a:r>
              <a:rPr lang="en-US" sz="3200" dirty="0">
                <a:solidFill>
                  <a:srgbClr val="408E93"/>
                </a:solidFill>
                <a:latin typeface="Agency FB" panose="020B0503020202020204" pitchFamily="34" charset="0"/>
                <a:ea typeface="+mj-ea"/>
                <a:cs typeface="Segoe UI Light" panose="020B0502040204020203" pitchFamily="34" charset="0"/>
              </a:rPr>
              <a:t>.</a:t>
            </a:r>
            <a:endParaRPr kumimoji="0" lang="sr-Latn-CS" sz="3200" b="0" i="0" u="none" strike="noStrike" kern="1200" cap="none" spc="0" normalizeH="0" baseline="0" noProof="0" dirty="0">
              <a:ln>
                <a:noFill/>
              </a:ln>
              <a:solidFill>
                <a:srgbClr val="FF0000"/>
              </a:solidFill>
              <a:effectLst/>
              <a:uLnTx/>
              <a:uFillTx/>
              <a:latin typeface="Agency FB" panose="020B0503020202020204" pitchFamily="34" charset="0"/>
              <a:ea typeface="+mj-ea"/>
              <a:cs typeface="Segoe UI Light" panose="020B0502040204020203" pitchFamily="34" charset="0"/>
            </a:endParaRPr>
          </a:p>
        </p:txBody>
      </p:sp>
      <p:sp>
        <p:nvSpPr>
          <p:cNvPr id="6" name="Rectangle 5"/>
          <p:cNvSpPr/>
          <p:nvPr/>
        </p:nvSpPr>
        <p:spPr>
          <a:xfrm>
            <a:off x="1428728" y="2428868"/>
            <a:ext cx="1489510" cy="584775"/>
          </a:xfrm>
          <a:prstGeom prst="rect">
            <a:avLst/>
          </a:prstGeom>
        </p:spPr>
        <p:txBody>
          <a:bodyPr wrap="none">
            <a:spAutoFit/>
          </a:bodyPr>
          <a:lstStyle/>
          <a:p>
            <a:r>
              <a:rPr lang="en-US" sz="3200" dirty="0">
                <a:solidFill>
                  <a:srgbClr val="7030A0"/>
                </a:solidFill>
                <a:latin typeface="Agency FB" panose="020B0503020202020204" pitchFamily="34" charset="0"/>
                <a:cs typeface="Segoe UI Light" panose="020B0502040204020203" pitchFamily="34" charset="0"/>
              </a:rPr>
              <a:t>2. </a:t>
            </a:r>
            <a:r>
              <a:rPr lang="en-US" sz="3200" dirty="0" err="1">
                <a:solidFill>
                  <a:srgbClr val="7030A0"/>
                </a:solidFill>
                <a:latin typeface="Agency FB" panose="020B0503020202020204" pitchFamily="34" charset="0"/>
                <a:cs typeface="Segoe UI Light" panose="020B0502040204020203" pitchFamily="34" charset="0"/>
              </a:rPr>
              <a:t>Pasivni</a:t>
            </a:r>
            <a:r>
              <a:rPr lang="en-US" sz="3200" dirty="0">
                <a:solidFill>
                  <a:srgbClr val="7030A0"/>
                </a:solidFill>
                <a:latin typeface="Agency FB" panose="020B0503020202020204" pitchFamily="34" charset="0"/>
                <a:cs typeface="Segoe UI Light" panose="020B0502040204020203" pitchFamily="34" charset="0"/>
              </a:rPr>
              <a:t> </a:t>
            </a:r>
            <a:endParaRPr lang="sr-Latn-CS" sz="3200" dirty="0"/>
          </a:p>
        </p:txBody>
      </p:sp>
      <p:sp>
        <p:nvSpPr>
          <p:cNvPr id="7" name="Rectangle 6"/>
          <p:cNvSpPr/>
          <p:nvPr/>
        </p:nvSpPr>
        <p:spPr>
          <a:xfrm>
            <a:off x="1428728" y="1857364"/>
            <a:ext cx="1348446" cy="584775"/>
          </a:xfrm>
          <a:prstGeom prst="rect">
            <a:avLst/>
          </a:prstGeom>
        </p:spPr>
        <p:txBody>
          <a:bodyPr wrap="none">
            <a:spAutoFit/>
          </a:bodyPr>
          <a:lstStyle/>
          <a:p>
            <a:r>
              <a:rPr lang="en-US" sz="3200" dirty="0">
                <a:solidFill>
                  <a:srgbClr val="7030A0"/>
                </a:solidFill>
                <a:latin typeface="Agency FB" panose="020B0503020202020204" pitchFamily="34" charset="0"/>
                <a:cs typeface="Segoe UI Light" panose="020B0502040204020203" pitchFamily="34" charset="0"/>
              </a:rPr>
              <a:t>1. </a:t>
            </a:r>
            <a:r>
              <a:rPr lang="en-US" sz="3200" dirty="0" err="1">
                <a:solidFill>
                  <a:srgbClr val="7030A0"/>
                </a:solidFill>
                <a:latin typeface="Agency FB" panose="020B0503020202020204" pitchFamily="34" charset="0"/>
                <a:cs typeface="Segoe UI Light" panose="020B0502040204020203" pitchFamily="34" charset="0"/>
              </a:rPr>
              <a:t>Aktivni</a:t>
            </a:r>
            <a:r>
              <a:rPr lang="en-US" sz="3200" dirty="0">
                <a:solidFill>
                  <a:srgbClr val="7030A0"/>
                </a:solidFill>
                <a:latin typeface="Agency FB" panose="020B0503020202020204" pitchFamily="34" charset="0"/>
                <a:cs typeface="Segoe UI Light" panose="020B0502040204020203" pitchFamily="34" charset="0"/>
              </a:rPr>
              <a:t> </a:t>
            </a:r>
            <a:endParaRPr lang="sr-Latn-C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withEffect">
                                  <p:stCondLst>
                                    <p:cond delay="0"/>
                                  </p:stCondLst>
                                  <p:childTnLst>
                                    <p:set>
                                      <p:cBhvr>
                                        <p:cTn id="6" dur="1" fill="hold">
                                          <p:stCondLst>
                                            <p:cond delay="0"/>
                                          </p:stCondLst>
                                        </p:cTn>
                                        <p:tgtEl>
                                          <p:spTgt spid="62466"/>
                                        </p:tgtEl>
                                        <p:attrNameLst>
                                          <p:attrName>style.visibility</p:attrName>
                                        </p:attrNameLst>
                                      </p:cBhvr>
                                      <p:to>
                                        <p:strVal val="visible"/>
                                      </p:to>
                                    </p:set>
                                    <p:animEffect transition="in" filter="fade">
                                      <p:cBhvr>
                                        <p:cTn id="7" dur="3000"/>
                                        <p:tgtEl>
                                          <p:spTgt spid="62466"/>
                                        </p:tgtEl>
                                      </p:cBhvr>
                                    </p:animEffect>
                                    <p:anim calcmode="lin" valueType="num">
                                      <p:cBhvr>
                                        <p:cTn id="8" dur="3000" fill="hold"/>
                                        <p:tgtEl>
                                          <p:spTgt spid="62466"/>
                                        </p:tgtEl>
                                        <p:attrNameLst>
                                          <p:attrName>style.rotation</p:attrName>
                                        </p:attrNameLst>
                                      </p:cBhvr>
                                      <p:tavLst>
                                        <p:tav tm="0">
                                          <p:val>
                                            <p:fltVal val="720"/>
                                          </p:val>
                                        </p:tav>
                                        <p:tav tm="100000">
                                          <p:val>
                                            <p:fltVal val="0"/>
                                          </p:val>
                                        </p:tav>
                                      </p:tavLst>
                                    </p:anim>
                                    <p:anim calcmode="lin" valueType="num">
                                      <p:cBhvr>
                                        <p:cTn id="9" dur="3000" fill="hold"/>
                                        <p:tgtEl>
                                          <p:spTgt spid="62466"/>
                                        </p:tgtEl>
                                        <p:attrNameLst>
                                          <p:attrName>ppt_h</p:attrName>
                                        </p:attrNameLst>
                                      </p:cBhvr>
                                      <p:tavLst>
                                        <p:tav tm="0">
                                          <p:val>
                                            <p:fltVal val="0"/>
                                          </p:val>
                                        </p:tav>
                                        <p:tav tm="100000">
                                          <p:val>
                                            <p:strVal val="#ppt_h"/>
                                          </p:val>
                                        </p:tav>
                                      </p:tavLst>
                                    </p:anim>
                                    <p:anim calcmode="lin" valueType="num">
                                      <p:cBhvr>
                                        <p:cTn id="10" dur="3000" fill="hold"/>
                                        <p:tgtEl>
                                          <p:spTgt spid="62466"/>
                                        </p:tgtEl>
                                        <p:attrNameLst>
                                          <p:attrName>ppt_w</p:attrName>
                                        </p:attrNameLst>
                                      </p:cBhvr>
                                      <p:tavLst>
                                        <p:tav tm="0">
                                          <p:val>
                                            <p:fltVal val="0"/>
                                          </p:val>
                                        </p:tav>
                                        <p:tav tm="100000">
                                          <p:val>
                                            <p:strVal val="#ppt_w"/>
                                          </p:val>
                                        </p:tav>
                                      </p:tavLst>
                                    </p:anim>
                                  </p:childTnLst>
                                </p:cTn>
                              </p:par>
                            </p:childTnLst>
                          </p:cTn>
                        </p:par>
                        <p:par>
                          <p:cTn id="11" fill="hold">
                            <p:stCondLst>
                              <p:cond delay="3000"/>
                            </p:stCondLst>
                            <p:childTnLst>
                              <p:par>
                                <p:cTn id="12" presetID="3" presetClass="entr" presetSubtype="10" fill="hold"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blinds(horizontal)">
                                      <p:cBhvr>
                                        <p:cTn id="14" dur="1000"/>
                                        <p:tgtEl>
                                          <p:spTgt spid="11">
                                            <p:txEl>
                                              <p:pRg st="0" end="0"/>
                                            </p:txEl>
                                          </p:spTgt>
                                        </p:tgtEl>
                                      </p:cBhvr>
                                    </p:animEffect>
                                  </p:childTnLst>
                                </p:cTn>
                              </p:par>
                            </p:childTnLst>
                          </p:cTn>
                        </p:par>
                        <p:par>
                          <p:cTn id="15" fill="hold">
                            <p:stCondLst>
                              <p:cond delay="4000"/>
                            </p:stCondLst>
                            <p:childTnLst>
                              <p:par>
                                <p:cTn id="16" presetID="23" presetClass="entr" presetSubtype="16" fill="hold" nodeType="after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 calcmode="lin" valueType="num">
                                      <p:cBhvr>
                                        <p:cTn id="18" dur="2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9" dur="2000" fill="hold"/>
                                        <p:tgtEl>
                                          <p:spTgt spid="7">
                                            <p:txEl>
                                              <p:pRg st="0" end="0"/>
                                            </p:txEl>
                                          </p:spTgt>
                                        </p:tgtEl>
                                        <p:attrNameLst>
                                          <p:attrName>ppt_h</p:attrName>
                                        </p:attrNameLst>
                                      </p:cBhvr>
                                      <p:tavLst>
                                        <p:tav tm="0">
                                          <p:val>
                                            <p:fltVal val="0"/>
                                          </p:val>
                                        </p:tav>
                                        <p:tav tm="100000">
                                          <p:val>
                                            <p:strVal val="#ppt_h"/>
                                          </p:val>
                                        </p:tav>
                                      </p:tavLst>
                                    </p:anim>
                                  </p:childTnLst>
                                </p:cTn>
                              </p:par>
                            </p:childTnLst>
                          </p:cTn>
                        </p:par>
                        <p:par>
                          <p:cTn id="20" fill="hold">
                            <p:stCondLst>
                              <p:cond delay="6000"/>
                            </p:stCondLst>
                            <p:childTnLst>
                              <p:par>
                                <p:cTn id="21" presetID="3" presetClass="entr" presetSubtype="5"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linds(vertical)">
                                      <p:cBhvr>
                                        <p:cTn id="23" dur="2000"/>
                                        <p:tgtEl>
                                          <p:spTgt spid="10"/>
                                        </p:tgtEl>
                                      </p:cBhvr>
                                    </p:animEffect>
                                  </p:childTnLst>
                                </p:cTn>
                              </p:par>
                            </p:childTnLst>
                          </p:cTn>
                        </p:par>
                        <p:par>
                          <p:cTn id="24" fill="hold">
                            <p:stCondLst>
                              <p:cond delay="8000"/>
                            </p:stCondLst>
                            <p:childTnLst>
                              <p:par>
                                <p:cTn id="25" presetID="23" presetClass="entr" presetSubtype="16"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2000" fill="hold"/>
                                        <p:tgtEl>
                                          <p:spTgt spid="6"/>
                                        </p:tgtEl>
                                        <p:attrNameLst>
                                          <p:attrName>ppt_w</p:attrName>
                                        </p:attrNameLst>
                                      </p:cBhvr>
                                      <p:tavLst>
                                        <p:tav tm="0">
                                          <p:val>
                                            <p:fltVal val="0"/>
                                          </p:val>
                                        </p:tav>
                                        <p:tav tm="100000">
                                          <p:val>
                                            <p:strVal val="#ppt_w"/>
                                          </p:val>
                                        </p:tav>
                                      </p:tavLst>
                                    </p:anim>
                                    <p:anim calcmode="lin" valueType="num">
                                      <p:cBhvr>
                                        <p:cTn id="28" dur="2000" fill="hold"/>
                                        <p:tgtEl>
                                          <p:spTgt spid="6"/>
                                        </p:tgtEl>
                                        <p:attrNameLst>
                                          <p:attrName>ppt_h</p:attrName>
                                        </p:attrNameLst>
                                      </p:cBhvr>
                                      <p:tavLst>
                                        <p:tav tm="0">
                                          <p:val>
                                            <p:fltVal val="0"/>
                                          </p:val>
                                        </p:tav>
                                        <p:tav tm="100000">
                                          <p:val>
                                            <p:strVal val="#ppt_h"/>
                                          </p:val>
                                        </p:tav>
                                      </p:tavLst>
                                    </p:anim>
                                  </p:childTnLst>
                                </p:cTn>
                              </p:par>
                            </p:childTnLst>
                          </p:cTn>
                        </p:par>
                        <p:par>
                          <p:cTn id="29" fill="hold">
                            <p:stCondLst>
                              <p:cond delay="10000"/>
                            </p:stCondLst>
                            <p:childTnLst>
                              <p:par>
                                <p:cTn id="30" presetID="3" presetClass="entr" presetSubtype="5" fill="hold" nodeType="afterEffect">
                                  <p:stCondLst>
                                    <p:cond delay="0"/>
                                  </p:stCondLst>
                                  <p:childTnLst>
                                    <p:set>
                                      <p:cBhvr>
                                        <p:cTn id="31" dur="1" fill="hold">
                                          <p:stCondLst>
                                            <p:cond delay="0"/>
                                          </p:stCondLst>
                                        </p:cTn>
                                        <p:tgtEl>
                                          <p:spTgt spid="12">
                                            <p:txEl>
                                              <p:pRg st="0" end="0"/>
                                            </p:txEl>
                                          </p:spTgt>
                                        </p:tgtEl>
                                        <p:attrNameLst>
                                          <p:attrName>style.visibility</p:attrName>
                                        </p:attrNameLst>
                                      </p:cBhvr>
                                      <p:to>
                                        <p:strVal val="visible"/>
                                      </p:to>
                                    </p:set>
                                    <p:animEffect transition="in" filter="blinds(vertical)">
                                      <p:cBhvr>
                                        <p:cTn id="32" dur="20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214810" y="785794"/>
            <a:ext cx="4821686" cy="2767016"/>
          </a:xfrm>
        </p:spPr>
        <p:txBody>
          <a:bodyPr>
            <a:noAutofit/>
          </a:bodyPr>
          <a:lstStyle/>
          <a:p>
            <a:r>
              <a:rPr lang="en-US" sz="3200" dirty="0">
                <a:solidFill>
                  <a:srgbClr val="7030A0"/>
                </a:solidFill>
              </a:rPr>
              <a:t>M – </a:t>
            </a:r>
            <a:r>
              <a:rPr lang="en-US" sz="3200" dirty="0">
                <a:solidFill>
                  <a:srgbClr val="00B050"/>
                </a:solidFill>
              </a:rPr>
              <a:t>masa </a:t>
            </a:r>
            <a:r>
              <a:rPr lang="en-US" sz="3200" dirty="0" err="1">
                <a:solidFill>
                  <a:srgbClr val="00B050"/>
                </a:solidFill>
              </a:rPr>
              <a:t>Zemlje</a:t>
            </a:r>
            <a:br>
              <a:rPr lang="en-US" sz="3200" dirty="0"/>
            </a:br>
            <a:r>
              <a:rPr lang="en-US" sz="3200" dirty="0">
                <a:solidFill>
                  <a:srgbClr val="7030A0"/>
                </a:solidFill>
              </a:rPr>
              <a:t>m –  </a:t>
            </a:r>
            <a:r>
              <a:rPr lang="en-US" sz="3200" dirty="0">
                <a:solidFill>
                  <a:srgbClr val="00B050"/>
                </a:solidFill>
              </a:rPr>
              <a:t>masa </a:t>
            </a:r>
            <a:r>
              <a:rPr lang="en-US" sz="3200" dirty="0" err="1">
                <a:solidFill>
                  <a:srgbClr val="00B050"/>
                </a:solidFill>
              </a:rPr>
              <a:t>satelita</a:t>
            </a:r>
            <a:br>
              <a:rPr lang="en-US" sz="3200" dirty="0"/>
            </a:br>
            <a:r>
              <a:rPr lang="sr-Latn-RS" sz="3200" dirty="0">
                <a:solidFill>
                  <a:srgbClr val="7030A0"/>
                </a:solidFill>
              </a:rPr>
              <a:t>h</a:t>
            </a:r>
            <a:r>
              <a:rPr lang="en-US" sz="3200" dirty="0">
                <a:solidFill>
                  <a:srgbClr val="7030A0"/>
                </a:solidFill>
              </a:rPr>
              <a:t> – </a:t>
            </a:r>
            <a:r>
              <a:rPr lang="en-US" sz="3200" dirty="0" err="1">
                <a:solidFill>
                  <a:srgbClr val="00B050"/>
                </a:solidFill>
              </a:rPr>
              <a:t>rastojanje</a:t>
            </a:r>
            <a:r>
              <a:rPr lang="en-US" sz="3200" dirty="0">
                <a:solidFill>
                  <a:srgbClr val="00B050"/>
                </a:solidFill>
              </a:rPr>
              <a:t> od </a:t>
            </a:r>
            <a:r>
              <a:rPr lang="en-US" sz="3200" dirty="0" err="1">
                <a:solidFill>
                  <a:srgbClr val="00B050"/>
                </a:solidFill>
              </a:rPr>
              <a:t>povrsine</a:t>
            </a:r>
            <a:r>
              <a:rPr lang="en-US" sz="3200" dirty="0">
                <a:solidFill>
                  <a:srgbClr val="00B050"/>
                </a:solidFill>
              </a:rPr>
              <a:t> </a:t>
            </a:r>
            <a:r>
              <a:rPr lang="en-US" sz="3200" dirty="0" err="1">
                <a:solidFill>
                  <a:srgbClr val="00B050"/>
                </a:solidFill>
              </a:rPr>
              <a:t>Zemlje</a:t>
            </a:r>
            <a:br>
              <a:rPr lang="en-US" sz="3200" dirty="0"/>
            </a:br>
            <a:r>
              <a:rPr lang="en-US" sz="3200" dirty="0">
                <a:solidFill>
                  <a:srgbClr val="7030A0"/>
                </a:solidFill>
              </a:rPr>
              <a:t>R –</a:t>
            </a:r>
            <a:r>
              <a:rPr lang="en-US" sz="3200" dirty="0">
                <a:solidFill>
                  <a:srgbClr val="FF0000"/>
                </a:solidFill>
              </a:rPr>
              <a:t> </a:t>
            </a:r>
            <a:r>
              <a:rPr lang="en-US" sz="3200" dirty="0" err="1">
                <a:solidFill>
                  <a:srgbClr val="00B050"/>
                </a:solidFill>
              </a:rPr>
              <a:t>poluprecnik</a:t>
            </a:r>
            <a:r>
              <a:rPr lang="en-US" sz="3200" dirty="0">
                <a:solidFill>
                  <a:srgbClr val="00B050"/>
                </a:solidFill>
              </a:rPr>
              <a:t> </a:t>
            </a:r>
            <a:r>
              <a:rPr lang="en-US" sz="3200" dirty="0" err="1">
                <a:solidFill>
                  <a:srgbClr val="00B050"/>
                </a:solidFill>
              </a:rPr>
              <a:t>Zemlje</a:t>
            </a:r>
            <a:br>
              <a:rPr lang="en-US" sz="3200" dirty="0"/>
            </a:br>
            <a:r>
              <a:rPr lang="en-US" sz="3200" dirty="0" err="1">
                <a:solidFill>
                  <a:srgbClr val="7030A0"/>
                </a:solidFill>
              </a:rPr>
              <a:t>Fg</a:t>
            </a:r>
            <a:r>
              <a:rPr lang="en-US" sz="3200" dirty="0">
                <a:solidFill>
                  <a:srgbClr val="7030A0"/>
                </a:solidFill>
              </a:rPr>
              <a:t> –</a:t>
            </a:r>
            <a:r>
              <a:rPr lang="en-US" sz="3200" dirty="0">
                <a:solidFill>
                  <a:srgbClr val="FF0000"/>
                </a:solidFill>
              </a:rPr>
              <a:t> </a:t>
            </a:r>
            <a:r>
              <a:rPr lang="en-US" sz="3200" dirty="0" err="1">
                <a:solidFill>
                  <a:srgbClr val="00B050"/>
                </a:solidFill>
              </a:rPr>
              <a:t>gravitaciona</a:t>
            </a:r>
            <a:r>
              <a:rPr lang="en-US" sz="3200" dirty="0">
                <a:solidFill>
                  <a:srgbClr val="00B050"/>
                </a:solidFill>
              </a:rPr>
              <a:t> </a:t>
            </a:r>
            <a:r>
              <a:rPr lang="en-US" sz="3200" dirty="0" err="1">
                <a:solidFill>
                  <a:srgbClr val="00B050"/>
                </a:solidFill>
              </a:rPr>
              <a:t>sila</a:t>
            </a:r>
            <a:br>
              <a:rPr lang="en-US" sz="3200" dirty="0">
                <a:solidFill>
                  <a:srgbClr val="00B050"/>
                </a:solidFill>
              </a:rPr>
            </a:br>
            <a:r>
              <a:rPr lang="en-US" sz="3200" dirty="0">
                <a:solidFill>
                  <a:srgbClr val="FF0000"/>
                </a:solidFill>
              </a:rPr>
              <a:t> </a:t>
            </a:r>
            <a:r>
              <a:rPr lang="el-GR" sz="3200" dirty="0">
                <a:solidFill>
                  <a:srgbClr val="7030A0"/>
                </a:solidFill>
                <a:latin typeface="Calibri"/>
              </a:rPr>
              <a:t>γ</a:t>
            </a:r>
            <a:r>
              <a:rPr lang="en-US" sz="3200" dirty="0">
                <a:solidFill>
                  <a:srgbClr val="7030A0"/>
                </a:solidFill>
              </a:rPr>
              <a:t> –</a:t>
            </a:r>
            <a:r>
              <a:rPr lang="en-US" sz="3200" dirty="0">
                <a:solidFill>
                  <a:srgbClr val="FF0000"/>
                </a:solidFill>
              </a:rPr>
              <a:t> </a:t>
            </a:r>
            <a:r>
              <a:rPr lang="en-US" sz="3200" dirty="0" err="1">
                <a:solidFill>
                  <a:srgbClr val="00B050"/>
                </a:solidFill>
              </a:rPr>
              <a:t>univerzalna</a:t>
            </a:r>
            <a:r>
              <a:rPr lang="en-US" sz="3200" dirty="0">
                <a:solidFill>
                  <a:srgbClr val="00B050"/>
                </a:solidFill>
              </a:rPr>
              <a:t> </a:t>
            </a:r>
            <a:r>
              <a:rPr lang="en-US" sz="3200" dirty="0" err="1">
                <a:solidFill>
                  <a:srgbClr val="00B050"/>
                </a:solidFill>
              </a:rPr>
              <a:t>konstanta</a:t>
            </a:r>
            <a:r>
              <a:rPr lang="en-US" sz="3200" dirty="0">
                <a:solidFill>
                  <a:srgbClr val="00B050"/>
                </a:solidFill>
              </a:rPr>
              <a:t> </a:t>
            </a:r>
            <a:br>
              <a:rPr lang="en-US" sz="3200" dirty="0">
                <a:solidFill>
                  <a:srgbClr val="00B050"/>
                </a:solidFill>
              </a:rPr>
            </a:br>
            <a:br>
              <a:rPr lang="sr-Latn-CS" sz="3200" dirty="0"/>
            </a:br>
            <a:br>
              <a:rPr lang="en-US" sz="3200" dirty="0">
                <a:solidFill>
                  <a:srgbClr val="00B050"/>
                </a:solidFill>
              </a:rPr>
            </a:br>
            <a:endParaRPr lang="sr-Latn-CS" sz="3200" dirty="0">
              <a:solidFill>
                <a:srgbClr val="00B050"/>
              </a:solidFill>
            </a:endParaRPr>
          </a:p>
        </p:txBody>
      </p:sp>
      <p:sp>
        <p:nvSpPr>
          <p:cNvPr id="4" name="Oval 3"/>
          <p:cNvSpPr/>
          <p:nvPr/>
        </p:nvSpPr>
        <p:spPr>
          <a:xfrm>
            <a:off x="1239671" y="1196727"/>
            <a:ext cx="2403635" cy="2356083"/>
          </a:xfrm>
          <a:prstGeom prst="ellipse">
            <a:avLst/>
          </a:prstGeom>
          <a:effectLst>
            <a:innerShdw blurRad="114300">
              <a:prstClr val="black"/>
            </a:innerShdw>
            <a:softEdge rad="63500"/>
          </a:effectLst>
          <a:scene3d>
            <a:camera prst="perspectiveBelow"/>
            <a:lightRig rig="threePt" dir="t"/>
          </a:scene3d>
          <a:sp3d>
            <a:bevelT/>
          </a:sp3d>
        </p:spPr>
        <p:style>
          <a:lnRef idx="0">
            <a:schemeClr val="accent1"/>
          </a:lnRef>
          <a:fillRef idx="1001">
            <a:schemeClr val="dk2"/>
          </a:fillRef>
          <a:effectRef idx="3">
            <a:schemeClr val="accent1"/>
          </a:effectRef>
          <a:fontRef idx="minor">
            <a:schemeClr val="lt1"/>
          </a:fontRef>
        </p:style>
        <p:txBody>
          <a:bodyPr rtlCol="0" anchor="ctr">
            <a:scene3d>
              <a:camera prst="perspectiveLeft"/>
              <a:lightRig rig="threePt" dir="t"/>
            </a:scene3d>
          </a:bodyPr>
          <a:lstStyle/>
          <a:p>
            <a:pPr algn="ctr"/>
            <a:endParaRPr lang="sr-Latn-CS">
              <a:effectLst>
                <a:glow rad="63500">
                  <a:schemeClr val="accent1">
                    <a:satMod val="175000"/>
                    <a:alpha val="40000"/>
                  </a:schemeClr>
                </a:glow>
              </a:effectLst>
            </a:endParaRPr>
          </a:p>
        </p:txBody>
      </p:sp>
      <p:cxnSp>
        <p:nvCxnSpPr>
          <p:cNvPr id="6" name="Straight Connector 5"/>
          <p:cNvCxnSpPr>
            <a:stCxn id="34" idx="7"/>
          </p:cNvCxnSpPr>
          <p:nvPr/>
        </p:nvCxnSpPr>
        <p:spPr>
          <a:xfrm rot="16200000" flipH="1">
            <a:off x="3132778" y="1632588"/>
            <a:ext cx="10462" cy="1296346"/>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rot="5400000" flipH="1" flipV="1">
            <a:off x="2392347" y="2035959"/>
            <a:ext cx="286546" cy="72232"/>
          </a:xfrm>
          <a:prstGeom prst="line">
            <a:avLst/>
          </a:prstGeom>
          <a:ln w="28575">
            <a:prstDash val="sysDash"/>
          </a:ln>
        </p:spPr>
        <p:style>
          <a:lnRef idx="3">
            <a:schemeClr val="dk1"/>
          </a:lnRef>
          <a:fillRef idx="0">
            <a:schemeClr val="dk1"/>
          </a:fillRef>
          <a:effectRef idx="2">
            <a:schemeClr val="dk1"/>
          </a:effectRef>
          <a:fontRef idx="minor">
            <a:schemeClr val="tx1"/>
          </a:fontRef>
        </p:style>
      </p:cxnSp>
      <p:cxnSp>
        <p:nvCxnSpPr>
          <p:cNvPr id="11" name="Straight Connector 10"/>
          <p:cNvCxnSpPr>
            <a:endCxn id="43" idx="4"/>
          </p:cNvCxnSpPr>
          <p:nvPr/>
        </p:nvCxnSpPr>
        <p:spPr>
          <a:xfrm rot="5400000" flipH="1" flipV="1">
            <a:off x="2134389" y="1223141"/>
            <a:ext cx="1143008" cy="268314"/>
          </a:xfrm>
          <a:prstGeom prst="line">
            <a:avLst/>
          </a:prstGeom>
          <a:ln w="57150">
            <a:solidFill>
              <a:srgbClr val="FF0000"/>
            </a:solidFill>
            <a:prstDash val="solid"/>
            <a:headEnd type="triangle" w="med" len="med"/>
            <a:tailEnd type="none" w="med" len="med"/>
          </a:ln>
        </p:spPr>
        <p:style>
          <a:lnRef idx="3">
            <a:schemeClr val="dk1"/>
          </a:lnRef>
          <a:fillRef idx="0">
            <a:schemeClr val="dk1"/>
          </a:fillRef>
          <a:effectRef idx="2">
            <a:schemeClr val="dk1"/>
          </a:effectRef>
          <a:fontRef idx="minor">
            <a:schemeClr val="tx1"/>
          </a:fontRef>
        </p:style>
      </p:cxnSp>
      <p:sp>
        <p:nvSpPr>
          <p:cNvPr id="26" name="Oval 25"/>
          <p:cNvSpPr/>
          <p:nvPr/>
        </p:nvSpPr>
        <p:spPr>
          <a:xfrm>
            <a:off x="785786" y="714356"/>
            <a:ext cx="3306942" cy="3146692"/>
          </a:xfrm>
          <a:prstGeom prst="ellipse">
            <a:avLst/>
          </a:prstGeom>
          <a:noFill/>
          <a:ln w="25400" cap="sq" cmpd="sng">
            <a:solidFill>
              <a:schemeClr val="tx1">
                <a:lumMod val="65000"/>
                <a:lumOff val="35000"/>
              </a:schemeClr>
            </a:solidFill>
            <a:prstDash val="dash"/>
            <a:miter lim="800000"/>
          </a:ln>
          <a:effectLst/>
        </p:spPr>
        <p:style>
          <a:lnRef idx="0">
            <a:schemeClr val="accent1"/>
          </a:lnRef>
          <a:fillRef idx="1001">
            <a:schemeClr val="dk2"/>
          </a:fillRef>
          <a:effectRef idx="3">
            <a:schemeClr val="accent1"/>
          </a:effectRef>
          <a:fontRef idx="minor">
            <a:schemeClr val="lt1"/>
          </a:fontRef>
        </p:style>
        <p:txBody>
          <a:bodyPr rtlCol="0" anchor="ctr">
            <a:scene3d>
              <a:camera prst="perspectiveLeft"/>
              <a:lightRig rig="threePt" dir="t"/>
            </a:scene3d>
          </a:bodyPr>
          <a:lstStyle/>
          <a:p>
            <a:pPr algn="ctr"/>
            <a:endParaRPr lang="sr-Latn-CS">
              <a:effectLst>
                <a:glow rad="63500">
                  <a:schemeClr val="accent1">
                    <a:satMod val="175000"/>
                    <a:alpha val="40000"/>
                  </a:schemeClr>
                </a:glow>
              </a:effectLst>
            </a:endParaRPr>
          </a:p>
        </p:txBody>
      </p:sp>
      <p:sp>
        <p:nvSpPr>
          <p:cNvPr id="27" name="Rectangle 26"/>
          <p:cNvSpPr/>
          <p:nvPr/>
        </p:nvSpPr>
        <p:spPr>
          <a:xfrm>
            <a:off x="3046480" y="960115"/>
            <a:ext cx="407834" cy="523220"/>
          </a:xfrm>
          <a:prstGeom prst="rect">
            <a:avLst/>
          </a:prstGeom>
          <a:noFill/>
        </p:spPr>
        <p:txBody>
          <a:bodyPr wrap="square">
            <a:spAutoFit/>
          </a:bodyPr>
          <a:lstStyle/>
          <a:p>
            <a:r>
              <a:rPr lang="sr-Latn-CS" sz="2800" dirty="0">
                <a:solidFill>
                  <a:schemeClr val="bg2">
                    <a:lumMod val="75000"/>
                  </a:schemeClr>
                </a:solidFill>
                <a:effectLst>
                  <a:outerShdw blurRad="38100" dist="38100" dir="2700000" algn="tl">
                    <a:srgbClr val="000000">
                      <a:alpha val="43137"/>
                    </a:srgbClr>
                  </a:outerShdw>
                </a:effectLst>
              </a:rPr>
              <a:t>h</a:t>
            </a:r>
          </a:p>
        </p:txBody>
      </p:sp>
      <p:cxnSp>
        <p:nvCxnSpPr>
          <p:cNvPr id="29" name="Straight Connector 28"/>
          <p:cNvCxnSpPr>
            <a:cxnSpLocks/>
          </p:cNvCxnSpPr>
          <p:nvPr/>
        </p:nvCxnSpPr>
        <p:spPr>
          <a:xfrm flipV="1">
            <a:off x="3000364" y="873752"/>
            <a:ext cx="185639" cy="445145"/>
          </a:xfrm>
          <a:prstGeom prst="line">
            <a:avLst/>
          </a:prstGeom>
          <a:ln w="28575">
            <a:solidFill>
              <a:srgbClr val="7030A0"/>
            </a:solidFill>
            <a:prstDash val="solid"/>
            <a:headEnd type="triangle" w="med" len="med"/>
            <a:tailEnd type="triangle" w="med" len="med"/>
          </a:ln>
        </p:spPr>
        <p:style>
          <a:lnRef idx="3">
            <a:schemeClr val="dk1"/>
          </a:lnRef>
          <a:fillRef idx="0">
            <a:schemeClr val="dk1"/>
          </a:fillRef>
          <a:effectRef idx="2">
            <a:schemeClr val="dk1"/>
          </a:effectRef>
          <a:fontRef idx="minor">
            <a:schemeClr val="tx1"/>
          </a:fontRef>
        </p:style>
      </p:cxnSp>
      <p:sp>
        <p:nvSpPr>
          <p:cNvPr id="33" name="Rectangle 32"/>
          <p:cNvSpPr/>
          <p:nvPr/>
        </p:nvSpPr>
        <p:spPr>
          <a:xfrm>
            <a:off x="2214546" y="2285992"/>
            <a:ext cx="500066" cy="461665"/>
          </a:xfrm>
          <a:prstGeom prst="rect">
            <a:avLst/>
          </a:prstGeom>
        </p:spPr>
        <p:txBody>
          <a:bodyPr wrap="square">
            <a:spAutoFit/>
          </a:bodyPr>
          <a:lstStyle/>
          <a:p>
            <a:r>
              <a:rPr lang="en-US" sz="2400" b="1" dirty="0">
                <a:solidFill>
                  <a:schemeClr val="bg2">
                    <a:lumMod val="75000"/>
                  </a:schemeClr>
                </a:solidFill>
                <a:effectLst>
                  <a:outerShdw blurRad="38100" dist="38100" dir="2700000" algn="tl">
                    <a:srgbClr val="000000">
                      <a:alpha val="43137"/>
                    </a:srgbClr>
                  </a:outerShdw>
                </a:effectLst>
              </a:rPr>
              <a:t>M</a:t>
            </a:r>
            <a:endParaRPr lang="sr-Latn-CS" sz="2400" b="1" dirty="0">
              <a:solidFill>
                <a:schemeClr val="bg2">
                  <a:lumMod val="75000"/>
                </a:schemeClr>
              </a:solidFill>
              <a:effectLst>
                <a:outerShdw blurRad="38100" dist="38100" dir="2700000" algn="tl">
                  <a:srgbClr val="000000">
                    <a:alpha val="43137"/>
                  </a:srgbClr>
                </a:outerShdw>
              </a:effectLst>
            </a:endParaRPr>
          </a:p>
        </p:txBody>
      </p:sp>
      <p:sp>
        <p:nvSpPr>
          <p:cNvPr id="34" name="Oval 33"/>
          <p:cNvSpPr/>
          <p:nvPr/>
        </p:nvSpPr>
        <p:spPr>
          <a:xfrm flipV="1">
            <a:off x="2428860" y="2214554"/>
            <a:ext cx="71438" cy="71438"/>
          </a:xfrm>
          <a:prstGeom prst="ellipse">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r-Latn-CS"/>
          </a:p>
        </p:txBody>
      </p:sp>
      <p:sp>
        <p:nvSpPr>
          <p:cNvPr id="41" name="Rectangle 40"/>
          <p:cNvSpPr/>
          <p:nvPr/>
        </p:nvSpPr>
        <p:spPr>
          <a:xfrm>
            <a:off x="3000364" y="1857364"/>
            <a:ext cx="500066" cy="461665"/>
          </a:xfrm>
          <a:prstGeom prst="rect">
            <a:avLst/>
          </a:prstGeom>
        </p:spPr>
        <p:txBody>
          <a:bodyPr wrap="square">
            <a:spAutoFit/>
          </a:bodyPr>
          <a:lstStyle/>
          <a:p>
            <a:r>
              <a:rPr lang="en-US" sz="2400" b="1" dirty="0">
                <a:solidFill>
                  <a:schemeClr val="bg2">
                    <a:lumMod val="75000"/>
                  </a:schemeClr>
                </a:solidFill>
                <a:effectLst>
                  <a:outerShdw blurRad="38100" dist="38100" dir="2700000" algn="tl">
                    <a:srgbClr val="000000">
                      <a:alpha val="43137"/>
                    </a:srgbClr>
                  </a:outerShdw>
                </a:effectLst>
              </a:rPr>
              <a:t>R</a:t>
            </a:r>
            <a:endParaRPr lang="sr-Latn-CS" sz="2400" b="1" dirty="0">
              <a:solidFill>
                <a:schemeClr val="bg2">
                  <a:lumMod val="75000"/>
                </a:schemeClr>
              </a:solidFill>
              <a:effectLst>
                <a:outerShdw blurRad="38100" dist="38100" dir="2700000" algn="tl">
                  <a:srgbClr val="000000">
                    <a:alpha val="43137"/>
                  </a:srgbClr>
                </a:outerShdw>
              </a:effectLst>
            </a:endParaRPr>
          </a:p>
        </p:txBody>
      </p:sp>
      <mc:AlternateContent xmlns:mc="http://schemas.openxmlformats.org/markup-compatibility/2006">
        <mc:Choice xmlns:a14="http://schemas.microsoft.com/office/drawing/2010/main" Requires="a14">
          <p:sp>
            <p:nvSpPr>
              <p:cNvPr id="42" name="Rectangle 41"/>
              <p:cNvSpPr/>
              <p:nvPr/>
            </p:nvSpPr>
            <p:spPr>
              <a:xfrm>
                <a:off x="2071670" y="857232"/>
                <a:ext cx="571504" cy="549894"/>
              </a:xfrm>
              <a:prstGeom prst="rect">
                <a:avLst/>
              </a:prstGeom>
            </p:spPr>
            <p:txBody>
              <a:bodyPr wrap="square">
                <a:spAutoFit/>
              </a:bodyPr>
              <a:lstStyle/>
              <a:p>
                <a14:m>
                  <m:oMathPara xmlns:m="http://schemas.openxmlformats.org/officeDocument/2006/math">
                    <m:oMathParaPr>
                      <m:jc m:val="centerGroup"/>
                    </m:oMathParaPr>
                    <m:oMath xmlns:m="http://schemas.openxmlformats.org/officeDocument/2006/math">
                      <m:sSub>
                        <m:sSubPr>
                          <m:ctrlPr>
                            <a:rPr lang="sr-Latn-CS" sz="2400" b="1" i="1" smtClean="0">
                              <a:solidFill>
                                <a:schemeClr val="bg2">
                                  <a:lumMod val="75000"/>
                                </a:schemeClr>
                              </a:solidFill>
                              <a:effectLst>
                                <a:outerShdw blurRad="38100" dist="38100" dir="2700000" algn="tl">
                                  <a:srgbClr val="000000">
                                    <a:alpha val="43137"/>
                                  </a:srgbClr>
                                </a:outerShdw>
                              </a:effectLst>
                              <a:latin typeface="Cambria Math" panose="02040503050406030204" pitchFamily="18" charset="0"/>
                            </a:rPr>
                          </m:ctrlPr>
                        </m:sSubPr>
                        <m:e>
                          <m:acc>
                            <m:accPr>
                              <m:chr m:val="⃗"/>
                              <m:ctrlPr>
                                <a:rPr lang="sr-Latn-CS" sz="2400" b="1" i="1" smtClean="0">
                                  <a:solidFill>
                                    <a:schemeClr val="bg2">
                                      <a:lumMod val="75000"/>
                                    </a:schemeClr>
                                  </a:solidFill>
                                  <a:effectLst>
                                    <a:outerShdw blurRad="38100" dist="38100" dir="2700000" algn="tl">
                                      <a:srgbClr val="000000">
                                        <a:alpha val="43137"/>
                                      </a:srgbClr>
                                    </a:outerShdw>
                                  </a:effectLst>
                                  <a:latin typeface="Cambria Math" panose="02040503050406030204" pitchFamily="18" charset="0"/>
                                </a:rPr>
                              </m:ctrlPr>
                            </m:accPr>
                            <m:e>
                              <m:r>
                                <a:rPr lang="sr-Latn-RS" sz="2400" b="1" i="1" smtClean="0">
                                  <a:solidFill>
                                    <a:schemeClr val="bg2">
                                      <a:lumMod val="75000"/>
                                    </a:schemeClr>
                                  </a:solidFill>
                                  <a:effectLst>
                                    <a:outerShdw blurRad="38100" dist="38100" dir="2700000" algn="tl">
                                      <a:srgbClr val="000000">
                                        <a:alpha val="43137"/>
                                      </a:srgbClr>
                                    </a:outerShdw>
                                  </a:effectLst>
                                  <a:latin typeface="Cambria Math" panose="02040503050406030204" pitchFamily="18" charset="0"/>
                                </a:rPr>
                                <m:t>𝑭</m:t>
                              </m:r>
                            </m:e>
                          </m:acc>
                        </m:e>
                        <m:sub>
                          <m:r>
                            <a:rPr lang="sr-Latn-RS" sz="2400" b="1" i="1" smtClean="0">
                              <a:solidFill>
                                <a:schemeClr val="bg2">
                                  <a:lumMod val="75000"/>
                                </a:schemeClr>
                              </a:solidFill>
                              <a:effectLst>
                                <a:outerShdw blurRad="38100" dist="38100" dir="2700000" algn="tl">
                                  <a:srgbClr val="000000">
                                    <a:alpha val="43137"/>
                                  </a:srgbClr>
                                </a:outerShdw>
                              </a:effectLst>
                              <a:latin typeface="Cambria Math" panose="02040503050406030204" pitchFamily="18" charset="0"/>
                            </a:rPr>
                            <m:t>𝒈</m:t>
                          </m:r>
                        </m:sub>
                      </m:sSub>
                    </m:oMath>
                  </m:oMathPara>
                </a14:m>
                <a:endParaRPr lang="sr-Latn-CS" sz="2400" b="1" dirty="0">
                  <a:solidFill>
                    <a:srgbClr val="7030A0"/>
                  </a:solidFill>
                  <a:effectLst>
                    <a:outerShdw blurRad="38100" dist="38100" dir="2700000" algn="tl">
                      <a:srgbClr val="000000">
                        <a:alpha val="43137"/>
                      </a:srgbClr>
                    </a:outerShdw>
                  </a:effectLst>
                </a:endParaRPr>
              </a:p>
            </p:txBody>
          </p:sp>
        </mc:Choice>
        <mc:Fallback>
          <p:sp>
            <p:nvSpPr>
              <p:cNvPr id="42" name="Rectangle 41"/>
              <p:cNvSpPr>
                <a:spLocks noRot="1" noChangeAspect="1" noMove="1" noResize="1" noEditPoints="1" noAdjustHandles="1" noChangeArrowheads="1" noChangeShapeType="1" noTextEdit="1"/>
              </p:cNvSpPr>
              <p:nvPr/>
            </p:nvSpPr>
            <p:spPr>
              <a:xfrm>
                <a:off x="2071670" y="857232"/>
                <a:ext cx="571504" cy="549894"/>
              </a:xfrm>
              <a:prstGeom prst="rect">
                <a:avLst/>
              </a:prstGeom>
              <a:blipFill>
                <a:blip r:embed="rId2"/>
                <a:stretch>
                  <a:fillRect/>
                </a:stretch>
              </a:blipFill>
            </p:spPr>
            <p:txBody>
              <a:bodyPr/>
              <a:lstStyle/>
              <a:p>
                <a:r>
                  <a:rPr lang="en-US">
                    <a:noFill/>
                  </a:rPr>
                  <a:t> </a:t>
                </a:r>
              </a:p>
            </p:txBody>
          </p:sp>
        </mc:Fallback>
      </mc:AlternateContent>
      <p:sp>
        <p:nvSpPr>
          <p:cNvPr id="43" name="Oval 42"/>
          <p:cNvSpPr/>
          <p:nvPr/>
        </p:nvSpPr>
        <p:spPr>
          <a:xfrm flipH="1">
            <a:off x="2786050" y="642918"/>
            <a:ext cx="108000" cy="142876"/>
          </a:xfrm>
          <a:prstGeom prst="ellipse">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r-Latn-CS" dirty="0">
              <a:solidFill>
                <a:srgbClr val="FF0000"/>
              </a:solidFill>
            </a:endParaRPr>
          </a:p>
        </p:txBody>
      </p:sp>
      <p:sp>
        <p:nvSpPr>
          <p:cNvPr id="55" name="Oval 54"/>
          <p:cNvSpPr/>
          <p:nvPr/>
        </p:nvSpPr>
        <p:spPr>
          <a:xfrm>
            <a:off x="1214414" y="1285860"/>
            <a:ext cx="108000" cy="144000"/>
          </a:xfrm>
          <a:prstGeom prst="ellipse">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r-Latn-CS" dirty="0">
              <a:solidFill>
                <a:srgbClr val="FF0000"/>
              </a:solidFill>
            </a:endParaRPr>
          </a:p>
        </p:txBody>
      </p:sp>
      <p:sp>
        <p:nvSpPr>
          <p:cNvPr id="56" name="Rectangle 55"/>
          <p:cNvSpPr/>
          <p:nvPr/>
        </p:nvSpPr>
        <p:spPr>
          <a:xfrm>
            <a:off x="2714612" y="214290"/>
            <a:ext cx="1071570" cy="461665"/>
          </a:xfrm>
          <a:prstGeom prst="rect">
            <a:avLst/>
          </a:prstGeom>
        </p:spPr>
        <p:txBody>
          <a:bodyPr wrap="square">
            <a:spAutoFit/>
          </a:bodyPr>
          <a:lstStyle/>
          <a:p>
            <a:r>
              <a:rPr lang="sr-Latn-RS" sz="2400" b="1" dirty="0">
                <a:solidFill>
                  <a:srgbClr val="7030A0"/>
                </a:solidFill>
                <a:effectLst>
                  <a:outerShdw blurRad="38100" dist="38100" dir="2700000" algn="tl">
                    <a:srgbClr val="000000">
                      <a:alpha val="43137"/>
                    </a:srgbClr>
                  </a:outerShdw>
                </a:effectLst>
              </a:rPr>
              <a:t> 1     </a:t>
            </a:r>
            <a:r>
              <a:rPr lang="en-US" sz="2400" b="1" dirty="0">
                <a:solidFill>
                  <a:srgbClr val="7030A0"/>
                </a:solidFill>
                <a:effectLst>
                  <a:outerShdw blurRad="38100" dist="38100" dir="2700000" algn="tl">
                    <a:srgbClr val="000000">
                      <a:alpha val="43137"/>
                    </a:srgbClr>
                  </a:outerShdw>
                </a:effectLst>
              </a:rPr>
              <a:t>m</a:t>
            </a:r>
            <a:endParaRPr lang="sr-Latn-CS" sz="2400" b="1" dirty="0">
              <a:solidFill>
                <a:srgbClr val="7030A0"/>
              </a:solidFill>
              <a:effectLst>
                <a:outerShdw blurRad="38100" dist="38100" dir="2700000" algn="tl">
                  <a:srgbClr val="000000">
                    <a:alpha val="43137"/>
                  </a:srgbClr>
                </a:outerShdw>
              </a:effectLst>
            </a:endParaRPr>
          </a:p>
        </p:txBody>
      </p:sp>
      <p:sp>
        <p:nvSpPr>
          <p:cNvPr id="57" name="Rectangle 56"/>
          <p:cNvSpPr/>
          <p:nvPr/>
        </p:nvSpPr>
        <p:spPr>
          <a:xfrm>
            <a:off x="785786" y="857232"/>
            <a:ext cx="500066" cy="461665"/>
          </a:xfrm>
          <a:prstGeom prst="rect">
            <a:avLst/>
          </a:prstGeom>
        </p:spPr>
        <p:txBody>
          <a:bodyPr wrap="square">
            <a:spAutoFit/>
          </a:bodyPr>
          <a:lstStyle/>
          <a:p>
            <a:r>
              <a:rPr lang="en-US" sz="2400" b="1" dirty="0">
                <a:solidFill>
                  <a:srgbClr val="7030A0"/>
                </a:solidFill>
                <a:effectLst>
                  <a:outerShdw blurRad="38100" dist="38100" dir="2700000" algn="tl">
                    <a:srgbClr val="000000">
                      <a:alpha val="43137"/>
                    </a:srgbClr>
                  </a:outerShdw>
                </a:effectLst>
              </a:rPr>
              <a:t>2</a:t>
            </a:r>
            <a:endParaRPr lang="sr-Latn-CS" sz="2400" b="1" dirty="0">
              <a:solidFill>
                <a:srgbClr val="7030A0"/>
              </a:solidFill>
              <a:effectLst>
                <a:outerShdw blurRad="38100" dist="38100" dir="2700000" algn="tl">
                  <a:srgbClr val="000000">
                    <a:alpha val="43137"/>
                  </a:srgbClr>
                </a:outerShdw>
              </a:effectLst>
            </a:endParaRPr>
          </a:p>
        </p:txBody>
      </p:sp>
      <p:sp>
        <p:nvSpPr>
          <p:cNvPr id="60" name="Right Brace 59"/>
          <p:cNvSpPr/>
          <p:nvPr/>
        </p:nvSpPr>
        <p:spPr>
          <a:xfrm>
            <a:off x="3280450" y="4251573"/>
            <a:ext cx="571504" cy="1714512"/>
          </a:xfrm>
          <a:prstGeom prst="rightBrace">
            <a:avLst>
              <a:gd name="adj1" fmla="val 8333"/>
              <a:gd name="adj2" fmla="val 52074"/>
            </a:avLst>
          </a:prstGeom>
          <a:ln w="38100">
            <a:solidFill>
              <a:srgbClr val="0A800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r-Latn-CS" dirty="0">
              <a:solidFill>
                <a:schemeClr val="accent6">
                  <a:lumMod val="50000"/>
                </a:schemeClr>
              </a:solidFill>
            </a:endParaRPr>
          </a:p>
        </p:txBody>
      </p:sp>
      <p:sp>
        <p:nvSpPr>
          <p:cNvPr id="5529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r-Latn-CS" sz="1100" b="1" i="0" u="none" strike="noStrike" cap="none" normalizeH="0" baseline="0" dirty="0">
                <a:ln>
                  <a:noFill/>
                </a:ln>
                <a:solidFill>
                  <a:schemeClr val="tx1"/>
                </a:solidFill>
                <a:effectLst/>
                <a:latin typeface="Calibri" pitchFamily="34" charset="0"/>
                <a:ea typeface="Malgun Gothic" pitchFamily="34" charset="-127"/>
                <a:cs typeface="Times New Roman" pitchFamily="18" charset="0"/>
              </a:rPr>
              <a:t>Fg =</a:t>
            </a:r>
            <a:r>
              <a:rPr kumimoji="0" lang="sr-Latn-CS" sz="1100" b="1" i="0" u="none" strike="noStrike" cap="none" normalizeH="0" baseline="0" dirty="0">
                <a:ln>
                  <a:noFill/>
                </a:ln>
                <a:solidFill>
                  <a:schemeClr val="tx1"/>
                </a:solidFill>
                <a:effectLst/>
                <a:latin typeface="Cambria Math" pitchFamily="18" charset="0"/>
                <a:ea typeface="Malgun Gothic" pitchFamily="34" charset="-127"/>
                <a:cs typeface="Times New Roman" pitchFamily="18" charset="0"/>
              </a:rPr>
              <a:t>𝜉</a:t>
            </a:r>
            <a:r>
              <a:rPr kumimoji="0" lang="sr-Latn-CS" sz="1100" b="1" i="0" u="none" strike="noStrike" cap="none" normalizeH="0" baseline="0" dirty="0">
                <a:ln>
                  <a:noFill/>
                </a:ln>
                <a:solidFill>
                  <a:schemeClr val="tx1"/>
                </a:solidFill>
                <a:effectLst/>
                <a:latin typeface="Calibri" pitchFamily="34" charset="0"/>
                <a:ea typeface="Malgun Gothic" pitchFamily="34" charset="-127"/>
                <a:cs typeface="Times New Roman" pitchFamily="18" charset="0"/>
              </a:rPr>
              <a:t> </a:t>
            </a:r>
            <a:endParaRPr kumimoji="0" lang="sr-Latn-CS" sz="1800" b="0" i="0" u="none" strike="noStrike" cap="none" normalizeH="0" baseline="0" dirty="0">
              <a:ln>
                <a:noFill/>
              </a:ln>
              <a:solidFill>
                <a:schemeClr val="tx1"/>
              </a:solidFill>
              <a:effectLst/>
              <a:latin typeface="Arial" pitchFamily="34" charset="0"/>
              <a:cs typeface="Arial" pitchFamily="34" charset="0"/>
            </a:endParaRPr>
          </a:p>
        </p:txBody>
      </p:sp>
      <p:sp>
        <p:nvSpPr>
          <p:cNvPr id="5530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sr-Latn-CS"/>
          </a:p>
        </p:txBody>
      </p:sp>
      <p:sp>
        <p:nvSpPr>
          <p:cNvPr id="55301" name="Rectangle 5"/>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sr-Latn-CS" sz="1800" b="0" i="0" u="none" strike="noStrike" cap="none" normalizeH="0" baseline="0">
              <a:ln>
                <a:noFill/>
              </a:ln>
              <a:solidFill>
                <a:schemeClr val="tx1"/>
              </a:solidFill>
              <a:effectLst/>
              <a:latin typeface="Arial" pitchFamily="34" charset="0"/>
              <a:cs typeface="Arial" pitchFamily="34" charset="0"/>
            </a:endParaRPr>
          </a:p>
        </p:txBody>
      </p:sp>
      <p:sp>
        <p:nvSpPr>
          <p:cNvPr id="5530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sr-Latn-CS"/>
          </a:p>
        </p:txBody>
      </p:sp>
      <p:sp>
        <p:nvSpPr>
          <p:cNvPr id="55304" name="Rectangle 8"/>
          <p:cNvSpPr>
            <a:spLocks noChangeArrowheads="1"/>
          </p:cNvSpPr>
          <p:nvPr/>
        </p:nvSpPr>
        <p:spPr bwMode="auto">
          <a:xfrm>
            <a:off x="0" y="847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sr-Latn-CS" sz="1800" b="0" i="0" u="none" strike="noStrike" cap="none" normalizeH="0" baseline="0">
              <a:ln>
                <a:noFill/>
              </a:ln>
              <a:solidFill>
                <a:schemeClr val="tx1"/>
              </a:solidFill>
              <a:effectLst/>
              <a:latin typeface="Arial" pitchFamily="34" charset="0"/>
              <a:cs typeface="Arial" pitchFamily="34" charset="0"/>
            </a:endParaRPr>
          </a:p>
        </p:txBody>
      </p:sp>
      <p:sp>
        <p:nvSpPr>
          <p:cNvPr id="10" name="Oval 9">
            <a:extLst>
              <a:ext uri="{FF2B5EF4-FFF2-40B4-BE49-F238E27FC236}">
                <a16:creationId xmlns:a16="http://schemas.microsoft.com/office/drawing/2014/main" id="{95567E68-AC8B-4DD7-8414-80D211B6E794}"/>
              </a:ext>
            </a:extLst>
          </p:cNvPr>
          <p:cNvSpPr/>
          <p:nvPr/>
        </p:nvSpPr>
        <p:spPr>
          <a:xfrm>
            <a:off x="2786844" y="681970"/>
            <a:ext cx="125438" cy="1372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CD7FBCBC-F0B1-4346-8928-5142EF0EDF38}"/>
              </a:ext>
            </a:extLst>
          </p:cNvPr>
          <p:cNvSpPr/>
          <p:nvPr/>
        </p:nvSpPr>
        <p:spPr>
          <a:xfrm flipH="1">
            <a:off x="1106298" y="1200435"/>
            <a:ext cx="125437" cy="1114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B2854596-33C6-436E-9A93-2AA8323AC96E}"/>
                  </a:ext>
                </a:extLst>
              </p:cNvPr>
              <p:cNvSpPr txBox="1"/>
              <p:nvPr/>
            </p:nvSpPr>
            <p:spPr>
              <a:xfrm>
                <a:off x="4214810" y="4510958"/>
                <a:ext cx="3709885" cy="1239506"/>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sz="4000" i="1" smtClean="0">
                              <a:solidFill>
                                <a:schemeClr val="bg2">
                                  <a:lumMod val="75000"/>
                                </a:schemeClr>
                              </a:solidFill>
                              <a:latin typeface="Cambria Math" panose="02040503050406030204" pitchFamily="18" charset="0"/>
                            </a:rPr>
                          </m:ctrlPr>
                        </m:sSubPr>
                        <m:e>
                          <m:r>
                            <a:rPr lang="sr-Latn-RS" sz="4000" b="0" i="1" smtClean="0">
                              <a:solidFill>
                                <a:schemeClr val="bg2">
                                  <a:lumMod val="75000"/>
                                </a:schemeClr>
                              </a:solidFill>
                              <a:latin typeface="Cambria Math" panose="02040503050406030204" pitchFamily="18" charset="0"/>
                            </a:rPr>
                            <m:t>𝐹</m:t>
                          </m:r>
                        </m:e>
                        <m:sub>
                          <m:r>
                            <a:rPr lang="sr-Latn-RS" sz="4000" b="0" i="1" smtClean="0">
                              <a:solidFill>
                                <a:schemeClr val="bg2">
                                  <a:lumMod val="75000"/>
                                </a:schemeClr>
                              </a:solidFill>
                              <a:latin typeface="Cambria Math" panose="02040503050406030204" pitchFamily="18" charset="0"/>
                            </a:rPr>
                            <m:t>𝑔</m:t>
                          </m:r>
                        </m:sub>
                      </m:sSub>
                      <m:r>
                        <a:rPr lang="en-US" sz="4000" i="1" smtClean="0">
                          <a:solidFill>
                            <a:schemeClr val="bg2">
                              <a:lumMod val="75000"/>
                            </a:schemeClr>
                          </a:solidFill>
                          <a:latin typeface="Cambria Math" panose="02040503050406030204" pitchFamily="18" charset="0"/>
                          <a:ea typeface="Cambria Math" panose="02040503050406030204" pitchFamily="18" charset="0"/>
                        </a:rPr>
                        <m:t>=</m:t>
                      </m:r>
                      <m:r>
                        <a:rPr lang="en-US" sz="4000" i="1" smtClean="0">
                          <a:solidFill>
                            <a:schemeClr val="bg2">
                              <a:lumMod val="75000"/>
                            </a:schemeClr>
                          </a:solidFill>
                          <a:latin typeface="Cambria Math" panose="02040503050406030204" pitchFamily="18" charset="0"/>
                          <a:ea typeface="Cambria Math" panose="02040503050406030204" pitchFamily="18" charset="0"/>
                        </a:rPr>
                        <m:t>𝛾</m:t>
                      </m:r>
                      <m:f>
                        <m:fPr>
                          <m:ctrlPr>
                            <a:rPr lang="en-US" sz="4000" i="1" smtClean="0">
                              <a:solidFill>
                                <a:schemeClr val="bg2">
                                  <a:lumMod val="75000"/>
                                </a:schemeClr>
                              </a:solidFill>
                              <a:latin typeface="Cambria Math" panose="02040503050406030204" pitchFamily="18" charset="0"/>
                              <a:ea typeface="Cambria Math" panose="02040503050406030204" pitchFamily="18" charset="0"/>
                            </a:rPr>
                          </m:ctrlPr>
                        </m:fPr>
                        <m:num>
                          <m:r>
                            <a:rPr lang="sr-Latn-RS" sz="4000" b="0" i="1" smtClean="0">
                              <a:solidFill>
                                <a:schemeClr val="bg2">
                                  <a:lumMod val="75000"/>
                                </a:schemeClr>
                              </a:solidFill>
                              <a:latin typeface="Cambria Math" panose="02040503050406030204" pitchFamily="18" charset="0"/>
                              <a:ea typeface="Cambria Math" panose="02040503050406030204" pitchFamily="18" charset="0"/>
                            </a:rPr>
                            <m:t>𝑚</m:t>
                          </m:r>
                          <m:r>
                            <a:rPr lang="sr-Latn-RS" sz="4000" b="0" i="1" smtClean="0">
                              <a:solidFill>
                                <a:schemeClr val="bg2">
                                  <a:lumMod val="75000"/>
                                </a:schemeClr>
                              </a:solidFill>
                              <a:latin typeface="Cambria Math" panose="02040503050406030204" pitchFamily="18" charset="0"/>
                              <a:ea typeface="Cambria Math" panose="02040503050406030204" pitchFamily="18" charset="0"/>
                            </a:rPr>
                            <m:t>∙</m:t>
                          </m:r>
                          <m:r>
                            <a:rPr lang="sr-Latn-RS" sz="4000" b="0" i="1" smtClean="0">
                              <a:solidFill>
                                <a:schemeClr val="bg2">
                                  <a:lumMod val="75000"/>
                                </a:schemeClr>
                              </a:solidFill>
                              <a:latin typeface="Cambria Math" panose="02040503050406030204" pitchFamily="18" charset="0"/>
                              <a:ea typeface="Cambria Math" panose="02040503050406030204" pitchFamily="18" charset="0"/>
                            </a:rPr>
                            <m:t>𝑀</m:t>
                          </m:r>
                        </m:num>
                        <m:den>
                          <m:sSup>
                            <m:sSupPr>
                              <m:ctrlPr>
                                <a:rPr lang="en-US" sz="4000" i="1" smtClean="0">
                                  <a:solidFill>
                                    <a:schemeClr val="bg2">
                                      <a:lumMod val="75000"/>
                                    </a:schemeClr>
                                  </a:solidFill>
                                  <a:latin typeface="Cambria Math" panose="02040503050406030204" pitchFamily="18" charset="0"/>
                                  <a:ea typeface="Cambria Math" panose="02040503050406030204" pitchFamily="18" charset="0"/>
                                </a:rPr>
                              </m:ctrlPr>
                            </m:sSupPr>
                            <m:e>
                              <m:d>
                                <m:dPr>
                                  <m:ctrlPr>
                                    <a:rPr lang="en-US" sz="4000" i="1">
                                      <a:solidFill>
                                        <a:schemeClr val="bg2">
                                          <a:lumMod val="75000"/>
                                        </a:schemeClr>
                                      </a:solidFill>
                                      <a:latin typeface="Cambria Math" panose="02040503050406030204" pitchFamily="18" charset="0"/>
                                      <a:ea typeface="Cambria Math" panose="02040503050406030204" pitchFamily="18" charset="0"/>
                                    </a:rPr>
                                  </m:ctrlPr>
                                </m:dPr>
                                <m:e>
                                  <m:r>
                                    <a:rPr lang="sr-Latn-RS" sz="4000" i="1">
                                      <a:solidFill>
                                        <a:schemeClr val="bg2">
                                          <a:lumMod val="75000"/>
                                        </a:schemeClr>
                                      </a:solidFill>
                                      <a:latin typeface="Cambria Math" panose="02040503050406030204" pitchFamily="18" charset="0"/>
                                      <a:ea typeface="Cambria Math" panose="02040503050406030204" pitchFamily="18" charset="0"/>
                                    </a:rPr>
                                    <m:t>𝑅</m:t>
                                  </m:r>
                                  <m:r>
                                    <a:rPr lang="sr-Latn-RS" sz="4000" i="1">
                                      <a:solidFill>
                                        <a:schemeClr val="bg2">
                                          <a:lumMod val="75000"/>
                                        </a:schemeClr>
                                      </a:solidFill>
                                      <a:latin typeface="Cambria Math" panose="02040503050406030204" pitchFamily="18" charset="0"/>
                                      <a:ea typeface="Cambria Math" panose="02040503050406030204" pitchFamily="18" charset="0"/>
                                    </a:rPr>
                                    <m:t>+</m:t>
                                  </m:r>
                                  <m:r>
                                    <a:rPr lang="sr-Latn-RS" sz="4000" i="1">
                                      <a:solidFill>
                                        <a:schemeClr val="bg2">
                                          <a:lumMod val="75000"/>
                                        </a:schemeClr>
                                      </a:solidFill>
                                      <a:latin typeface="Cambria Math" panose="02040503050406030204" pitchFamily="18" charset="0"/>
                                      <a:ea typeface="Cambria Math" panose="02040503050406030204" pitchFamily="18" charset="0"/>
                                    </a:rPr>
                                    <m:t>h</m:t>
                                  </m:r>
                                </m:e>
                              </m:d>
                            </m:e>
                            <m:sup>
                              <m:r>
                                <a:rPr lang="sr-Latn-RS" sz="4000" b="0" i="1" smtClean="0">
                                  <a:solidFill>
                                    <a:schemeClr val="bg2">
                                      <a:lumMod val="75000"/>
                                    </a:schemeClr>
                                  </a:solidFill>
                                  <a:latin typeface="Cambria Math" panose="02040503050406030204" pitchFamily="18" charset="0"/>
                                  <a:ea typeface="Cambria Math" panose="02040503050406030204" pitchFamily="18" charset="0"/>
                                </a:rPr>
                                <m:t>2</m:t>
                              </m:r>
                            </m:sup>
                          </m:sSup>
                        </m:den>
                      </m:f>
                    </m:oMath>
                  </m:oMathPara>
                </a14:m>
                <a:endParaRPr lang="en-US" sz="4000" dirty="0"/>
              </a:p>
            </p:txBody>
          </p:sp>
        </mc:Choice>
        <mc:Fallback>
          <p:sp>
            <p:nvSpPr>
              <p:cNvPr id="12" name="TextBox 11">
                <a:extLst>
                  <a:ext uri="{FF2B5EF4-FFF2-40B4-BE49-F238E27FC236}">
                    <a16:creationId xmlns:a16="http://schemas.microsoft.com/office/drawing/2014/main" id="{B2854596-33C6-436E-9A93-2AA8323AC96E}"/>
                  </a:ext>
                </a:extLst>
              </p:cNvPr>
              <p:cNvSpPr txBox="1">
                <a:spLocks noRot="1" noChangeAspect="1" noMove="1" noResize="1" noEditPoints="1" noAdjustHandles="1" noChangeArrowheads="1" noChangeShapeType="1" noTextEdit="1"/>
              </p:cNvSpPr>
              <p:nvPr/>
            </p:nvSpPr>
            <p:spPr>
              <a:xfrm>
                <a:off x="4214810" y="4510958"/>
                <a:ext cx="3709885" cy="123950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 name="Rectangle 12">
                <a:extLst>
                  <a:ext uri="{FF2B5EF4-FFF2-40B4-BE49-F238E27FC236}">
                    <a16:creationId xmlns:a16="http://schemas.microsoft.com/office/drawing/2014/main" id="{49681E88-1160-49C3-BFCD-7C5919887D84}"/>
                  </a:ext>
                </a:extLst>
              </p:cNvPr>
              <p:cNvSpPr/>
              <p:nvPr/>
            </p:nvSpPr>
            <p:spPr>
              <a:xfrm>
                <a:off x="913996" y="4225399"/>
                <a:ext cx="1910779" cy="781368"/>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
                        <m:sSubPr>
                          <m:ctrlPr>
                            <a:rPr lang="en-US" sz="2400" i="1" smtClean="0">
                              <a:solidFill>
                                <a:schemeClr val="bg2">
                                  <a:lumMod val="75000"/>
                                </a:schemeClr>
                              </a:solidFill>
                              <a:latin typeface="Cambria Math" panose="02040503050406030204" pitchFamily="18" charset="0"/>
                            </a:rPr>
                          </m:ctrlPr>
                        </m:sSubPr>
                        <m:e>
                          <m:r>
                            <a:rPr lang="sr-Latn-RS" sz="2400" i="1">
                              <a:solidFill>
                                <a:schemeClr val="bg2">
                                  <a:lumMod val="75000"/>
                                </a:schemeClr>
                              </a:solidFill>
                              <a:latin typeface="Cambria Math" panose="02040503050406030204" pitchFamily="18" charset="0"/>
                            </a:rPr>
                            <m:t>𝐹</m:t>
                          </m:r>
                        </m:e>
                        <m:sub>
                          <m:r>
                            <a:rPr lang="sr-Latn-RS" sz="2400" i="1">
                              <a:solidFill>
                                <a:schemeClr val="bg2">
                                  <a:lumMod val="75000"/>
                                </a:schemeClr>
                              </a:solidFill>
                              <a:latin typeface="Cambria Math" panose="02040503050406030204" pitchFamily="18" charset="0"/>
                            </a:rPr>
                            <m:t>𝑔</m:t>
                          </m:r>
                        </m:sub>
                      </m:sSub>
                      <m:r>
                        <a:rPr lang="en-US" sz="2400" i="1">
                          <a:solidFill>
                            <a:schemeClr val="bg2">
                              <a:lumMod val="75000"/>
                            </a:schemeClr>
                          </a:solidFill>
                          <a:latin typeface="Cambria Math" panose="02040503050406030204" pitchFamily="18" charset="0"/>
                          <a:ea typeface="Cambria Math" panose="02040503050406030204" pitchFamily="18" charset="0"/>
                        </a:rPr>
                        <m:t>=</m:t>
                      </m:r>
                      <m:r>
                        <a:rPr lang="en-US" sz="2400" i="1">
                          <a:solidFill>
                            <a:schemeClr val="bg2">
                              <a:lumMod val="75000"/>
                            </a:schemeClr>
                          </a:solidFill>
                          <a:latin typeface="Cambria Math" panose="02040503050406030204" pitchFamily="18" charset="0"/>
                          <a:ea typeface="Cambria Math" panose="02040503050406030204" pitchFamily="18" charset="0"/>
                        </a:rPr>
                        <m:t>𝛾</m:t>
                      </m:r>
                      <m:f>
                        <m:fPr>
                          <m:ctrlPr>
                            <a:rPr lang="en-US" sz="2400" i="1">
                              <a:solidFill>
                                <a:schemeClr val="bg2">
                                  <a:lumMod val="75000"/>
                                </a:schemeClr>
                              </a:solidFill>
                              <a:latin typeface="Cambria Math" panose="02040503050406030204" pitchFamily="18" charset="0"/>
                              <a:ea typeface="Cambria Math" panose="02040503050406030204" pitchFamily="18" charset="0"/>
                            </a:rPr>
                          </m:ctrlPr>
                        </m:fPr>
                        <m:num>
                          <m:r>
                            <a:rPr lang="sr-Latn-RS" sz="2400" i="1">
                              <a:solidFill>
                                <a:schemeClr val="bg2">
                                  <a:lumMod val="75000"/>
                                </a:schemeClr>
                              </a:solidFill>
                              <a:latin typeface="Cambria Math" panose="02040503050406030204" pitchFamily="18" charset="0"/>
                              <a:ea typeface="Cambria Math" panose="02040503050406030204" pitchFamily="18" charset="0"/>
                            </a:rPr>
                            <m:t>𝑚</m:t>
                          </m:r>
                          <m:r>
                            <a:rPr lang="sr-Latn-RS" sz="2400" i="1">
                              <a:solidFill>
                                <a:schemeClr val="bg2">
                                  <a:lumMod val="75000"/>
                                </a:schemeClr>
                              </a:solidFill>
                              <a:latin typeface="Cambria Math" panose="02040503050406030204" pitchFamily="18" charset="0"/>
                              <a:ea typeface="Cambria Math" panose="02040503050406030204" pitchFamily="18" charset="0"/>
                            </a:rPr>
                            <m:t>∙</m:t>
                          </m:r>
                          <m:r>
                            <a:rPr lang="sr-Latn-RS" sz="2400" i="1">
                              <a:solidFill>
                                <a:schemeClr val="bg2">
                                  <a:lumMod val="75000"/>
                                </a:schemeClr>
                              </a:solidFill>
                              <a:latin typeface="Cambria Math" panose="02040503050406030204" pitchFamily="18" charset="0"/>
                              <a:ea typeface="Cambria Math" panose="02040503050406030204" pitchFamily="18" charset="0"/>
                            </a:rPr>
                            <m:t>𝑀</m:t>
                          </m:r>
                        </m:num>
                        <m:den>
                          <m:sSup>
                            <m:sSupPr>
                              <m:ctrlPr>
                                <a:rPr lang="sr-Latn-RS" sz="2400" i="1" smtClean="0">
                                  <a:solidFill>
                                    <a:schemeClr val="bg2">
                                      <a:lumMod val="75000"/>
                                    </a:schemeClr>
                                  </a:solidFill>
                                  <a:latin typeface="Cambria Math" panose="02040503050406030204" pitchFamily="18" charset="0"/>
                                  <a:ea typeface="Cambria Math" panose="02040503050406030204" pitchFamily="18" charset="0"/>
                                </a:rPr>
                              </m:ctrlPr>
                            </m:sSupPr>
                            <m:e>
                              <m:r>
                                <a:rPr lang="sr-Latn-RS" sz="2400" b="0" i="1" smtClean="0">
                                  <a:solidFill>
                                    <a:schemeClr val="bg2">
                                      <a:lumMod val="75000"/>
                                    </a:schemeClr>
                                  </a:solidFill>
                                  <a:latin typeface="Cambria Math" panose="02040503050406030204" pitchFamily="18" charset="0"/>
                                  <a:ea typeface="Cambria Math" panose="02040503050406030204" pitchFamily="18" charset="0"/>
                                </a:rPr>
                                <m:t>𝑟</m:t>
                              </m:r>
                            </m:e>
                            <m:sup>
                              <m:r>
                                <a:rPr lang="sr-Latn-RS" sz="2400" b="0" i="1" smtClean="0">
                                  <a:solidFill>
                                    <a:schemeClr val="bg2">
                                      <a:lumMod val="75000"/>
                                    </a:schemeClr>
                                  </a:solidFill>
                                  <a:latin typeface="Cambria Math" panose="02040503050406030204" pitchFamily="18" charset="0"/>
                                  <a:ea typeface="Cambria Math" panose="02040503050406030204" pitchFamily="18" charset="0"/>
                                </a:rPr>
                                <m:t>2</m:t>
                              </m:r>
                            </m:sup>
                          </m:sSup>
                        </m:den>
                      </m:f>
                    </m:oMath>
                  </m:oMathPara>
                </a14:m>
                <a:endParaRPr lang="en-US" sz="2400" dirty="0"/>
              </a:p>
            </p:txBody>
          </p:sp>
        </mc:Choice>
        <mc:Fallback>
          <p:sp>
            <p:nvSpPr>
              <p:cNvPr id="13" name="Rectangle 12">
                <a:extLst>
                  <a:ext uri="{FF2B5EF4-FFF2-40B4-BE49-F238E27FC236}">
                    <a16:creationId xmlns:a16="http://schemas.microsoft.com/office/drawing/2014/main" id="{49681E88-1160-49C3-BFCD-7C5919887D84}"/>
                  </a:ext>
                </a:extLst>
              </p:cNvPr>
              <p:cNvSpPr>
                <a:spLocks noRot="1" noChangeAspect="1" noMove="1" noResize="1" noEditPoints="1" noAdjustHandles="1" noChangeArrowheads="1" noChangeShapeType="1" noTextEdit="1"/>
              </p:cNvSpPr>
              <p:nvPr/>
            </p:nvSpPr>
            <p:spPr>
              <a:xfrm>
                <a:off x="913996" y="4225399"/>
                <a:ext cx="1910779" cy="781368"/>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C52BB03F-2B52-46B8-A180-C9FFF057E3B1}"/>
                  </a:ext>
                </a:extLst>
              </p:cNvPr>
              <p:cNvSpPr txBox="1"/>
              <p:nvPr/>
            </p:nvSpPr>
            <p:spPr>
              <a:xfrm>
                <a:off x="1219305" y="5387474"/>
                <a:ext cx="1369157" cy="369332"/>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sr-Latn-RS" sz="2400" b="0" i="1" smtClean="0">
                          <a:solidFill>
                            <a:schemeClr val="bg2">
                              <a:lumMod val="75000"/>
                            </a:schemeClr>
                          </a:solidFill>
                          <a:latin typeface="Cambria Math" panose="02040503050406030204" pitchFamily="18" charset="0"/>
                        </a:rPr>
                        <m:t>𝑟</m:t>
                      </m:r>
                      <m:r>
                        <a:rPr lang="sr-Latn-RS" sz="2400" b="0" i="1" smtClean="0">
                          <a:solidFill>
                            <a:schemeClr val="bg2">
                              <a:lumMod val="75000"/>
                            </a:schemeClr>
                          </a:solidFill>
                          <a:latin typeface="Cambria Math" panose="02040503050406030204" pitchFamily="18" charset="0"/>
                          <a:ea typeface="Cambria Math" panose="02040503050406030204" pitchFamily="18" charset="0"/>
                        </a:rPr>
                        <m:t>=</m:t>
                      </m:r>
                      <m:r>
                        <a:rPr lang="sr-Latn-RS" sz="2400" b="0" i="1" smtClean="0">
                          <a:solidFill>
                            <a:schemeClr val="bg2">
                              <a:lumMod val="75000"/>
                            </a:schemeClr>
                          </a:solidFill>
                          <a:latin typeface="Cambria Math" panose="02040503050406030204" pitchFamily="18" charset="0"/>
                          <a:ea typeface="Cambria Math" panose="02040503050406030204" pitchFamily="18" charset="0"/>
                        </a:rPr>
                        <m:t>𝑅</m:t>
                      </m:r>
                      <m:r>
                        <a:rPr lang="sr-Latn-RS" sz="2400" b="0" i="1" smtClean="0">
                          <a:solidFill>
                            <a:schemeClr val="bg2">
                              <a:lumMod val="75000"/>
                            </a:schemeClr>
                          </a:solidFill>
                          <a:latin typeface="Cambria Math" panose="02040503050406030204" pitchFamily="18" charset="0"/>
                          <a:ea typeface="Cambria Math" panose="02040503050406030204" pitchFamily="18" charset="0"/>
                        </a:rPr>
                        <m:t>+</m:t>
                      </m:r>
                      <m:r>
                        <a:rPr lang="sr-Latn-RS" sz="2400" b="0" i="1" smtClean="0">
                          <a:solidFill>
                            <a:schemeClr val="bg2">
                              <a:lumMod val="75000"/>
                            </a:schemeClr>
                          </a:solidFill>
                          <a:latin typeface="Cambria Math" panose="02040503050406030204" pitchFamily="18" charset="0"/>
                          <a:ea typeface="Cambria Math" panose="02040503050406030204" pitchFamily="18" charset="0"/>
                        </a:rPr>
                        <m:t>h</m:t>
                      </m:r>
                    </m:oMath>
                  </m:oMathPara>
                </a14:m>
                <a:endParaRPr lang="en-US" sz="2400" dirty="0">
                  <a:solidFill>
                    <a:schemeClr val="bg2">
                      <a:lumMod val="75000"/>
                    </a:schemeClr>
                  </a:solidFill>
                </a:endParaRPr>
              </a:p>
            </p:txBody>
          </p:sp>
        </mc:Choice>
        <mc:Fallback>
          <p:sp>
            <p:nvSpPr>
              <p:cNvPr id="14" name="TextBox 13">
                <a:extLst>
                  <a:ext uri="{FF2B5EF4-FFF2-40B4-BE49-F238E27FC236}">
                    <a16:creationId xmlns:a16="http://schemas.microsoft.com/office/drawing/2014/main" id="{C52BB03F-2B52-46B8-A180-C9FFF057E3B1}"/>
                  </a:ext>
                </a:extLst>
              </p:cNvPr>
              <p:cNvSpPr txBox="1">
                <a:spLocks noRot="1" noChangeAspect="1" noMove="1" noResize="1" noEditPoints="1" noAdjustHandles="1" noChangeArrowheads="1" noChangeShapeType="1" noTextEdit="1"/>
              </p:cNvSpPr>
              <p:nvPr/>
            </p:nvSpPr>
            <p:spPr>
              <a:xfrm>
                <a:off x="1219305" y="5387474"/>
                <a:ext cx="1369157" cy="369332"/>
              </a:xfrm>
              <a:prstGeom prst="rect">
                <a:avLst/>
              </a:prstGeom>
              <a:blipFill>
                <a:blip r:embed="rId5"/>
                <a:stretch>
                  <a:fillRect l="-2222" r="-4444" b="-8333"/>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 calcmode="lin" valueType="num">
                                      <p:cBhvr>
                                        <p:cTn id="9" dur="2000" fill="hold"/>
                                        <p:tgtEl>
                                          <p:spTgt spid="4"/>
                                        </p:tgtEl>
                                        <p:attrNameLst>
                                          <p:attrName>style.rotation</p:attrName>
                                        </p:attrNameLst>
                                      </p:cBhvr>
                                      <p:tavLst>
                                        <p:tav tm="0">
                                          <p:val>
                                            <p:fltVal val="90"/>
                                          </p:val>
                                        </p:tav>
                                        <p:tav tm="100000">
                                          <p:val>
                                            <p:fltVal val="0"/>
                                          </p:val>
                                        </p:tav>
                                      </p:tavLst>
                                    </p:anim>
                                    <p:animEffect transition="in" filter="fade">
                                      <p:cBhvr>
                                        <p:cTn id="10" dur="2000"/>
                                        <p:tgtEl>
                                          <p:spTgt spid="4"/>
                                        </p:tgtEl>
                                      </p:cBhvr>
                                    </p:animEffect>
                                  </p:childTnLst>
                                </p:cTn>
                              </p:par>
                              <p:par>
                                <p:cTn id="11" presetID="31" presetClass="entr" presetSubtype="0" fill="hold" nodeType="withEffect">
                                  <p:stCondLst>
                                    <p:cond delay="0"/>
                                  </p:stCondLst>
                                  <p:iterate type="lt">
                                    <p:tmPct val="5000"/>
                                  </p:iterate>
                                  <p:childTnLst>
                                    <p:set>
                                      <p:cBhvr>
                                        <p:cTn id="12" dur="1" fill="hold">
                                          <p:stCondLst>
                                            <p:cond delay="0"/>
                                          </p:stCondLst>
                                        </p:cTn>
                                        <p:tgtEl>
                                          <p:spTgt spid="6"/>
                                        </p:tgtEl>
                                        <p:attrNameLst>
                                          <p:attrName>style.visibility</p:attrName>
                                        </p:attrNameLst>
                                      </p:cBhvr>
                                      <p:to>
                                        <p:strVal val="visible"/>
                                      </p:to>
                                    </p:set>
                                    <p:anim calcmode="lin" valueType="num">
                                      <p:cBhvr>
                                        <p:cTn id="13" dur="2000" fill="hold"/>
                                        <p:tgtEl>
                                          <p:spTgt spid="6"/>
                                        </p:tgtEl>
                                        <p:attrNameLst>
                                          <p:attrName>ppt_w</p:attrName>
                                        </p:attrNameLst>
                                      </p:cBhvr>
                                      <p:tavLst>
                                        <p:tav tm="0">
                                          <p:val>
                                            <p:fltVal val="0"/>
                                          </p:val>
                                        </p:tav>
                                        <p:tav tm="100000">
                                          <p:val>
                                            <p:strVal val="#ppt_w"/>
                                          </p:val>
                                        </p:tav>
                                      </p:tavLst>
                                    </p:anim>
                                    <p:anim calcmode="lin" valueType="num">
                                      <p:cBhvr>
                                        <p:cTn id="14" dur="2000" fill="hold"/>
                                        <p:tgtEl>
                                          <p:spTgt spid="6"/>
                                        </p:tgtEl>
                                        <p:attrNameLst>
                                          <p:attrName>ppt_h</p:attrName>
                                        </p:attrNameLst>
                                      </p:cBhvr>
                                      <p:tavLst>
                                        <p:tav tm="0">
                                          <p:val>
                                            <p:fltVal val="0"/>
                                          </p:val>
                                        </p:tav>
                                        <p:tav tm="100000">
                                          <p:val>
                                            <p:strVal val="#ppt_h"/>
                                          </p:val>
                                        </p:tav>
                                      </p:tavLst>
                                    </p:anim>
                                    <p:anim calcmode="lin" valueType="num">
                                      <p:cBhvr>
                                        <p:cTn id="15" dur="2000" fill="hold"/>
                                        <p:tgtEl>
                                          <p:spTgt spid="6"/>
                                        </p:tgtEl>
                                        <p:attrNameLst>
                                          <p:attrName>style.rotation</p:attrName>
                                        </p:attrNameLst>
                                      </p:cBhvr>
                                      <p:tavLst>
                                        <p:tav tm="0">
                                          <p:val>
                                            <p:fltVal val="90"/>
                                          </p:val>
                                        </p:tav>
                                        <p:tav tm="100000">
                                          <p:val>
                                            <p:fltVal val="0"/>
                                          </p:val>
                                        </p:tav>
                                      </p:tavLst>
                                    </p:anim>
                                    <p:animEffect transition="in" filter="fade">
                                      <p:cBhvr>
                                        <p:cTn id="16" dur="2000"/>
                                        <p:tgtEl>
                                          <p:spTgt spid="6"/>
                                        </p:tgtEl>
                                      </p:cBhvr>
                                    </p:animEffect>
                                  </p:childTnLst>
                                </p:cTn>
                              </p:par>
                              <p:par>
                                <p:cTn id="17" presetID="31" presetClass="entr" presetSubtype="0" fill="hold" nodeType="withEffect">
                                  <p:stCondLst>
                                    <p:cond delay="0"/>
                                  </p:stCondLst>
                                  <p:iterate type="lt">
                                    <p:tmPct val="5000"/>
                                  </p:iterate>
                                  <p:childTnLst>
                                    <p:set>
                                      <p:cBhvr>
                                        <p:cTn id="18" dur="1" fill="hold">
                                          <p:stCondLst>
                                            <p:cond delay="0"/>
                                          </p:stCondLst>
                                        </p:cTn>
                                        <p:tgtEl>
                                          <p:spTgt spid="8"/>
                                        </p:tgtEl>
                                        <p:attrNameLst>
                                          <p:attrName>style.visibility</p:attrName>
                                        </p:attrNameLst>
                                      </p:cBhvr>
                                      <p:to>
                                        <p:strVal val="visible"/>
                                      </p:to>
                                    </p:set>
                                    <p:anim calcmode="lin" valueType="num">
                                      <p:cBhvr>
                                        <p:cTn id="19" dur="2000" fill="hold"/>
                                        <p:tgtEl>
                                          <p:spTgt spid="8"/>
                                        </p:tgtEl>
                                        <p:attrNameLst>
                                          <p:attrName>ppt_w</p:attrName>
                                        </p:attrNameLst>
                                      </p:cBhvr>
                                      <p:tavLst>
                                        <p:tav tm="0">
                                          <p:val>
                                            <p:fltVal val="0"/>
                                          </p:val>
                                        </p:tav>
                                        <p:tav tm="100000">
                                          <p:val>
                                            <p:strVal val="#ppt_w"/>
                                          </p:val>
                                        </p:tav>
                                      </p:tavLst>
                                    </p:anim>
                                    <p:anim calcmode="lin" valueType="num">
                                      <p:cBhvr>
                                        <p:cTn id="20" dur="2000" fill="hold"/>
                                        <p:tgtEl>
                                          <p:spTgt spid="8"/>
                                        </p:tgtEl>
                                        <p:attrNameLst>
                                          <p:attrName>ppt_h</p:attrName>
                                        </p:attrNameLst>
                                      </p:cBhvr>
                                      <p:tavLst>
                                        <p:tav tm="0">
                                          <p:val>
                                            <p:fltVal val="0"/>
                                          </p:val>
                                        </p:tav>
                                        <p:tav tm="100000">
                                          <p:val>
                                            <p:strVal val="#ppt_h"/>
                                          </p:val>
                                        </p:tav>
                                      </p:tavLst>
                                    </p:anim>
                                    <p:anim calcmode="lin" valueType="num">
                                      <p:cBhvr>
                                        <p:cTn id="21" dur="2000" fill="hold"/>
                                        <p:tgtEl>
                                          <p:spTgt spid="8"/>
                                        </p:tgtEl>
                                        <p:attrNameLst>
                                          <p:attrName>style.rotation</p:attrName>
                                        </p:attrNameLst>
                                      </p:cBhvr>
                                      <p:tavLst>
                                        <p:tav tm="0">
                                          <p:val>
                                            <p:fltVal val="90"/>
                                          </p:val>
                                        </p:tav>
                                        <p:tav tm="100000">
                                          <p:val>
                                            <p:fltVal val="0"/>
                                          </p:val>
                                        </p:tav>
                                      </p:tavLst>
                                    </p:anim>
                                    <p:animEffect transition="in" filter="fade">
                                      <p:cBhvr>
                                        <p:cTn id="22" dur="2000"/>
                                        <p:tgtEl>
                                          <p:spTgt spid="8"/>
                                        </p:tgtEl>
                                      </p:cBhvr>
                                    </p:animEffect>
                                  </p:childTnLst>
                                </p:cTn>
                              </p:par>
                              <p:par>
                                <p:cTn id="23" presetID="31" presetClass="entr" presetSubtype="0" fill="hold" nodeType="withEffect">
                                  <p:stCondLst>
                                    <p:cond delay="0"/>
                                  </p:stCondLst>
                                  <p:iterate type="lt">
                                    <p:tmPct val="5000"/>
                                  </p:iterate>
                                  <p:childTnLst>
                                    <p:set>
                                      <p:cBhvr>
                                        <p:cTn id="24" dur="1" fill="hold">
                                          <p:stCondLst>
                                            <p:cond delay="0"/>
                                          </p:stCondLst>
                                        </p:cTn>
                                        <p:tgtEl>
                                          <p:spTgt spid="11"/>
                                        </p:tgtEl>
                                        <p:attrNameLst>
                                          <p:attrName>style.visibility</p:attrName>
                                        </p:attrNameLst>
                                      </p:cBhvr>
                                      <p:to>
                                        <p:strVal val="visible"/>
                                      </p:to>
                                    </p:set>
                                    <p:anim calcmode="lin" valueType="num">
                                      <p:cBhvr>
                                        <p:cTn id="25" dur="2000" fill="hold"/>
                                        <p:tgtEl>
                                          <p:spTgt spid="11"/>
                                        </p:tgtEl>
                                        <p:attrNameLst>
                                          <p:attrName>ppt_w</p:attrName>
                                        </p:attrNameLst>
                                      </p:cBhvr>
                                      <p:tavLst>
                                        <p:tav tm="0">
                                          <p:val>
                                            <p:fltVal val="0"/>
                                          </p:val>
                                        </p:tav>
                                        <p:tav tm="100000">
                                          <p:val>
                                            <p:strVal val="#ppt_w"/>
                                          </p:val>
                                        </p:tav>
                                      </p:tavLst>
                                    </p:anim>
                                    <p:anim calcmode="lin" valueType="num">
                                      <p:cBhvr>
                                        <p:cTn id="26" dur="2000" fill="hold"/>
                                        <p:tgtEl>
                                          <p:spTgt spid="11"/>
                                        </p:tgtEl>
                                        <p:attrNameLst>
                                          <p:attrName>ppt_h</p:attrName>
                                        </p:attrNameLst>
                                      </p:cBhvr>
                                      <p:tavLst>
                                        <p:tav tm="0">
                                          <p:val>
                                            <p:fltVal val="0"/>
                                          </p:val>
                                        </p:tav>
                                        <p:tav tm="100000">
                                          <p:val>
                                            <p:strVal val="#ppt_h"/>
                                          </p:val>
                                        </p:tav>
                                      </p:tavLst>
                                    </p:anim>
                                    <p:anim calcmode="lin" valueType="num">
                                      <p:cBhvr>
                                        <p:cTn id="27" dur="2000" fill="hold"/>
                                        <p:tgtEl>
                                          <p:spTgt spid="11"/>
                                        </p:tgtEl>
                                        <p:attrNameLst>
                                          <p:attrName>style.rotation</p:attrName>
                                        </p:attrNameLst>
                                      </p:cBhvr>
                                      <p:tavLst>
                                        <p:tav tm="0">
                                          <p:val>
                                            <p:fltVal val="90"/>
                                          </p:val>
                                        </p:tav>
                                        <p:tav tm="100000">
                                          <p:val>
                                            <p:fltVal val="0"/>
                                          </p:val>
                                        </p:tav>
                                      </p:tavLst>
                                    </p:anim>
                                    <p:animEffect transition="in" filter="fade">
                                      <p:cBhvr>
                                        <p:cTn id="28" dur="2000"/>
                                        <p:tgtEl>
                                          <p:spTgt spid="11"/>
                                        </p:tgtEl>
                                      </p:cBhvr>
                                    </p:animEffect>
                                  </p:childTnLst>
                                </p:cTn>
                              </p:par>
                              <p:par>
                                <p:cTn id="29" presetID="31" presetClass="entr" presetSubtype="0" fill="hold" grpId="0" nodeType="withEffect">
                                  <p:stCondLst>
                                    <p:cond delay="0"/>
                                  </p:stCondLst>
                                  <p:iterate type="lt">
                                    <p:tmPct val="5000"/>
                                  </p:iterate>
                                  <p:childTnLst>
                                    <p:set>
                                      <p:cBhvr>
                                        <p:cTn id="30" dur="1" fill="hold">
                                          <p:stCondLst>
                                            <p:cond delay="0"/>
                                          </p:stCondLst>
                                        </p:cTn>
                                        <p:tgtEl>
                                          <p:spTgt spid="26"/>
                                        </p:tgtEl>
                                        <p:attrNameLst>
                                          <p:attrName>style.visibility</p:attrName>
                                        </p:attrNameLst>
                                      </p:cBhvr>
                                      <p:to>
                                        <p:strVal val="visible"/>
                                      </p:to>
                                    </p:set>
                                    <p:anim calcmode="lin" valueType="num">
                                      <p:cBhvr>
                                        <p:cTn id="31" dur="2000" fill="hold"/>
                                        <p:tgtEl>
                                          <p:spTgt spid="26"/>
                                        </p:tgtEl>
                                        <p:attrNameLst>
                                          <p:attrName>ppt_w</p:attrName>
                                        </p:attrNameLst>
                                      </p:cBhvr>
                                      <p:tavLst>
                                        <p:tav tm="0">
                                          <p:val>
                                            <p:fltVal val="0"/>
                                          </p:val>
                                        </p:tav>
                                        <p:tav tm="100000">
                                          <p:val>
                                            <p:strVal val="#ppt_w"/>
                                          </p:val>
                                        </p:tav>
                                      </p:tavLst>
                                    </p:anim>
                                    <p:anim calcmode="lin" valueType="num">
                                      <p:cBhvr>
                                        <p:cTn id="32" dur="2000" fill="hold"/>
                                        <p:tgtEl>
                                          <p:spTgt spid="26"/>
                                        </p:tgtEl>
                                        <p:attrNameLst>
                                          <p:attrName>ppt_h</p:attrName>
                                        </p:attrNameLst>
                                      </p:cBhvr>
                                      <p:tavLst>
                                        <p:tav tm="0">
                                          <p:val>
                                            <p:fltVal val="0"/>
                                          </p:val>
                                        </p:tav>
                                        <p:tav tm="100000">
                                          <p:val>
                                            <p:strVal val="#ppt_h"/>
                                          </p:val>
                                        </p:tav>
                                      </p:tavLst>
                                    </p:anim>
                                    <p:anim calcmode="lin" valueType="num">
                                      <p:cBhvr>
                                        <p:cTn id="33" dur="2000" fill="hold"/>
                                        <p:tgtEl>
                                          <p:spTgt spid="26"/>
                                        </p:tgtEl>
                                        <p:attrNameLst>
                                          <p:attrName>style.rotation</p:attrName>
                                        </p:attrNameLst>
                                      </p:cBhvr>
                                      <p:tavLst>
                                        <p:tav tm="0">
                                          <p:val>
                                            <p:fltVal val="90"/>
                                          </p:val>
                                        </p:tav>
                                        <p:tav tm="100000">
                                          <p:val>
                                            <p:fltVal val="0"/>
                                          </p:val>
                                        </p:tav>
                                      </p:tavLst>
                                    </p:anim>
                                    <p:animEffect transition="in" filter="fade">
                                      <p:cBhvr>
                                        <p:cTn id="34" dur="2000"/>
                                        <p:tgtEl>
                                          <p:spTgt spid="26"/>
                                        </p:tgtEl>
                                      </p:cBhvr>
                                    </p:animEffect>
                                  </p:childTnLst>
                                </p:cTn>
                              </p:par>
                              <p:par>
                                <p:cTn id="35" presetID="31" presetClass="entr" presetSubtype="0" fill="hold" grpId="0" nodeType="withEffect">
                                  <p:stCondLst>
                                    <p:cond delay="0"/>
                                  </p:stCondLst>
                                  <p:iterate type="lt">
                                    <p:tmPct val="5000"/>
                                  </p:iterate>
                                  <p:childTnLst>
                                    <p:set>
                                      <p:cBhvr>
                                        <p:cTn id="36" dur="1" fill="hold">
                                          <p:stCondLst>
                                            <p:cond delay="0"/>
                                          </p:stCondLst>
                                        </p:cTn>
                                        <p:tgtEl>
                                          <p:spTgt spid="27"/>
                                        </p:tgtEl>
                                        <p:attrNameLst>
                                          <p:attrName>style.visibility</p:attrName>
                                        </p:attrNameLst>
                                      </p:cBhvr>
                                      <p:to>
                                        <p:strVal val="visible"/>
                                      </p:to>
                                    </p:set>
                                    <p:anim calcmode="lin" valueType="num">
                                      <p:cBhvr>
                                        <p:cTn id="37" dur="2000" fill="hold"/>
                                        <p:tgtEl>
                                          <p:spTgt spid="27"/>
                                        </p:tgtEl>
                                        <p:attrNameLst>
                                          <p:attrName>ppt_w</p:attrName>
                                        </p:attrNameLst>
                                      </p:cBhvr>
                                      <p:tavLst>
                                        <p:tav tm="0">
                                          <p:val>
                                            <p:fltVal val="0"/>
                                          </p:val>
                                        </p:tav>
                                        <p:tav tm="100000">
                                          <p:val>
                                            <p:strVal val="#ppt_w"/>
                                          </p:val>
                                        </p:tav>
                                      </p:tavLst>
                                    </p:anim>
                                    <p:anim calcmode="lin" valueType="num">
                                      <p:cBhvr>
                                        <p:cTn id="38" dur="2000" fill="hold"/>
                                        <p:tgtEl>
                                          <p:spTgt spid="27"/>
                                        </p:tgtEl>
                                        <p:attrNameLst>
                                          <p:attrName>ppt_h</p:attrName>
                                        </p:attrNameLst>
                                      </p:cBhvr>
                                      <p:tavLst>
                                        <p:tav tm="0">
                                          <p:val>
                                            <p:fltVal val="0"/>
                                          </p:val>
                                        </p:tav>
                                        <p:tav tm="100000">
                                          <p:val>
                                            <p:strVal val="#ppt_h"/>
                                          </p:val>
                                        </p:tav>
                                      </p:tavLst>
                                    </p:anim>
                                    <p:anim calcmode="lin" valueType="num">
                                      <p:cBhvr>
                                        <p:cTn id="39" dur="2000" fill="hold"/>
                                        <p:tgtEl>
                                          <p:spTgt spid="27"/>
                                        </p:tgtEl>
                                        <p:attrNameLst>
                                          <p:attrName>style.rotation</p:attrName>
                                        </p:attrNameLst>
                                      </p:cBhvr>
                                      <p:tavLst>
                                        <p:tav tm="0">
                                          <p:val>
                                            <p:fltVal val="90"/>
                                          </p:val>
                                        </p:tav>
                                        <p:tav tm="100000">
                                          <p:val>
                                            <p:fltVal val="0"/>
                                          </p:val>
                                        </p:tav>
                                      </p:tavLst>
                                    </p:anim>
                                    <p:animEffect transition="in" filter="fade">
                                      <p:cBhvr>
                                        <p:cTn id="40" dur="2000"/>
                                        <p:tgtEl>
                                          <p:spTgt spid="27"/>
                                        </p:tgtEl>
                                      </p:cBhvr>
                                    </p:animEffect>
                                  </p:childTnLst>
                                </p:cTn>
                              </p:par>
                              <p:par>
                                <p:cTn id="41" presetID="31" presetClass="entr" presetSubtype="0" fill="hold" nodeType="withEffect">
                                  <p:stCondLst>
                                    <p:cond delay="0"/>
                                  </p:stCondLst>
                                  <p:iterate type="lt">
                                    <p:tmPct val="5000"/>
                                  </p:iterate>
                                  <p:childTnLst>
                                    <p:set>
                                      <p:cBhvr>
                                        <p:cTn id="42" dur="1" fill="hold">
                                          <p:stCondLst>
                                            <p:cond delay="0"/>
                                          </p:stCondLst>
                                        </p:cTn>
                                        <p:tgtEl>
                                          <p:spTgt spid="29"/>
                                        </p:tgtEl>
                                        <p:attrNameLst>
                                          <p:attrName>style.visibility</p:attrName>
                                        </p:attrNameLst>
                                      </p:cBhvr>
                                      <p:to>
                                        <p:strVal val="visible"/>
                                      </p:to>
                                    </p:set>
                                    <p:anim calcmode="lin" valueType="num">
                                      <p:cBhvr>
                                        <p:cTn id="43" dur="2000" fill="hold"/>
                                        <p:tgtEl>
                                          <p:spTgt spid="29"/>
                                        </p:tgtEl>
                                        <p:attrNameLst>
                                          <p:attrName>ppt_w</p:attrName>
                                        </p:attrNameLst>
                                      </p:cBhvr>
                                      <p:tavLst>
                                        <p:tav tm="0">
                                          <p:val>
                                            <p:fltVal val="0"/>
                                          </p:val>
                                        </p:tav>
                                        <p:tav tm="100000">
                                          <p:val>
                                            <p:strVal val="#ppt_w"/>
                                          </p:val>
                                        </p:tav>
                                      </p:tavLst>
                                    </p:anim>
                                    <p:anim calcmode="lin" valueType="num">
                                      <p:cBhvr>
                                        <p:cTn id="44" dur="2000" fill="hold"/>
                                        <p:tgtEl>
                                          <p:spTgt spid="29"/>
                                        </p:tgtEl>
                                        <p:attrNameLst>
                                          <p:attrName>ppt_h</p:attrName>
                                        </p:attrNameLst>
                                      </p:cBhvr>
                                      <p:tavLst>
                                        <p:tav tm="0">
                                          <p:val>
                                            <p:fltVal val="0"/>
                                          </p:val>
                                        </p:tav>
                                        <p:tav tm="100000">
                                          <p:val>
                                            <p:strVal val="#ppt_h"/>
                                          </p:val>
                                        </p:tav>
                                      </p:tavLst>
                                    </p:anim>
                                    <p:anim calcmode="lin" valueType="num">
                                      <p:cBhvr>
                                        <p:cTn id="45" dur="2000" fill="hold"/>
                                        <p:tgtEl>
                                          <p:spTgt spid="29"/>
                                        </p:tgtEl>
                                        <p:attrNameLst>
                                          <p:attrName>style.rotation</p:attrName>
                                        </p:attrNameLst>
                                      </p:cBhvr>
                                      <p:tavLst>
                                        <p:tav tm="0">
                                          <p:val>
                                            <p:fltVal val="90"/>
                                          </p:val>
                                        </p:tav>
                                        <p:tav tm="100000">
                                          <p:val>
                                            <p:fltVal val="0"/>
                                          </p:val>
                                        </p:tav>
                                      </p:tavLst>
                                    </p:anim>
                                    <p:animEffect transition="in" filter="fade">
                                      <p:cBhvr>
                                        <p:cTn id="46" dur="2000"/>
                                        <p:tgtEl>
                                          <p:spTgt spid="29"/>
                                        </p:tgtEl>
                                      </p:cBhvr>
                                    </p:animEffect>
                                  </p:childTnLst>
                                </p:cTn>
                              </p:par>
                              <p:par>
                                <p:cTn id="47" presetID="31" presetClass="entr" presetSubtype="0" fill="hold" grpId="0" nodeType="withEffect">
                                  <p:stCondLst>
                                    <p:cond delay="0"/>
                                  </p:stCondLst>
                                  <p:iterate type="lt">
                                    <p:tmPct val="5000"/>
                                  </p:iterate>
                                  <p:childTnLst>
                                    <p:set>
                                      <p:cBhvr>
                                        <p:cTn id="48" dur="1" fill="hold">
                                          <p:stCondLst>
                                            <p:cond delay="0"/>
                                          </p:stCondLst>
                                        </p:cTn>
                                        <p:tgtEl>
                                          <p:spTgt spid="33"/>
                                        </p:tgtEl>
                                        <p:attrNameLst>
                                          <p:attrName>style.visibility</p:attrName>
                                        </p:attrNameLst>
                                      </p:cBhvr>
                                      <p:to>
                                        <p:strVal val="visible"/>
                                      </p:to>
                                    </p:set>
                                    <p:anim calcmode="lin" valueType="num">
                                      <p:cBhvr>
                                        <p:cTn id="49" dur="2000" fill="hold"/>
                                        <p:tgtEl>
                                          <p:spTgt spid="33"/>
                                        </p:tgtEl>
                                        <p:attrNameLst>
                                          <p:attrName>ppt_w</p:attrName>
                                        </p:attrNameLst>
                                      </p:cBhvr>
                                      <p:tavLst>
                                        <p:tav tm="0">
                                          <p:val>
                                            <p:fltVal val="0"/>
                                          </p:val>
                                        </p:tav>
                                        <p:tav tm="100000">
                                          <p:val>
                                            <p:strVal val="#ppt_w"/>
                                          </p:val>
                                        </p:tav>
                                      </p:tavLst>
                                    </p:anim>
                                    <p:anim calcmode="lin" valueType="num">
                                      <p:cBhvr>
                                        <p:cTn id="50" dur="2000" fill="hold"/>
                                        <p:tgtEl>
                                          <p:spTgt spid="33"/>
                                        </p:tgtEl>
                                        <p:attrNameLst>
                                          <p:attrName>ppt_h</p:attrName>
                                        </p:attrNameLst>
                                      </p:cBhvr>
                                      <p:tavLst>
                                        <p:tav tm="0">
                                          <p:val>
                                            <p:fltVal val="0"/>
                                          </p:val>
                                        </p:tav>
                                        <p:tav tm="100000">
                                          <p:val>
                                            <p:strVal val="#ppt_h"/>
                                          </p:val>
                                        </p:tav>
                                      </p:tavLst>
                                    </p:anim>
                                    <p:anim calcmode="lin" valueType="num">
                                      <p:cBhvr>
                                        <p:cTn id="51" dur="2000" fill="hold"/>
                                        <p:tgtEl>
                                          <p:spTgt spid="33"/>
                                        </p:tgtEl>
                                        <p:attrNameLst>
                                          <p:attrName>style.rotation</p:attrName>
                                        </p:attrNameLst>
                                      </p:cBhvr>
                                      <p:tavLst>
                                        <p:tav tm="0">
                                          <p:val>
                                            <p:fltVal val="90"/>
                                          </p:val>
                                        </p:tav>
                                        <p:tav tm="100000">
                                          <p:val>
                                            <p:fltVal val="0"/>
                                          </p:val>
                                        </p:tav>
                                      </p:tavLst>
                                    </p:anim>
                                    <p:animEffect transition="in" filter="fade">
                                      <p:cBhvr>
                                        <p:cTn id="52" dur="2000"/>
                                        <p:tgtEl>
                                          <p:spTgt spid="33"/>
                                        </p:tgtEl>
                                      </p:cBhvr>
                                    </p:animEffect>
                                  </p:childTnLst>
                                </p:cTn>
                              </p:par>
                              <p:par>
                                <p:cTn id="53" presetID="31" presetClass="entr" presetSubtype="0" fill="hold" grpId="0" nodeType="withEffect">
                                  <p:stCondLst>
                                    <p:cond delay="0"/>
                                  </p:stCondLst>
                                  <p:iterate type="lt">
                                    <p:tmPct val="5000"/>
                                  </p:iterate>
                                  <p:childTnLst>
                                    <p:set>
                                      <p:cBhvr>
                                        <p:cTn id="54" dur="1" fill="hold">
                                          <p:stCondLst>
                                            <p:cond delay="0"/>
                                          </p:stCondLst>
                                        </p:cTn>
                                        <p:tgtEl>
                                          <p:spTgt spid="34"/>
                                        </p:tgtEl>
                                        <p:attrNameLst>
                                          <p:attrName>style.visibility</p:attrName>
                                        </p:attrNameLst>
                                      </p:cBhvr>
                                      <p:to>
                                        <p:strVal val="visible"/>
                                      </p:to>
                                    </p:set>
                                    <p:anim calcmode="lin" valueType="num">
                                      <p:cBhvr>
                                        <p:cTn id="55" dur="2000" fill="hold"/>
                                        <p:tgtEl>
                                          <p:spTgt spid="34"/>
                                        </p:tgtEl>
                                        <p:attrNameLst>
                                          <p:attrName>ppt_w</p:attrName>
                                        </p:attrNameLst>
                                      </p:cBhvr>
                                      <p:tavLst>
                                        <p:tav tm="0">
                                          <p:val>
                                            <p:fltVal val="0"/>
                                          </p:val>
                                        </p:tav>
                                        <p:tav tm="100000">
                                          <p:val>
                                            <p:strVal val="#ppt_w"/>
                                          </p:val>
                                        </p:tav>
                                      </p:tavLst>
                                    </p:anim>
                                    <p:anim calcmode="lin" valueType="num">
                                      <p:cBhvr>
                                        <p:cTn id="56" dur="2000" fill="hold"/>
                                        <p:tgtEl>
                                          <p:spTgt spid="34"/>
                                        </p:tgtEl>
                                        <p:attrNameLst>
                                          <p:attrName>ppt_h</p:attrName>
                                        </p:attrNameLst>
                                      </p:cBhvr>
                                      <p:tavLst>
                                        <p:tav tm="0">
                                          <p:val>
                                            <p:fltVal val="0"/>
                                          </p:val>
                                        </p:tav>
                                        <p:tav tm="100000">
                                          <p:val>
                                            <p:strVal val="#ppt_h"/>
                                          </p:val>
                                        </p:tav>
                                      </p:tavLst>
                                    </p:anim>
                                    <p:anim calcmode="lin" valueType="num">
                                      <p:cBhvr>
                                        <p:cTn id="57" dur="2000" fill="hold"/>
                                        <p:tgtEl>
                                          <p:spTgt spid="34"/>
                                        </p:tgtEl>
                                        <p:attrNameLst>
                                          <p:attrName>style.rotation</p:attrName>
                                        </p:attrNameLst>
                                      </p:cBhvr>
                                      <p:tavLst>
                                        <p:tav tm="0">
                                          <p:val>
                                            <p:fltVal val="90"/>
                                          </p:val>
                                        </p:tav>
                                        <p:tav tm="100000">
                                          <p:val>
                                            <p:fltVal val="0"/>
                                          </p:val>
                                        </p:tav>
                                      </p:tavLst>
                                    </p:anim>
                                    <p:animEffect transition="in" filter="fade">
                                      <p:cBhvr>
                                        <p:cTn id="58" dur="2000"/>
                                        <p:tgtEl>
                                          <p:spTgt spid="34"/>
                                        </p:tgtEl>
                                      </p:cBhvr>
                                    </p:animEffect>
                                  </p:childTnLst>
                                </p:cTn>
                              </p:par>
                              <p:par>
                                <p:cTn id="59" presetID="31" presetClass="entr" presetSubtype="0" fill="hold" grpId="0" nodeType="withEffect">
                                  <p:stCondLst>
                                    <p:cond delay="0"/>
                                  </p:stCondLst>
                                  <p:iterate type="lt">
                                    <p:tmPct val="5000"/>
                                  </p:iterate>
                                  <p:childTnLst>
                                    <p:set>
                                      <p:cBhvr>
                                        <p:cTn id="60" dur="1" fill="hold">
                                          <p:stCondLst>
                                            <p:cond delay="0"/>
                                          </p:stCondLst>
                                        </p:cTn>
                                        <p:tgtEl>
                                          <p:spTgt spid="41"/>
                                        </p:tgtEl>
                                        <p:attrNameLst>
                                          <p:attrName>style.visibility</p:attrName>
                                        </p:attrNameLst>
                                      </p:cBhvr>
                                      <p:to>
                                        <p:strVal val="visible"/>
                                      </p:to>
                                    </p:set>
                                    <p:anim calcmode="lin" valueType="num">
                                      <p:cBhvr>
                                        <p:cTn id="61" dur="2000" fill="hold"/>
                                        <p:tgtEl>
                                          <p:spTgt spid="41"/>
                                        </p:tgtEl>
                                        <p:attrNameLst>
                                          <p:attrName>ppt_w</p:attrName>
                                        </p:attrNameLst>
                                      </p:cBhvr>
                                      <p:tavLst>
                                        <p:tav tm="0">
                                          <p:val>
                                            <p:fltVal val="0"/>
                                          </p:val>
                                        </p:tav>
                                        <p:tav tm="100000">
                                          <p:val>
                                            <p:strVal val="#ppt_w"/>
                                          </p:val>
                                        </p:tav>
                                      </p:tavLst>
                                    </p:anim>
                                    <p:anim calcmode="lin" valueType="num">
                                      <p:cBhvr>
                                        <p:cTn id="62" dur="2000" fill="hold"/>
                                        <p:tgtEl>
                                          <p:spTgt spid="41"/>
                                        </p:tgtEl>
                                        <p:attrNameLst>
                                          <p:attrName>ppt_h</p:attrName>
                                        </p:attrNameLst>
                                      </p:cBhvr>
                                      <p:tavLst>
                                        <p:tav tm="0">
                                          <p:val>
                                            <p:fltVal val="0"/>
                                          </p:val>
                                        </p:tav>
                                        <p:tav tm="100000">
                                          <p:val>
                                            <p:strVal val="#ppt_h"/>
                                          </p:val>
                                        </p:tav>
                                      </p:tavLst>
                                    </p:anim>
                                    <p:anim calcmode="lin" valueType="num">
                                      <p:cBhvr>
                                        <p:cTn id="63" dur="2000" fill="hold"/>
                                        <p:tgtEl>
                                          <p:spTgt spid="41"/>
                                        </p:tgtEl>
                                        <p:attrNameLst>
                                          <p:attrName>style.rotation</p:attrName>
                                        </p:attrNameLst>
                                      </p:cBhvr>
                                      <p:tavLst>
                                        <p:tav tm="0">
                                          <p:val>
                                            <p:fltVal val="90"/>
                                          </p:val>
                                        </p:tav>
                                        <p:tav tm="100000">
                                          <p:val>
                                            <p:fltVal val="0"/>
                                          </p:val>
                                        </p:tav>
                                      </p:tavLst>
                                    </p:anim>
                                    <p:animEffect transition="in" filter="fade">
                                      <p:cBhvr>
                                        <p:cTn id="64" dur="2000"/>
                                        <p:tgtEl>
                                          <p:spTgt spid="41"/>
                                        </p:tgtEl>
                                      </p:cBhvr>
                                    </p:animEffect>
                                  </p:childTnLst>
                                </p:cTn>
                              </p:par>
                              <p:par>
                                <p:cTn id="65" presetID="31" presetClass="entr" presetSubtype="0" fill="hold" grpId="0" nodeType="withEffect">
                                  <p:stCondLst>
                                    <p:cond delay="0"/>
                                  </p:stCondLst>
                                  <p:iterate type="lt">
                                    <p:tmPct val="5000"/>
                                  </p:iterate>
                                  <p:childTnLst>
                                    <p:set>
                                      <p:cBhvr>
                                        <p:cTn id="66" dur="1" fill="hold">
                                          <p:stCondLst>
                                            <p:cond delay="0"/>
                                          </p:stCondLst>
                                        </p:cTn>
                                        <p:tgtEl>
                                          <p:spTgt spid="42"/>
                                        </p:tgtEl>
                                        <p:attrNameLst>
                                          <p:attrName>style.visibility</p:attrName>
                                        </p:attrNameLst>
                                      </p:cBhvr>
                                      <p:to>
                                        <p:strVal val="visible"/>
                                      </p:to>
                                    </p:set>
                                    <p:anim calcmode="lin" valueType="num">
                                      <p:cBhvr>
                                        <p:cTn id="67" dur="2000" fill="hold"/>
                                        <p:tgtEl>
                                          <p:spTgt spid="42"/>
                                        </p:tgtEl>
                                        <p:attrNameLst>
                                          <p:attrName>ppt_w</p:attrName>
                                        </p:attrNameLst>
                                      </p:cBhvr>
                                      <p:tavLst>
                                        <p:tav tm="0">
                                          <p:val>
                                            <p:fltVal val="0"/>
                                          </p:val>
                                        </p:tav>
                                        <p:tav tm="100000">
                                          <p:val>
                                            <p:strVal val="#ppt_w"/>
                                          </p:val>
                                        </p:tav>
                                      </p:tavLst>
                                    </p:anim>
                                    <p:anim calcmode="lin" valueType="num">
                                      <p:cBhvr>
                                        <p:cTn id="68" dur="2000" fill="hold"/>
                                        <p:tgtEl>
                                          <p:spTgt spid="42"/>
                                        </p:tgtEl>
                                        <p:attrNameLst>
                                          <p:attrName>ppt_h</p:attrName>
                                        </p:attrNameLst>
                                      </p:cBhvr>
                                      <p:tavLst>
                                        <p:tav tm="0">
                                          <p:val>
                                            <p:fltVal val="0"/>
                                          </p:val>
                                        </p:tav>
                                        <p:tav tm="100000">
                                          <p:val>
                                            <p:strVal val="#ppt_h"/>
                                          </p:val>
                                        </p:tav>
                                      </p:tavLst>
                                    </p:anim>
                                    <p:anim calcmode="lin" valueType="num">
                                      <p:cBhvr>
                                        <p:cTn id="69" dur="2000" fill="hold"/>
                                        <p:tgtEl>
                                          <p:spTgt spid="42"/>
                                        </p:tgtEl>
                                        <p:attrNameLst>
                                          <p:attrName>style.rotation</p:attrName>
                                        </p:attrNameLst>
                                      </p:cBhvr>
                                      <p:tavLst>
                                        <p:tav tm="0">
                                          <p:val>
                                            <p:fltVal val="90"/>
                                          </p:val>
                                        </p:tav>
                                        <p:tav tm="100000">
                                          <p:val>
                                            <p:fltVal val="0"/>
                                          </p:val>
                                        </p:tav>
                                      </p:tavLst>
                                    </p:anim>
                                    <p:animEffect transition="in" filter="fade">
                                      <p:cBhvr>
                                        <p:cTn id="70" dur="2000"/>
                                        <p:tgtEl>
                                          <p:spTgt spid="42"/>
                                        </p:tgtEl>
                                      </p:cBhvr>
                                    </p:animEffect>
                                  </p:childTnLst>
                                </p:cTn>
                              </p:par>
                              <p:par>
                                <p:cTn id="71" presetID="31" presetClass="entr" presetSubtype="0" fill="hold" grpId="0" nodeType="withEffect">
                                  <p:stCondLst>
                                    <p:cond delay="0"/>
                                  </p:stCondLst>
                                  <p:iterate type="lt">
                                    <p:tmPct val="5000"/>
                                  </p:iterate>
                                  <p:childTnLst>
                                    <p:set>
                                      <p:cBhvr>
                                        <p:cTn id="72" dur="1" fill="hold">
                                          <p:stCondLst>
                                            <p:cond delay="0"/>
                                          </p:stCondLst>
                                        </p:cTn>
                                        <p:tgtEl>
                                          <p:spTgt spid="43"/>
                                        </p:tgtEl>
                                        <p:attrNameLst>
                                          <p:attrName>style.visibility</p:attrName>
                                        </p:attrNameLst>
                                      </p:cBhvr>
                                      <p:to>
                                        <p:strVal val="visible"/>
                                      </p:to>
                                    </p:set>
                                    <p:anim calcmode="lin" valueType="num">
                                      <p:cBhvr>
                                        <p:cTn id="73" dur="2000" fill="hold"/>
                                        <p:tgtEl>
                                          <p:spTgt spid="43"/>
                                        </p:tgtEl>
                                        <p:attrNameLst>
                                          <p:attrName>ppt_w</p:attrName>
                                        </p:attrNameLst>
                                      </p:cBhvr>
                                      <p:tavLst>
                                        <p:tav tm="0">
                                          <p:val>
                                            <p:fltVal val="0"/>
                                          </p:val>
                                        </p:tav>
                                        <p:tav tm="100000">
                                          <p:val>
                                            <p:strVal val="#ppt_w"/>
                                          </p:val>
                                        </p:tav>
                                      </p:tavLst>
                                    </p:anim>
                                    <p:anim calcmode="lin" valueType="num">
                                      <p:cBhvr>
                                        <p:cTn id="74" dur="2000" fill="hold"/>
                                        <p:tgtEl>
                                          <p:spTgt spid="43"/>
                                        </p:tgtEl>
                                        <p:attrNameLst>
                                          <p:attrName>ppt_h</p:attrName>
                                        </p:attrNameLst>
                                      </p:cBhvr>
                                      <p:tavLst>
                                        <p:tav tm="0">
                                          <p:val>
                                            <p:fltVal val="0"/>
                                          </p:val>
                                        </p:tav>
                                        <p:tav tm="100000">
                                          <p:val>
                                            <p:strVal val="#ppt_h"/>
                                          </p:val>
                                        </p:tav>
                                      </p:tavLst>
                                    </p:anim>
                                    <p:anim calcmode="lin" valueType="num">
                                      <p:cBhvr>
                                        <p:cTn id="75" dur="2000" fill="hold"/>
                                        <p:tgtEl>
                                          <p:spTgt spid="43"/>
                                        </p:tgtEl>
                                        <p:attrNameLst>
                                          <p:attrName>style.rotation</p:attrName>
                                        </p:attrNameLst>
                                      </p:cBhvr>
                                      <p:tavLst>
                                        <p:tav tm="0">
                                          <p:val>
                                            <p:fltVal val="90"/>
                                          </p:val>
                                        </p:tav>
                                        <p:tav tm="100000">
                                          <p:val>
                                            <p:fltVal val="0"/>
                                          </p:val>
                                        </p:tav>
                                      </p:tavLst>
                                    </p:anim>
                                    <p:animEffect transition="in" filter="fade">
                                      <p:cBhvr>
                                        <p:cTn id="76" dur="2000"/>
                                        <p:tgtEl>
                                          <p:spTgt spid="43"/>
                                        </p:tgtEl>
                                      </p:cBhvr>
                                    </p:animEffect>
                                  </p:childTnLst>
                                </p:cTn>
                              </p:par>
                              <p:par>
                                <p:cTn id="77" presetID="31" presetClass="entr" presetSubtype="0" fill="hold" grpId="0" nodeType="withEffect">
                                  <p:stCondLst>
                                    <p:cond delay="0"/>
                                  </p:stCondLst>
                                  <p:iterate type="lt">
                                    <p:tmPct val="5000"/>
                                  </p:iterate>
                                  <p:childTnLst>
                                    <p:set>
                                      <p:cBhvr>
                                        <p:cTn id="78" dur="1" fill="hold">
                                          <p:stCondLst>
                                            <p:cond delay="0"/>
                                          </p:stCondLst>
                                        </p:cTn>
                                        <p:tgtEl>
                                          <p:spTgt spid="55"/>
                                        </p:tgtEl>
                                        <p:attrNameLst>
                                          <p:attrName>style.visibility</p:attrName>
                                        </p:attrNameLst>
                                      </p:cBhvr>
                                      <p:to>
                                        <p:strVal val="visible"/>
                                      </p:to>
                                    </p:set>
                                    <p:anim calcmode="lin" valueType="num">
                                      <p:cBhvr>
                                        <p:cTn id="79" dur="2000" fill="hold"/>
                                        <p:tgtEl>
                                          <p:spTgt spid="55"/>
                                        </p:tgtEl>
                                        <p:attrNameLst>
                                          <p:attrName>ppt_w</p:attrName>
                                        </p:attrNameLst>
                                      </p:cBhvr>
                                      <p:tavLst>
                                        <p:tav tm="0">
                                          <p:val>
                                            <p:fltVal val="0"/>
                                          </p:val>
                                        </p:tav>
                                        <p:tav tm="100000">
                                          <p:val>
                                            <p:strVal val="#ppt_w"/>
                                          </p:val>
                                        </p:tav>
                                      </p:tavLst>
                                    </p:anim>
                                    <p:anim calcmode="lin" valueType="num">
                                      <p:cBhvr>
                                        <p:cTn id="80" dur="2000" fill="hold"/>
                                        <p:tgtEl>
                                          <p:spTgt spid="55"/>
                                        </p:tgtEl>
                                        <p:attrNameLst>
                                          <p:attrName>ppt_h</p:attrName>
                                        </p:attrNameLst>
                                      </p:cBhvr>
                                      <p:tavLst>
                                        <p:tav tm="0">
                                          <p:val>
                                            <p:fltVal val="0"/>
                                          </p:val>
                                        </p:tav>
                                        <p:tav tm="100000">
                                          <p:val>
                                            <p:strVal val="#ppt_h"/>
                                          </p:val>
                                        </p:tav>
                                      </p:tavLst>
                                    </p:anim>
                                    <p:anim calcmode="lin" valueType="num">
                                      <p:cBhvr>
                                        <p:cTn id="81" dur="2000" fill="hold"/>
                                        <p:tgtEl>
                                          <p:spTgt spid="55"/>
                                        </p:tgtEl>
                                        <p:attrNameLst>
                                          <p:attrName>style.rotation</p:attrName>
                                        </p:attrNameLst>
                                      </p:cBhvr>
                                      <p:tavLst>
                                        <p:tav tm="0">
                                          <p:val>
                                            <p:fltVal val="90"/>
                                          </p:val>
                                        </p:tav>
                                        <p:tav tm="100000">
                                          <p:val>
                                            <p:fltVal val="0"/>
                                          </p:val>
                                        </p:tav>
                                      </p:tavLst>
                                    </p:anim>
                                    <p:animEffect transition="in" filter="fade">
                                      <p:cBhvr>
                                        <p:cTn id="82" dur="2000"/>
                                        <p:tgtEl>
                                          <p:spTgt spid="55"/>
                                        </p:tgtEl>
                                      </p:cBhvr>
                                    </p:animEffect>
                                  </p:childTnLst>
                                </p:cTn>
                              </p:par>
                              <p:par>
                                <p:cTn id="83" presetID="31" presetClass="entr" presetSubtype="0" fill="hold" grpId="0" nodeType="withEffect">
                                  <p:stCondLst>
                                    <p:cond delay="0"/>
                                  </p:stCondLst>
                                  <p:iterate type="lt">
                                    <p:tmPct val="5000"/>
                                  </p:iterate>
                                  <p:childTnLst>
                                    <p:set>
                                      <p:cBhvr>
                                        <p:cTn id="84" dur="1" fill="hold">
                                          <p:stCondLst>
                                            <p:cond delay="0"/>
                                          </p:stCondLst>
                                        </p:cTn>
                                        <p:tgtEl>
                                          <p:spTgt spid="56"/>
                                        </p:tgtEl>
                                        <p:attrNameLst>
                                          <p:attrName>style.visibility</p:attrName>
                                        </p:attrNameLst>
                                      </p:cBhvr>
                                      <p:to>
                                        <p:strVal val="visible"/>
                                      </p:to>
                                    </p:set>
                                    <p:anim calcmode="lin" valueType="num">
                                      <p:cBhvr>
                                        <p:cTn id="85" dur="2000" fill="hold"/>
                                        <p:tgtEl>
                                          <p:spTgt spid="56"/>
                                        </p:tgtEl>
                                        <p:attrNameLst>
                                          <p:attrName>ppt_w</p:attrName>
                                        </p:attrNameLst>
                                      </p:cBhvr>
                                      <p:tavLst>
                                        <p:tav tm="0">
                                          <p:val>
                                            <p:fltVal val="0"/>
                                          </p:val>
                                        </p:tav>
                                        <p:tav tm="100000">
                                          <p:val>
                                            <p:strVal val="#ppt_w"/>
                                          </p:val>
                                        </p:tav>
                                      </p:tavLst>
                                    </p:anim>
                                    <p:anim calcmode="lin" valueType="num">
                                      <p:cBhvr>
                                        <p:cTn id="86" dur="2000" fill="hold"/>
                                        <p:tgtEl>
                                          <p:spTgt spid="56"/>
                                        </p:tgtEl>
                                        <p:attrNameLst>
                                          <p:attrName>ppt_h</p:attrName>
                                        </p:attrNameLst>
                                      </p:cBhvr>
                                      <p:tavLst>
                                        <p:tav tm="0">
                                          <p:val>
                                            <p:fltVal val="0"/>
                                          </p:val>
                                        </p:tav>
                                        <p:tav tm="100000">
                                          <p:val>
                                            <p:strVal val="#ppt_h"/>
                                          </p:val>
                                        </p:tav>
                                      </p:tavLst>
                                    </p:anim>
                                    <p:anim calcmode="lin" valueType="num">
                                      <p:cBhvr>
                                        <p:cTn id="87" dur="2000" fill="hold"/>
                                        <p:tgtEl>
                                          <p:spTgt spid="56"/>
                                        </p:tgtEl>
                                        <p:attrNameLst>
                                          <p:attrName>style.rotation</p:attrName>
                                        </p:attrNameLst>
                                      </p:cBhvr>
                                      <p:tavLst>
                                        <p:tav tm="0">
                                          <p:val>
                                            <p:fltVal val="90"/>
                                          </p:val>
                                        </p:tav>
                                        <p:tav tm="100000">
                                          <p:val>
                                            <p:fltVal val="0"/>
                                          </p:val>
                                        </p:tav>
                                      </p:tavLst>
                                    </p:anim>
                                    <p:animEffect transition="in" filter="fade">
                                      <p:cBhvr>
                                        <p:cTn id="88" dur="2000"/>
                                        <p:tgtEl>
                                          <p:spTgt spid="56"/>
                                        </p:tgtEl>
                                      </p:cBhvr>
                                    </p:animEffect>
                                  </p:childTnLst>
                                </p:cTn>
                              </p:par>
                              <p:par>
                                <p:cTn id="89" presetID="31" presetClass="entr" presetSubtype="0" fill="hold" grpId="0" nodeType="withEffect">
                                  <p:stCondLst>
                                    <p:cond delay="0"/>
                                  </p:stCondLst>
                                  <p:iterate type="lt">
                                    <p:tmPct val="5000"/>
                                  </p:iterate>
                                  <p:childTnLst>
                                    <p:set>
                                      <p:cBhvr>
                                        <p:cTn id="90" dur="1" fill="hold">
                                          <p:stCondLst>
                                            <p:cond delay="0"/>
                                          </p:stCondLst>
                                        </p:cTn>
                                        <p:tgtEl>
                                          <p:spTgt spid="57"/>
                                        </p:tgtEl>
                                        <p:attrNameLst>
                                          <p:attrName>style.visibility</p:attrName>
                                        </p:attrNameLst>
                                      </p:cBhvr>
                                      <p:to>
                                        <p:strVal val="visible"/>
                                      </p:to>
                                    </p:set>
                                    <p:anim calcmode="lin" valueType="num">
                                      <p:cBhvr>
                                        <p:cTn id="91" dur="2000" fill="hold"/>
                                        <p:tgtEl>
                                          <p:spTgt spid="57"/>
                                        </p:tgtEl>
                                        <p:attrNameLst>
                                          <p:attrName>ppt_w</p:attrName>
                                        </p:attrNameLst>
                                      </p:cBhvr>
                                      <p:tavLst>
                                        <p:tav tm="0">
                                          <p:val>
                                            <p:fltVal val="0"/>
                                          </p:val>
                                        </p:tav>
                                        <p:tav tm="100000">
                                          <p:val>
                                            <p:strVal val="#ppt_w"/>
                                          </p:val>
                                        </p:tav>
                                      </p:tavLst>
                                    </p:anim>
                                    <p:anim calcmode="lin" valueType="num">
                                      <p:cBhvr>
                                        <p:cTn id="92" dur="2000" fill="hold"/>
                                        <p:tgtEl>
                                          <p:spTgt spid="57"/>
                                        </p:tgtEl>
                                        <p:attrNameLst>
                                          <p:attrName>ppt_h</p:attrName>
                                        </p:attrNameLst>
                                      </p:cBhvr>
                                      <p:tavLst>
                                        <p:tav tm="0">
                                          <p:val>
                                            <p:fltVal val="0"/>
                                          </p:val>
                                        </p:tav>
                                        <p:tav tm="100000">
                                          <p:val>
                                            <p:strVal val="#ppt_h"/>
                                          </p:val>
                                        </p:tav>
                                      </p:tavLst>
                                    </p:anim>
                                    <p:anim calcmode="lin" valueType="num">
                                      <p:cBhvr>
                                        <p:cTn id="93" dur="2000" fill="hold"/>
                                        <p:tgtEl>
                                          <p:spTgt spid="57"/>
                                        </p:tgtEl>
                                        <p:attrNameLst>
                                          <p:attrName>style.rotation</p:attrName>
                                        </p:attrNameLst>
                                      </p:cBhvr>
                                      <p:tavLst>
                                        <p:tav tm="0">
                                          <p:val>
                                            <p:fltVal val="90"/>
                                          </p:val>
                                        </p:tav>
                                        <p:tav tm="100000">
                                          <p:val>
                                            <p:fltVal val="0"/>
                                          </p:val>
                                        </p:tav>
                                      </p:tavLst>
                                    </p:anim>
                                    <p:animEffect transition="in" filter="fade">
                                      <p:cBhvr>
                                        <p:cTn id="94" dur="2000"/>
                                        <p:tgtEl>
                                          <p:spTgt spid="57"/>
                                        </p:tgtEl>
                                      </p:cBhvr>
                                    </p:animEffect>
                                  </p:childTnLst>
                                </p:cTn>
                              </p:par>
                            </p:childTnLst>
                          </p:cTn>
                        </p:par>
                        <p:par>
                          <p:cTn id="95" fill="hold">
                            <p:stCondLst>
                              <p:cond delay="2600"/>
                            </p:stCondLst>
                            <p:childTnLst>
                              <p:par>
                                <p:cTn id="96" presetID="35" presetClass="entr" presetSubtype="0" fill="hold" grpId="0" nodeType="afterEffect">
                                  <p:stCondLst>
                                    <p:cond delay="0"/>
                                  </p:stCondLst>
                                  <p:childTnLst>
                                    <p:set>
                                      <p:cBhvr>
                                        <p:cTn id="97" dur="1" fill="hold">
                                          <p:stCondLst>
                                            <p:cond delay="0"/>
                                          </p:stCondLst>
                                        </p:cTn>
                                        <p:tgtEl>
                                          <p:spTgt spid="3"/>
                                        </p:tgtEl>
                                        <p:attrNameLst>
                                          <p:attrName>style.visibility</p:attrName>
                                        </p:attrNameLst>
                                      </p:cBhvr>
                                      <p:to>
                                        <p:strVal val="visible"/>
                                      </p:to>
                                    </p:set>
                                    <p:animEffect transition="in" filter="fade">
                                      <p:cBhvr>
                                        <p:cTn id="98" dur="3000"/>
                                        <p:tgtEl>
                                          <p:spTgt spid="3"/>
                                        </p:tgtEl>
                                      </p:cBhvr>
                                    </p:animEffect>
                                    <p:anim calcmode="lin" valueType="num">
                                      <p:cBhvr>
                                        <p:cTn id="99" dur="3000" fill="hold"/>
                                        <p:tgtEl>
                                          <p:spTgt spid="3"/>
                                        </p:tgtEl>
                                        <p:attrNameLst>
                                          <p:attrName>style.rotation</p:attrName>
                                        </p:attrNameLst>
                                      </p:cBhvr>
                                      <p:tavLst>
                                        <p:tav tm="0">
                                          <p:val>
                                            <p:fltVal val="720"/>
                                          </p:val>
                                        </p:tav>
                                        <p:tav tm="100000">
                                          <p:val>
                                            <p:fltVal val="0"/>
                                          </p:val>
                                        </p:tav>
                                      </p:tavLst>
                                    </p:anim>
                                    <p:anim calcmode="lin" valueType="num">
                                      <p:cBhvr>
                                        <p:cTn id="100" dur="3000" fill="hold"/>
                                        <p:tgtEl>
                                          <p:spTgt spid="3"/>
                                        </p:tgtEl>
                                        <p:attrNameLst>
                                          <p:attrName>ppt_h</p:attrName>
                                        </p:attrNameLst>
                                      </p:cBhvr>
                                      <p:tavLst>
                                        <p:tav tm="0">
                                          <p:val>
                                            <p:fltVal val="0"/>
                                          </p:val>
                                        </p:tav>
                                        <p:tav tm="100000">
                                          <p:val>
                                            <p:strVal val="#ppt_h"/>
                                          </p:val>
                                        </p:tav>
                                      </p:tavLst>
                                    </p:anim>
                                    <p:anim calcmode="lin" valueType="num">
                                      <p:cBhvr>
                                        <p:cTn id="101" dur="3000" fill="hold"/>
                                        <p:tgtEl>
                                          <p:spTgt spid="3"/>
                                        </p:tgtEl>
                                        <p:attrNameLst>
                                          <p:attrName>ppt_w</p:attrName>
                                        </p:attrNameLst>
                                      </p:cBhvr>
                                      <p:tavLst>
                                        <p:tav tm="0">
                                          <p:val>
                                            <p:fltVal val="0"/>
                                          </p:val>
                                        </p:tav>
                                        <p:tav tm="100000">
                                          <p:val>
                                            <p:strVal val="#ppt_w"/>
                                          </p:val>
                                        </p:tav>
                                      </p:tavLst>
                                    </p:anim>
                                  </p:childTnLst>
                                </p:cTn>
                              </p:par>
                              <p:par>
                                <p:cTn id="102" presetID="31" presetClass="entr" presetSubtype="0" fill="hold" grpId="0" nodeType="withEffect">
                                  <p:stCondLst>
                                    <p:cond delay="0"/>
                                  </p:stCondLst>
                                  <p:iterate type="lt">
                                    <p:tmPct val="5000"/>
                                  </p:iterate>
                                  <p:childTnLst>
                                    <p:set>
                                      <p:cBhvr>
                                        <p:cTn id="103" dur="1" fill="hold">
                                          <p:stCondLst>
                                            <p:cond delay="0"/>
                                          </p:stCondLst>
                                        </p:cTn>
                                        <p:tgtEl>
                                          <p:spTgt spid="60"/>
                                        </p:tgtEl>
                                        <p:attrNameLst>
                                          <p:attrName>style.visibility</p:attrName>
                                        </p:attrNameLst>
                                      </p:cBhvr>
                                      <p:to>
                                        <p:strVal val="visible"/>
                                      </p:to>
                                    </p:set>
                                    <p:anim calcmode="lin" valueType="num">
                                      <p:cBhvr>
                                        <p:cTn id="104" dur="2000" fill="hold"/>
                                        <p:tgtEl>
                                          <p:spTgt spid="60"/>
                                        </p:tgtEl>
                                        <p:attrNameLst>
                                          <p:attrName>ppt_w</p:attrName>
                                        </p:attrNameLst>
                                      </p:cBhvr>
                                      <p:tavLst>
                                        <p:tav tm="0">
                                          <p:val>
                                            <p:fltVal val="0"/>
                                          </p:val>
                                        </p:tav>
                                        <p:tav tm="100000">
                                          <p:val>
                                            <p:strVal val="#ppt_w"/>
                                          </p:val>
                                        </p:tav>
                                      </p:tavLst>
                                    </p:anim>
                                    <p:anim calcmode="lin" valueType="num">
                                      <p:cBhvr>
                                        <p:cTn id="105" dur="2000" fill="hold"/>
                                        <p:tgtEl>
                                          <p:spTgt spid="60"/>
                                        </p:tgtEl>
                                        <p:attrNameLst>
                                          <p:attrName>ppt_h</p:attrName>
                                        </p:attrNameLst>
                                      </p:cBhvr>
                                      <p:tavLst>
                                        <p:tav tm="0">
                                          <p:val>
                                            <p:fltVal val="0"/>
                                          </p:val>
                                        </p:tav>
                                        <p:tav tm="100000">
                                          <p:val>
                                            <p:strVal val="#ppt_h"/>
                                          </p:val>
                                        </p:tav>
                                      </p:tavLst>
                                    </p:anim>
                                    <p:anim calcmode="lin" valueType="num">
                                      <p:cBhvr>
                                        <p:cTn id="106" dur="2000" fill="hold"/>
                                        <p:tgtEl>
                                          <p:spTgt spid="60"/>
                                        </p:tgtEl>
                                        <p:attrNameLst>
                                          <p:attrName>style.rotation</p:attrName>
                                        </p:attrNameLst>
                                      </p:cBhvr>
                                      <p:tavLst>
                                        <p:tav tm="0">
                                          <p:val>
                                            <p:fltVal val="90"/>
                                          </p:val>
                                        </p:tav>
                                        <p:tav tm="100000">
                                          <p:val>
                                            <p:fltVal val="0"/>
                                          </p:val>
                                        </p:tav>
                                      </p:tavLst>
                                    </p:anim>
                                    <p:animEffect transition="in" filter="fade">
                                      <p:cBhvr>
                                        <p:cTn id="107" dur="2000"/>
                                        <p:tgtEl>
                                          <p:spTgt spid="60"/>
                                        </p:tgtEl>
                                      </p:cBhvr>
                                    </p:animEffect>
                                  </p:childTnLst>
                                </p:cTn>
                              </p:par>
                              <p:par>
                                <p:cTn id="108" presetID="1" presetClass="entr" presetSubtype="0" fill="hold" grpId="0" nodeType="withEffect">
                                  <p:stCondLst>
                                    <p:cond delay="0"/>
                                  </p:stCondLst>
                                  <p:childTnLst>
                                    <p:set>
                                      <p:cBhvr>
                                        <p:cTn id="109" dur="1" fill="hold">
                                          <p:stCondLst>
                                            <p:cond delay="0"/>
                                          </p:stCondLst>
                                        </p:cTn>
                                        <p:tgtEl>
                                          <p:spTgt spid="13"/>
                                        </p:tgtEl>
                                        <p:attrNameLst>
                                          <p:attrName>style.visibility</p:attrName>
                                        </p:attrNameLst>
                                      </p:cBhvr>
                                      <p:to>
                                        <p:strVal val="visible"/>
                                      </p:to>
                                    </p:set>
                                  </p:childTnLst>
                                </p:cTn>
                              </p:par>
                              <p:par>
                                <p:cTn id="110" presetID="1" presetClass="entr" presetSubtype="0" fill="hold" grpId="0" nodeType="withEffect">
                                  <p:stCondLst>
                                    <p:cond delay="0"/>
                                  </p:stCondLst>
                                  <p:childTnLst>
                                    <p:set>
                                      <p:cBhvr>
                                        <p:cTn id="111" dur="1" fill="hold">
                                          <p:stCondLst>
                                            <p:cond delay="0"/>
                                          </p:stCondLst>
                                        </p:cTn>
                                        <p:tgtEl>
                                          <p:spTgt spid="14"/>
                                        </p:tgtEl>
                                        <p:attrNameLst>
                                          <p:attrName>style.visibility</p:attrName>
                                        </p:attrNameLst>
                                      </p:cBhvr>
                                      <p:to>
                                        <p:strVal val="visible"/>
                                      </p:to>
                                    </p:set>
                                  </p:childTnLst>
                                </p:cTn>
                              </p:par>
                              <p:par>
                                <p:cTn id="112" presetID="1" presetClass="entr" presetSubtype="0" fill="hold" grpId="0" nodeType="withEffect">
                                  <p:stCondLst>
                                    <p:cond delay="0"/>
                                  </p:stCondLst>
                                  <p:childTnLst>
                                    <p:set>
                                      <p:cBhvr>
                                        <p:cTn id="113"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26" grpId="0" animBg="1"/>
      <p:bldP spid="27" grpId="0"/>
      <p:bldP spid="33" grpId="0"/>
      <p:bldP spid="34" grpId="0" animBg="1"/>
      <p:bldP spid="41" grpId="0"/>
      <p:bldP spid="42" grpId="0"/>
      <p:bldP spid="43" grpId="0" animBg="1"/>
      <p:bldP spid="55" grpId="0" animBg="1"/>
      <p:bldP spid="56" grpId="0"/>
      <p:bldP spid="57" grpId="0"/>
      <p:bldP spid="60" grpId="0" animBg="1"/>
      <p:bldP spid="12" grpId="0"/>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98860" y="534471"/>
            <a:ext cx="8077596" cy="2858660"/>
          </a:xfrm>
        </p:spPr>
        <p:txBody>
          <a:bodyPr>
            <a:normAutofit fontScale="90000"/>
          </a:bodyPr>
          <a:lstStyle/>
          <a:p>
            <a:pPr algn="ctr"/>
            <a:r>
              <a:rPr lang="en-US" sz="3600" dirty="0"/>
              <a:t>Da bi se </a:t>
            </a:r>
            <a:r>
              <a:rPr lang="en-US" sz="3600" dirty="0" err="1"/>
              <a:t>odredila</a:t>
            </a:r>
            <a:r>
              <a:rPr lang="en-US" sz="3600" dirty="0"/>
              <a:t> </a:t>
            </a:r>
            <a:r>
              <a:rPr lang="en-US" sz="3600" dirty="0" err="1"/>
              <a:t>brzina</a:t>
            </a:r>
            <a:r>
              <a:rPr lang="en-US" sz="3600" dirty="0"/>
              <a:t> </a:t>
            </a:r>
            <a:r>
              <a:rPr lang="en-US" sz="3600" dirty="0" err="1"/>
              <a:t>kretanja</a:t>
            </a:r>
            <a:r>
              <a:rPr lang="en-US" sz="3600" dirty="0"/>
              <a:t> </a:t>
            </a:r>
            <a:r>
              <a:rPr lang="en-US" sz="3600" dirty="0" err="1"/>
              <a:t>tela</a:t>
            </a:r>
            <a:r>
              <a:rPr lang="en-US" sz="3600" dirty="0"/>
              <a:t> </a:t>
            </a:r>
            <a:r>
              <a:rPr lang="en-US" sz="3600" dirty="0" err="1"/>
              <a:t>mase</a:t>
            </a:r>
            <a:r>
              <a:rPr lang="en-US" sz="3600" dirty="0"/>
              <a:t> m pod </a:t>
            </a:r>
            <a:r>
              <a:rPr lang="en-US" sz="3600" dirty="0" err="1"/>
              <a:t>dejstvom</a:t>
            </a:r>
            <a:r>
              <a:rPr lang="en-US" sz="3600" dirty="0"/>
              <a:t> </a:t>
            </a:r>
            <a:r>
              <a:rPr lang="en-US" sz="3600" dirty="0" err="1"/>
              <a:t>gravitacione</a:t>
            </a:r>
            <a:r>
              <a:rPr lang="en-US" sz="3600" dirty="0"/>
              <a:t> </a:t>
            </a:r>
            <a:r>
              <a:rPr lang="en-US" sz="3600" dirty="0" err="1"/>
              <a:t>sile</a:t>
            </a:r>
            <a:r>
              <a:rPr lang="en-US" sz="3600" dirty="0"/>
              <a:t>, </a:t>
            </a:r>
            <a:r>
              <a:rPr lang="en-US" sz="3600" dirty="0" err="1"/>
              <a:t>polazi</a:t>
            </a:r>
            <a:r>
              <a:rPr lang="en-US" sz="3600" dirty="0"/>
              <a:t> se od </a:t>
            </a:r>
            <a:r>
              <a:rPr lang="en-US" sz="3600" dirty="0" err="1"/>
              <a:t>izraza</a:t>
            </a:r>
            <a:r>
              <a:rPr lang="sr-Latn-RS" sz="3600" dirty="0"/>
              <a:t> za rad</a:t>
            </a:r>
            <a:r>
              <a:rPr lang="en-US" sz="3600" dirty="0"/>
              <a:t> </a:t>
            </a:r>
            <a:r>
              <a:rPr lang="en-US" sz="3600" dirty="0" err="1"/>
              <a:t>koji</a:t>
            </a:r>
            <a:r>
              <a:rPr lang="en-US" sz="3600" dirty="0"/>
              <a:t> se </a:t>
            </a:r>
            <a:r>
              <a:rPr lang="en-US" sz="3600" dirty="0" err="1"/>
              <a:t>izvrsi</a:t>
            </a:r>
            <a:r>
              <a:rPr lang="en-US" sz="3600" dirty="0"/>
              <a:t> </a:t>
            </a:r>
            <a:r>
              <a:rPr lang="en-US" sz="3600" dirty="0" err="1"/>
              <a:t>prilikom</a:t>
            </a:r>
            <a:r>
              <a:rPr lang="en-US" sz="3600" dirty="0"/>
              <a:t> </a:t>
            </a:r>
            <a:r>
              <a:rPr lang="en-US" sz="3600" dirty="0" err="1"/>
              <a:t>premestanja</a:t>
            </a:r>
            <a:r>
              <a:rPr lang="en-US" sz="3600" dirty="0"/>
              <a:t> </a:t>
            </a:r>
            <a:r>
              <a:rPr lang="en-US" sz="3600" dirty="0" err="1"/>
              <a:t>tela</a:t>
            </a:r>
            <a:r>
              <a:rPr lang="en-US" sz="3600" dirty="0"/>
              <a:t> </a:t>
            </a:r>
            <a:r>
              <a:rPr lang="en-US" sz="3600" dirty="0" err="1"/>
              <a:t>iz</a:t>
            </a:r>
            <a:r>
              <a:rPr lang="en-US" sz="3600" dirty="0"/>
              <a:t> </a:t>
            </a:r>
            <a:r>
              <a:rPr lang="en-US" sz="3600" dirty="0" err="1"/>
              <a:t>tacke</a:t>
            </a:r>
            <a:r>
              <a:rPr lang="en-US" sz="3600" dirty="0"/>
              <a:t> 1 u </a:t>
            </a:r>
            <a:r>
              <a:rPr lang="en-US" sz="3600" dirty="0" err="1"/>
              <a:t>tacku</a:t>
            </a:r>
            <a:r>
              <a:rPr lang="en-US" sz="3600" dirty="0"/>
              <a:t> 2, </a:t>
            </a:r>
            <a:r>
              <a:rPr lang="en-US" sz="3600" dirty="0" err="1"/>
              <a:t>uz</a:t>
            </a:r>
            <a:r>
              <a:rPr lang="en-US" sz="3600" dirty="0"/>
              <a:t> </a:t>
            </a:r>
            <a:r>
              <a:rPr lang="en-US" sz="3600" dirty="0" err="1"/>
              <a:t>koriscenje</a:t>
            </a:r>
            <a:r>
              <a:rPr lang="en-US" sz="3600" dirty="0"/>
              <a:t> </a:t>
            </a:r>
            <a:r>
              <a:rPr lang="en-US" sz="3600" dirty="0" err="1"/>
              <a:t>zakonu</a:t>
            </a:r>
            <a:r>
              <a:rPr lang="en-US" sz="3600" dirty="0"/>
              <a:t> o </a:t>
            </a:r>
            <a:r>
              <a:rPr lang="en-US" sz="3600" dirty="0" err="1"/>
              <a:t>odrzanju</a:t>
            </a:r>
            <a:r>
              <a:rPr lang="en-US" sz="3600" dirty="0"/>
              <a:t> </a:t>
            </a:r>
            <a:r>
              <a:rPr lang="en-US" sz="3600" dirty="0" err="1"/>
              <a:t>energije</a:t>
            </a:r>
            <a:r>
              <a:rPr lang="en-US" sz="3600" dirty="0"/>
              <a:t>.</a:t>
            </a:r>
            <a:br>
              <a:rPr lang="en-US" sz="3600" dirty="0"/>
            </a:br>
            <a:r>
              <a:rPr lang="en-US" sz="3600" dirty="0"/>
              <a:t>Na </a:t>
            </a:r>
            <a:r>
              <a:rPr lang="en-US" sz="3600" dirty="0" err="1"/>
              <a:t>taj</a:t>
            </a:r>
            <a:r>
              <a:rPr lang="en-US" sz="3600" dirty="0"/>
              <a:t> </a:t>
            </a:r>
            <a:r>
              <a:rPr lang="en-US" sz="3600" dirty="0" err="1"/>
              <a:t>nacin</a:t>
            </a:r>
            <a:r>
              <a:rPr lang="en-US" sz="3600" dirty="0"/>
              <a:t> </a:t>
            </a:r>
            <a:r>
              <a:rPr lang="en-US" sz="3600" dirty="0" err="1"/>
              <a:t>dobija</a:t>
            </a:r>
            <a:r>
              <a:rPr lang="en-US" sz="3600" dirty="0"/>
              <a:t> se </a:t>
            </a:r>
            <a:r>
              <a:rPr lang="en-US" sz="3600" dirty="0" err="1"/>
              <a:t>izraz</a:t>
            </a:r>
            <a:r>
              <a:rPr lang="en-US" sz="3600" dirty="0"/>
              <a:t>:</a:t>
            </a:r>
            <a:br>
              <a:rPr lang="en-US" dirty="0"/>
            </a:br>
            <a:r>
              <a:rPr lang="en-US" dirty="0"/>
              <a:t> </a:t>
            </a:r>
            <a:endParaRPr lang="sr-Latn-CS" dirty="0"/>
          </a:p>
        </p:txBody>
      </p:sp>
      <mc:AlternateContent xmlns:mc="http://schemas.openxmlformats.org/markup-compatibility/2006">
        <mc:Choice xmlns:a14="http://schemas.microsoft.com/office/drawing/2010/main" Requires="a14">
          <p:sp>
            <p:nvSpPr>
              <p:cNvPr id="11" name="Rectangle 10"/>
              <p:cNvSpPr/>
              <p:nvPr/>
            </p:nvSpPr>
            <p:spPr>
              <a:xfrm>
                <a:off x="3213684" y="5143512"/>
                <a:ext cx="3330142" cy="584775"/>
              </a:xfrm>
              <a:prstGeom prst="rect">
                <a:avLst/>
              </a:prstGeom>
            </p:spPr>
            <p:txBody>
              <a:bodyPr wrap="none">
                <a:spAutoFit/>
              </a:bodyPr>
              <a:lstStyle/>
              <a:p>
                <a:pPr algn="just"/>
                <a14:m>
                  <m:oMath xmlns:m="http://schemas.openxmlformats.org/officeDocument/2006/math">
                    <m:r>
                      <a:rPr lang="sr-Latn-RS" sz="3200" b="0" i="1" smtClean="0">
                        <a:solidFill>
                          <a:srgbClr val="7030A0"/>
                        </a:solidFill>
                        <a:latin typeface="Cambria Math" panose="02040503050406030204" pitchFamily="18" charset="0"/>
                      </a:rPr>
                      <m:t>𝑎</m:t>
                    </m:r>
                  </m:oMath>
                </a14:m>
                <a:r>
                  <a:rPr lang="en-US" sz="3200" dirty="0">
                    <a:solidFill>
                      <a:srgbClr val="7030A0"/>
                    </a:solidFill>
                    <a:latin typeface="Agency FB" pitchFamily="34" charset="0"/>
                  </a:rPr>
                  <a:t>– </a:t>
                </a:r>
                <a:r>
                  <a:rPr lang="en-US" sz="3200" dirty="0" err="1">
                    <a:solidFill>
                      <a:srgbClr val="00B050"/>
                    </a:solidFill>
                    <a:latin typeface="Agency FB" pitchFamily="34" charset="0"/>
                  </a:rPr>
                  <a:t>velika</a:t>
                </a:r>
                <a:r>
                  <a:rPr lang="en-US" sz="3200" dirty="0">
                    <a:solidFill>
                      <a:srgbClr val="00B050"/>
                    </a:solidFill>
                    <a:latin typeface="Agency FB" pitchFamily="34" charset="0"/>
                  </a:rPr>
                  <a:t> </a:t>
                </a:r>
                <a:r>
                  <a:rPr lang="en-US" sz="3200" dirty="0" err="1">
                    <a:solidFill>
                      <a:srgbClr val="00B050"/>
                    </a:solidFill>
                    <a:latin typeface="Agency FB" pitchFamily="34" charset="0"/>
                  </a:rPr>
                  <a:t>poluosa</a:t>
                </a:r>
                <a:r>
                  <a:rPr lang="en-US" sz="3200" dirty="0">
                    <a:solidFill>
                      <a:srgbClr val="00B050"/>
                    </a:solidFill>
                    <a:latin typeface="Agency FB" pitchFamily="34" charset="0"/>
                  </a:rPr>
                  <a:t> </a:t>
                </a:r>
                <a:r>
                  <a:rPr lang="en-US" sz="3200" dirty="0" err="1">
                    <a:solidFill>
                      <a:srgbClr val="00B050"/>
                    </a:solidFill>
                    <a:latin typeface="Agency FB" pitchFamily="34" charset="0"/>
                  </a:rPr>
                  <a:t>elipse</a:t>
                </a:r>
                <a:endParaRPr lang="sr-Latn-CS" sz="3200" dirty="0">
                  <a:latin typeface="Agency FB" pitchFamily="34" charset="0"/>
                </a:endParaRPr>
              </a:p>
            </p:txBody>
          </p:sp>
        </mc:Choice>
        <mc:Fallback>
          <p:sp>
            <p:nvSpPr>
              <p:cNvPr id="11" name="Rectangle 10"/>
              <p:cNvSpPr>
                <a:spLocks noRot="1" noChangeAspect="1" noMove="1" noResize="1" noEditPoints="1" noAdjustHandles="1" noChangeArrowheads="1" noChangeShapeType="1" noTextEdit="1"/>
              </p:cNvSpPr>
              <p:nvPr/>
            </p:nvSpPr>
            <p:spPr>
              <a:xfrm>
                <a:off x="3213684" y="5143512"/>
                <a:ext cx="3330142" cy="584775"/>
              </a:xfrm>
              <a:prstGeom prst="rect">
                <a:avLst/>
              </a:prstGeom>
              <a:blipFill>
                <a:blip r:embed="rId2"/>
                <a:stretch>
                  <a:fillRect t="-14583" r="-4396" b="-3229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ECD9F8FA-A1CF-41D7-B080-D7050422DE44}"/>
                  </a:ext>
                </a:extLst>
              </p:cNvPr>
              <p:cNvSpPr txBox="1"/>
              <p:nvPr/>
            </p:nvSpPr>
            <p:spPr>
              <a:xfrm>
                <a:off x="156716" y="3068960"/>
                <a:ext cx="8388424" cy="1636858"/>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sSup>
                        <m:sSupPr>
                          <m:ctrlPr>
                            <a:rPr lang="en-US" sz="3600" i="1" smtClean="0">
                              <a:solidFill>
                                <a:schemeClr val="accent5">
                                  <a:lumMod val="20000"/>
                                  <a:lumOff val="80000"/>
                                </a:schemeClr>
                              </a:solidFill>
                              <a:latin typeface="Cambria Math" panose="02040503050406030204" pitchFamily="18" charset="0"/>
                            </a:rPr>
                          </m:ctrlPr>
                        </m:sSupPr>
                        <m:e>
                          <m:r>
                            <a:rPr lang="sr-Latn-RS" sz="3600" b="0" i="1" smtClean="0">
                              <a:solidFill>
                                <a:schemeClr val="accent5">
                                  <a:lumMod val="20000"/>
                                  <a:lumOff val="80000"/>
                                </a:schemeClr>
                              </a:solidFill>
                              <a:latin typeface="Cambria Math" panose="02040503050406030204" pitchFamily="18" charset="0"/>
                            </a:rPr>
                            <m:t> </m:t>
                          </m:r>
                          <m:r>
                            <a:rPr lang="sr-Latn-RS" sz="3600" b="0" i="1" smtClean="0">
                              <a:solidFill>
                                <a:schemeClr val="accent5">
                                  <a:lumMod val="20000"/>
                                  <a:lumOff val="80000"/>
                                </a:schemeClr>
                              </a:solidFill>
                              <a:latin typeface="Cambria Math" panose="02040503050406030204" pitchFamily="18" charset="0"/>
                            </a:rPr>
                            <m:t>𝑣</m:t>
                          </m:r>
                        </m:e>
                        <m:sup>
                          <m:r>
                            <a:rPr lang="sr-Latn-RS" sz="3600" b="0" i="1" smtClean="0">
                              <a:solidFill>
                                <a:schemeClr val="accent5">
                                  <a:lumMod val="20000"/>
                                  <a:lumOff val="80000"/>
                                </a:schemeClr>
                              </a:solidFill>
                              <a:latin typeface="Cambria Math" panose="02040503050406030204" pitchFamily="18" charset="0"/>
                            </a:rPr>
                            <m:t>2</m:t>
                          </m:r>
                        </m:sup>
                      </m:sSup>
                      <m:r>
                        <a:rPr lang="en-US" sz="3600" i="1" smtClean="0">
                          <a:solidFill>
                            <a:schemeClr val="accent5">
                              <a:lumMod val="20000"/>
                              <a:lumOff val="80000"/>
                            </a:schemeClr>
                          </a:solidFill>
                          <a:latin typeface="Cambria Math" panose="02040503050406030204" pitchFamily="18" charset="0"/>
                          <a:ea typeface="Cambria Math" panose="02040503050406030204" pitchFamily="18" charset="0"/>
                        </a:rPr>
                        <m:t>=</m:t>
                      </m:r>
                      <m:r>
                        <a:rPr lang="en-US" sz="3600" i="1" smtClean="0">
                          <a:solidFill>
                            <a:schemeClr val="accent5">
                              <a:lumMod val="20000"/>
                              <a:lumOff val="80000"/>
                            </a:schemeClr>
                          </a:solidFill>
                          <a:latin typeface="Cambria Math" panose="02040503050406030204" pitchFamily="18" charset="0"/>
                          <a:ea typeface="Cambria Math" panose="02040503050406030204" pitchFamily="18" charset="0"/>
                        </a:rPr>
                        <m:t>𝛾</m:t>
                      </m:r>
                      <m:r>
                        <a:rPr lang="sr-Latn-RS" sz="3600" b="0" i="1" smtClean="0">
                          <a:solidFill>
                            <a:schemeClr val="accent5">
                              <a:lumMod val="20000"/>
                              <a:lumOff val="80000"/>
                            </a:schemeClr>
                          </a:solidFill>
                          <a:latin typeface="Cambria Math" panose="02040503050406030204" pitchFamily="18" charset="0"/>
                          <a:ea typeface="Cambria Math" panose="02040503050406030204" pitchFamily="18" charset="0"/>
                        </a:rPr>
                        <m:t>𝑀</m:t>
                      </m:r>
                      <m:d>
                        <m:dPr>
                          <m:ctrlPr>
                            <a:rPr lang="sr-Latn-RS" sz="3600" b="0" i="1" smtClean="0">
                              <a:solidFill>
                                <a:schemeClr val="accent5">
                                  <a:lumMod val="20000"/>
                                  <a:lumOff val="80000"/>
                                </a:schemeClr>
                              </a:solidFill>
                              <a:latin typeface="Cambria Math" panose="02040503050406030204" pitchFamily="18" charset="0"/>
                              <a:ea typeface="Cambria Math" panose="02040503050406030204" pitchFamily="18" charset="0"/>
                            </a:rPr>
                          </m:ctrlPr>
                        </m:dPr>
                        <m:e>
                          <m:f>
                            <m:fPr>
                              <m:ctrlPr>
                                <a:rPr lang="sr-Latn-RS" sz="3600" b="0" i="1" smtClean="0">
                                  <a:solidFill>
                                    <a:schemeClr val="accent5">
                                      <a:lumMod val="20000"/>
                                      <a:lumOff val="80000"/>
                                    </a:schemeClr>
                                  </a:solidFill>
                                  <a:latin typeface="Cambria Math" panose="02040503050406030204" pitchFamily="18" charset="0"/>
                                  <a:ea typeface="Cambria Math" panose="02040503050406030204" pitchFamily="18" charset="0"/>
                                </a:rPr>
                              </m:ctrlPr>
                            </m:fPr>
                            <m:num>
                              <m:r>
                                <a:rPr lang="sr-Latn-RS" sz="3600" b="0" i="1" smtClean="0">
                                  <a:solidFill>
                                    <a:schemeClr val="accent5">
                                      <a:lumMod val="20000"/>
                                      <a:lumOff val="80000"/>
                                    </a:schemeClr>
                                  </a:solidFill>
                                  <a:latin typeface="Cambria Math" panose="02040503050406030204" pitchFamily="18" charset="0"/>
                                  <a:ea typeface="Cambria Math" panose="02040503050406030204" pitchFamily="18" charset="0"/>
                                </a:rPr>
                                <m:t>2</m:t>
                              </m:r>
                            </m:num>
                            <m:den>
                              <m:r>
                                <a:rPr lang="sr-Latn-RS" sz="3600" b="0" i="1" smtClean="0">
                                  <a:solidFill>
                                    <a:schemeClr val="accent5">
                                      <a:lumMod val="20000"/>
                                      <a:lumOff val="80000"/>
                                    </a:schemeClr>
                                  </a:solidFill>
                                  <a:latin typeface="Cambria Math" panose="02040503050406030204" pitchFamily="18" charset="0"/>
                                  <a:ea typeface="Cambria Math" panose="02040503050406030204" pitchFamily="18" charset="0"/>
                                </a:rPr>
                                <m:t>𝑟</m:t>
                              </m:r>
                            </m:den>
                          </m:f>
                          <m:r>
                            <a:rPr lang="sr-Latn-RS" sz="3600" b="0" i="1" smtClean="0">
                              <a:solidFill>
                                <a:schemeClr val="accent5">
                                  <a:lumMod val="20000"/>
                                  <a:lumOff val="80000"/>
                                </a:schemeClr>
                              </a:solidFill>
                              <a:latin typeface="Cambria Math" panose="02040503050406030204" pitchFamily="18" charset="0"/>
                              <a:ea typeface="Cambria Math" panose="02040503050406030204" pitchFamily="18" charset="0"/>
                            </a:rPr>
                            <m:t>−</m:t>
                          </m:r>
                          <m:f>
                            <m:fPr>
                              <m:ctrlPr>
                                <a:rPr lang="sr-Latn-RS" sz="3600" b="0" i="1" smtClean="0">
                                  <a:solidFill>
                                    <a:schemeClr val="accent5">
                                      <a:lumMod val="20000"/>
                                      <a:lumOff val="80000"/>
                                    </a:schemeClr>
                                  </a:solidFill>
                                  <a:latin typeface="Cambria Math" panose="02040503050406030204" pitchFamily="18" charset="0"/>
                                  <a:ea typeface="Cambria Math" panose="02040503050406030204" pitchFamily="18" charset="0"/>
                                </a:rPr>
                              </m:ctrlPr>
                            </m:fPr>
                            <m:num>
                              <m:r>
                                <a:rPr lang="sr-Latn-RS" sz="3600" b="0" i="1" smtClean="0">
                                  <a:solidFill>
                                    <a:schemeClr val="accent5">
                                      <a:lumMod val="20000"/>
                                      <a:lumOff val="80000"/>
                                    </a:schemeClr>
                                  </a:solidFill>
                                  <a:latin typeface="Cambria Math" panose="02040503050406030204" pitchFamily="18" charset="0"/>
                                  <a:ea typeface="Cambria Math" panose="02040503050406030204" pitchFamily="18" charset="0"/>
                                </a:rPr>
                                <m:t>1</m:t>
                              </m:r>
                            </m:num>
                            <m:den>
                              <m:r>
                                <a:rPr lang="sr-Latn-RS" sz="3600" b="0" i="1" smtClean="0">
                                  <a:solidFill>
                                    <a:schemeClr val="accent5">
                                      <a:lumMod val="20000"/>
                                      <a:lumOff val="80000"/>
                                    </a:schemeClr>
                                  </a:solidFill>
                                  <a:latin typeface="Cambria Math" panose="02040503050406030204" pitchFamily="18" charset="0"/>
                                  <a:ea typeface="Cambria Math" panose="02040503050406030204" pitchFamily="18" charset="0"/>
                                </a:rPr>
                                <m:t>𝑎</m:t>
                              </m:r>
                            </m:den>
                          </m:f>
                        </m:e>
                      </m:d>
                      <m:r>
                        <a:rPr lang="sr-Latn-RS" sz="3600" b="0" i="1" smtClean="0">
                          <a:solidFill>
                            <a:schemeClr val="accent5">
                              <a:lumMod val="20000"/>
                              <a:lumOff val="80000"/>
                            </a:schemeClr>
                          </a:solidFill>
                          <a:latin typeface="Cambria Math" panose="02040503050406030204" pitchFamily="18" charset="0"/>
                          <a:ea typeface="Cambria Math" panose="02040503050406030204" pitchFamily="18" charset="0"/>
                        </a:rPr>
                        <m:t>   </m:t>
                      </m:r>
                      <m:r>
                        <a:rPr lang="en-US" sz="3600" i="1">
                          <a:solidFill>
                            <a:schemeClr val="accent5">
                              <a:lumMod val="20000"/>
                              <a:lumOff val="80000"/>
                            </a:schemeClr>
                          </a:solidFill>
                          <a:latin typeface="Cambria Math" panose="02040503050406030204" pitchFamily="18" charset="0"/>
                          <a:ea typeface="Cambria Math" panose="02040503050406030204" pitchFamily="18" charset="0"/>
                        </a:rPr>
                        <m:t>⇒</m:t>
                      </m:r>
                      <m:r>
                        <a:rPr lang="sr-Latn-RS" sz="3600" b="0" i="1" smtClean="0">
                          <a:solidFill>
                            <a:schemeClr val="accent5">
                              <a:lumMod val="20000"/>
                              <a:lumOff val="80000"/>
                            </a:schemeClr>
                          </a:solidFill>
                          <a:latin typeface="Cambria Math" panose="02040503050406030204" pitchFamily="18" charset="0"/>
                          <a:ea typeface="Cambria Math" panose="02040503050406030204" pitchFamily="18" charset="0"/>
                        </a:rPr>
                        <m:t>𝑣</m:t>
                      </m:r>
                      <m:r>
                        <a:rPr lang="sr-Latn-RS" sz="3600" b="0" i="1" smtClean="0">
                          <a:solidFill>
                            <a:schemeClr val="accent5">
                              <a:lumMod val="20000"/>
                              <a:lumOff val="80000"/>
                            </a:schemeClr>
                          </a:solidFill>
                          <a:latin typeface="Cambria Math" panose="02040503050406030204" pitchFamily="18" charset="0"/>
                          <a:ea typeface="Cambria Math" panose="02040503050406030204" pitchFamily="18" charset="0"/>
                        </a:rPr>
                        <m:t>=</m:t>
                      </m:r>
                      <m:rad>
                        <m:radPr>
                          <m:degHide m:val="on"/>
                          <m:ctrlPr>
                            <a:rPr lang="sr-Latn-RS" sz="3600" b="0" i="1" smtClean="0">
                              <a:solidFill>
                                <a:schemeClr val="accent5">
                                  <a:lumMod val="20000"/>
                                  <a:lumOff val="80000"/>
                                </a:schemeClr>
                              </a:solidFill>
                              <a:latin typeface="Cambria Math" panose="02040503050406030204" pitchFamily="18" charset="0"/>
                              <a:ea typeface="Cambria Math" panose="02040503050406030204" pitchFamily="18" charset="0"/>
                            </a:rPr>
                          </m:ctrlPr>
                        </m:radPr>
                        <m:deg/>
                        <m:e>
                          <m:r>
                            <a:rPr lang="en-US" sz="3600" i="1">
                              <a:solidFill>
                                <a:schemeClr val="accent5">
                                  <a:lumMod val="20000"/>
                                  <a:lumOff val="80000"/>
                                </a:schemeClr>
                              </a:solidFill>
                              <a:latin typeface="Cambria Math" panose="02040503050406030204" pitchFamily="18" charset="0"/>
                              <a:ea typeface="Cambria Math" panose="02040503050406030204" pitchFamily="18" charset="0"/>
                            </a:rPr>
                            <m:t>𝛾</m:t>
                          </m:r>
                          <m:r>
                            <a:rPr lang="sr-Latn-RS" sz="3600" i="1">
                              <a:solidFill>
                                <a:schemeClr val="accent5">
                                  <a:lumMod val="20000"/>
                                  <a:lumOff val="80000"/>
                                </a:schemeClr>
                              </a:solidFill>
                              <a:latin typeface="Cambria Math" panose="02040503050406030204" pitchFamily="18" charset="0"/>
                              <a:ea typeface="Cambria Math" panose="02040503050406030204" pitchFamily="18" charset="0"/>
                            </a:rPr>
                            <m:t>𝑀</m:t>
                          </m:r>
                          <m:d>
                            <m:dPr>
                              <m:ctrlPr>
                                <a:rPr lang="sr-Latn-RS" sz="3600" i="1">
                                  <a:solidFill>
                                    <a:schemeClr val="accent5">
                                      <a:lumMod val="20000"/>
                                      <a:lumOff val="80000"/>
                                    </a:schemeClr>
                                  </a:solidFill>
                                  <a:latin typeface="Cambria Math" panose="02040503050406030204" pitchFamily="18" charset="0"/>
                                  <a:ea typeface="Cambria Math" panose="02040503050406030204" pitchFamily="18" charset="0"/>
                                </a:rPr>
                              </m:ctrlPr>
                            </m:dPr>
                            <m:e>
                              <m:f>
                                <m:fPr>
                                  <m:ctrlPr>
                                    <a:rPr lang="sr-Latn-RS" sz="3600" i="1">
                                      <a:solidFill>
                                        <a:schemeClr val="accent5">
                                          <a:lumMod val="20000"/>
                                          <a:lumOff val="80000"/>
                                        </a:schemeClr>
                                      </a:solidFill>
                                      <a:latin typeface="Cambria Math" panose="02040503050406030204" pitchFamily="18" charset="0"/>
                                      <a:ea typeface="Cambria Math" panose="02040503050406030204" pitchFamily="18" charset="0"/>
                                    </a:rPr>
                                  </m:ctrlPr>
                                </m:fPr>
                                <m:num>
                                  <m:r>
                                    <a:rPr lang="sr-Latn-RS" sz="3600" i="1">
                                      <a:solidFill>
                                        <a:schemeClr val="accent5">
                                          <a:lumMod val="20000"/>
                                          <a:lumOff val="80000"/>
                                        </a:schemeClr>
                                      </a:solidFill>
                                      <a:latin typeface="Cambria Math" panose="02040503050406030204" pitchFamily="18" charset="0"/>
                                      <a:ea typeface="Cambria Math" panose="02040503050406030204" pitchFamily="18" charset="0"/>
                                    </a:rPr>
                                    <m:t>2</m:t>
                                  </m:r>
                                </m:num>
                                <m:den>
                                  <m:r>
                                    <a:rPr lang="sr-Latn-RS" sz="3600" i="1">
                                      <a:solidFill>
                                        <a:schemeClr val="accent5">
                                          <a:lumMod val="20000"/>
                                          <a:lumOff val="80000"/>
                                        </a:schemeClr>
                                      </a:solidFill>
                                      <a:latin typeface="Cambria Math" panose="02040503050406030204" pitchFamily="18" charset="0"/>
                                      <a:ea typeface="Cambria Math" panose="02040503050406030204" pitchFamily="18" charset="0"/>
                                    </a:rPr>
                                    <m:t>𝑟</m:t>
                                  </m:r>
                                </m:den>
                              </m:f>
                              <m:r>
                                <a:rPr lang="sr-Latn-RS" sz="3600" i="1">
                                  <a:solidFill>
                                    <a:schemeClr val="accent5">
                                      <a:lumMod val="20000"/>
                                      <a:lumOff val="80000"/>
                                    </a:schemeClr>
                                  </a:solidFill>
                                  <a:latin typeface="Cambria Math" panose="02040503050406030204" pitchFamily="18" charset="0"/>
                                  <a:ea typeface="Cambria Math" panose="02040503050406030204" pitchFamily="18" charset="0"/>
                                </a:rPr>
                                <m:t>−</m:t>
                              </m:r>
                              <m:f>
                                <m:fPr>
                                  <m:ctrlPr>
                                    <a:rPr lang="sr-Latn-RS" sz="3600" i="1">
                                      <a:solidFill>
                                        <a:schemeClr val="accent5">
                                          <a:lumMod val="20000"/>
                                          <a:lumOff val="80000"/>
                                        </a:schemeClr>
                                      </a:solidFill>
                                      <a:latin typeface="Cambria Math" panose="02040503050406030204" pitchFamily="18" charset="0"/>
                                      <a:ea typeface="Cambria Math" panose="02040503050406030204" pitchFamily="18" charset="0"/>
                                    </a:rPr>
                                  </m:ctrlPr>
                                </m:fPr>
                                <m:num>
                                  <m:r>
                                    <a:rPr lang="sr-Latn-RS" sz="3600" i="1">
                                      <a:solidFill>
                                        <a:schemeClr val="accent5">
                                          <a:lumMod val="20000"/>
                                          <a:lumOff val="80000"/>
                                        </a:schemeClr>
                                      </a:solidFill>
                                      <a:latin typeface="Cambria Math" panose="02040503050406030204" pitchFamily="18" charset="0"/>
                                      <a:ea typeface="Cambria Math" panose="02040503050406030204" pitchFamily="18" charset="0"/>
                                    </a:rPr>
                                    <m:t>1</m:t>
                                  </m:r>
                                </m:num>
                                <m:den>
                                  <m:r>
                                    <a:rPr lang="sr-Latn-RS" sz="3600" i="1">
                                      <a:solidFill>
                                        <a:schemeClr val="accent5">
                                          <a:lumMod val="20000"/>
                                          <a:lumOff val="80000"/>
                                        </a:schemeClr>
                                      </a:solidFill>
                                      <a:latin typeface="Cambria Math" panose="02040503050406030204" pitchFamily="18" charset="0"/>
                                      <a:ea typeface="Cambria Math" panose="02040503050406030204" pitchFamily="18" charset="0"/>
                                    </a:rPr>
                                    <m:t>𝑎</m:t>
                                  </m:r>
                                </m:den>
                              </m:f>
                            </m:e>
                          </m:d>
                        </m:e>
                      </m:rad>
                      <m:r>
                        <a:rPr lang="sr-Latn-RS" sz="3600" b="0" i="1" smtClean="0">
                          <a:solidFill>
                            <a:schemeClr val="accent5">
                              <a:lumMod val="20000"/>
                              <a:lumOff val="80000"/>
                            </a:schemeClr>
                          </a:solidFill>
                          <a:latin typeface="Cambria Math" panose="02040503050406030204" pitchFamily="18" charset="0"/>
                          <a:ea typeface="Cambria Math" panose="02040503050406030204" pitchFamily="18" charset="0"/>
                        </a:rPr>
                        <m:t> </m:t>
                      </m:r>
                    </m:oMath>
                  </m:oMathPara>
                </a14:m>
                <a:endParaRPr lang="en-US" sz="3600" dirty="0"/>
              </a:p>
            </p:txBody>
          </p:sp>
        </mc:Choice>
        <mc:Fallback>
          <p:sp>
            <p:nvSpPr>
              <p:cNvPr id="2" name="TextBox 1">
                <a:extLst>
                  <a:ext uri="{FF2B5EF4-FFF2-40B4-BE49-F238E27FC236}">
                    <a16:creationId xmlns:a16="http://schemas.microsoft.com/office/drawing/2014/main" id="{ECD9F8FA-A1CF-41D7-B080-D7050422DE44}"/>
                  </a:ext>
                </a:extLst>
              </p:cNvPr>
              <p:cNvSpPr txBox="1">
                <a:spLocks noRot="1" noChangeAspect="1" noMove="1" noResize="1" noEditPoints="1" noAdjustHandles="1" noChangeArrowheads="1" noChangeShapeType="1" noTextEdit="1"/>
              </p:cNvSpPr>
              <p:nvPr/>
            </p:nvSpPr>
            <p:spPr>
              <a:xfrm>
                <a:off x="156716" y="3068960"/>
                <a:ext cx="8388424" cy="1636858"/>
              </a:xfrm>
              <a:prstGeom prst="rect">
                <a:avLst/>
              </a:prstGeom>
              <a:blipFill>
                <a:blip r:embed="rId3"/>
                <a:stretch>
                  <a:fillRect/>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1"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vertical)">
                                      <p:cBhvr>
                                        <p:cTn id="7" dur="2000"/>
                                        <p:tgtEl>
                                          <p:spTgt spid="3"/>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p:cTn id="10" dur="500" fill="hold"/>
                                        <p:tgtEl>
                                          <p:spTgt spid="11"/>
                                        </p:tgtEl>
                                        <p:attrNameLst>
                                          <p:attrName>ppt_w</p:attrName>
                                        </p:attrNameLst>
                                      </p:cBhvr>
                                      <p:tavLst>
                                        <p:tav tm="0">
                                          <p:val>
                                            <p:fltVal val="0"/>
                                          </p:val>
                                        </p:tav>
                                        <p:tav tm="100000">
                                          <p:val>
                                            <p:strVal val="#ppt_w"/>
                                          </p:val>
                                        </p:tav>
                                      </p:tavLst>
                                    </p:anim>
                                    <p:anim calcmode="lin" valueType="num">
                                      <p:cBhvr>
                                        <p:cTn id="11" dur="500" fill="hold"/>
                                        <p:tgtEl>
                                          <p:spTgt spid="11"/>
                                        </p:tgtEl>
                                        <p:attrNameLst>
                                          <p:attrName>ppt_h</p:attrName>
                                        </p:attrNameLst>
                                      </p:cBhvr>
                                      <p:tavLst>
                                        <p:tav tm="0">
                                          <p:val>
                                            <p:fltVal val="0"/>
                                          </p:val>
                                        </p:tav>
                                        <p:tav tm="100000">
                                          <p:val>
                                            <p:strVal val="#ppt_h"/>
                                          </p:val>
                                        </p:tav>
                                      </p:tavLst>
                                    </p:anim>
                                    <p:animEffect transition="in" filter="fade">
                                      <p:cBhvr>
                                        <p:cTn id="12" dur="500"/>
                                        <p:tgtEl>
                                          <p:spTgt spid="11"/>
                                        </p:tgtEl>
                                      </p:cBhvr>
                                    </p:animEffect>
                                  </p:childTnLst>
                                </p:cTn>
                              </p:par>
                              <p:par>
                                <p:cTn id="13" presetID="1" presetClass="entr" presetSubtype="0" fill="hold" nodeType="with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79512" y="692696"/>
            <a:ext cx="8640960" cy="1874589"/>
          </a:xfrm>
        </p:spPr>
        <p:txBody>
          <a:bodyPr>
            <a:noAutofit/>
          </a:bodyPr>
          <a:lstStyle/>
          <a:p>
            <a:pPr algn="just"/>
            <a:r>
              <a:rPr lang="en-US" sz="3200" dirty="0"/>
              <a:t>U </a:t>
            </a:r>
            <a:r>
              <a:rPr lang="en-US" sz="3200" dirty="0" err="1"/>
              <a:t>zavisnosti</a:t>
            </a:r>
            <a:r>
              <a:rPr lang="en-US" sz="3200" dirty="0"/>
              <a:t> od </a:t>
            </a:r>
            <a:r>
              <a:rPr lang="en-US" sz="3200" dirty="0" err="1"/>
              <a:t>mesta</a:t>
            </a:r>
            <a:r>
              <a:rPr lang="en-US" sz="3200" dirty="0"/>
              <a:t> </a:t>
            </a:r>
            <a:r>
              <a:rPr lang="en-US" sz="3200" dirty="0" err="1"/>
              <a:t>lansiranja</a:t>
            </a:r>
            <a:r>
              <a:rPr lang="en-US" sz="3200" dirty="0"/>
              <a:t> </a:t>
            </a:r>
            <a:r>
              <a:rPr lang="sr-Latn-RS" sz="3200" dirty="0"/>
              <a:t>i</a:t>
            </a:r>
            <a:r>
              <a:rPr lang="en-US" sz="3200" dirty="0"/>
              <a:t> od </a:t>
            </a:r>
            <a:r>
              <a:rPr lang="en-US" sz="3200" dirty="0" err="1"/>
              <a:t>inteziteta</a:t>
            </a:r>
            <a:r>
              <a:rPr lang="en-US" sz="3200" dirty="0"/>
              <a:t> </a:t>
            </a:r>
            <a:r>
              <a:rPr lang="en-US" sz="3200" dirty="0" err="1"/>
              <a:t>pravca</a:t>
            </a:r>
            <a:r>
              <a:rPr lang="en-US" sz="3200" dirty="0"/>
              <a:t> </a:t>
            </a:r>
            <a:r>
              <a:rPr lang="en-US" sz="3200" dirty="0" err="1"/>
              <a:t>pocetne</a:t>
            </a:r>
            <a:r>
              <a:rPr lang="en-US" sz="3200" dirty="0"/>
              <a:t> </a:t>
            </a:r>
            <a:r>
              <a:rPr lang="en-US" sz="3200" dirty="0" err="1"/>
              <a:t>brzine</a:t>
            </a:r>
            <a:r>
              <a:rPr lang="en-US" sz="3200" dirty="0"/>
              <a:t>, </a:t>
            </a:r>
            <a:r>
              <a:rPr lang="en-US" sz="3200" dirty="0" err="1"/>
              <a:t>vestacki</a:t>
            </a:r>
            <a:r>
              <a:rPr lang="en-US" sz="3200" dirty="0"/>
              <a:t> </a:t>
            </a:r>
            <a:r>
              <a:rPr lang="en-US" sz="3200" dirty="0" err="1"/>
              <a:t>satelit</a:t>
            </a:r>
            <a:r>
              <a:rPr lang="en-US" sz="3200" dirty="0"/>
              <a:t> </a:t>
            </a:r>
            <a:r>
              <a:rPr lang="en-US" sz="3200" dirty="0" err="1"/>
              <a:t>ce</a:t>
            </a:r>
            <a:r>
              <a:rPr lang="en-US" sz="3200" dirty="0"/>
              <a:t> se </a:t>
            </a:r>
            <a:r>
              <a:rPr lang="en-US" sz="3200" dirty="0" err="1"/>
              <a:t>idalje</a:t>
            </a:r>
            <a:r>
              <a:rPr lang="en-US" sz="3200" dirty="0"/>
              <a:t> </a:t>
            </a:r>
            <a:r>
              <a:rPr lang="en-US" sz="3200" dirty="0" err="1"/>
              <a:t>kretati</a:t>
            </a:r>
            <a:r>
              <a:rPr lang="en-US" sz="3200" dirty="0"/>
              <a:t> po </a:t>
            </a:r>
            <a:r>
              <a:rPr lang="en-US" sz="3200" dirty="0" err="1"/>
              <a:t>kruznici</a:t>
            </a:r>
            <a:r>
              <a:rPr lang="en-US" sz="3200" dirty="0"/>
              <a:t>, </a:t>
            </a:r>
            <a:r>
              <a:rPr lang="en-US" sz="3200" dirty="0" err="1"/>
              <a:t>ukoliko</a:t>
            </a:r>
            <a:r>
              <a:rPr lang="en-US" sz="3200" dirty="0"/>
              <a:t> u </a:t>
            </a:r>
            <a:r>
              <a:rPr lang="en-US" sz="3200" dirty="0" err="1"/>
              <a:t>poslednj</a:t>
            </a:r>
            <a:r>
              <a:rPr lang="sr-Latn-RS" sz="3200" dirty="0"/>
              <a:t>i</a:t>
            </a:r>
            <a:r>
              <a:rPr lang="en-US" sz="3200" dirty="0"/>
              <a:t> </a:t>
            </a:r>
            <a:r>
              <a:rPr lang="en-US" sz="3200" dirty="0" err="1"/>
              <a:t>izraz</a:t>
            </a:r>
            <a:r>
              <a:rPr lang="en-US" sz="3200" dirty="0"/>
              <a:t> </a:t>
            </a:r>
            <a:r>
              <a:rPr lang="en-US" sz="3200" dirty="0" err="1"/>
              <a:t>stavimo</a:t>
            </a:r>
            <a:r>
              <a:rPr lang="en-US" sz="3200" dirty="0"/>
              <a:t> : </a:t>
            </a:r>
            <a:endParaRPr lang="sr-Latn-CS" sz="3200" dirty="0"/>
          </a:p>
        </p:txBody>
      </p:sp>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346E1F0C-C700-4390-B1A0-B75F75765C19}"/>
                  </a:ext>
                </a:extLst>
              </p:cNvPr>
              <p:cNvSpPr txBox="1"/>
              <p:nvPr/>
            </p:nvSpPr>
            <p:spPr>
              <a:xfrm>
                <a:off x="614101" y="1629990"/>
                <a:ext cx="7488832" cy="1598964"/>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r>
                        <a:rPr lang="sr-Latn-RS" sz="3200" b="0" i="1" smtClean="0">
                          <a:solidFill>
                            <a:schemeClr val="accent1">
                              <a:lumMod val="20000"/>
                              <a:lumOff val="80000"/>
                            </a:schemeClr>
                          </a:solidFill>
                          <a:latin typeface="Cambria Math" panose="02040503050406030204" pitchFamily="18" charset="0"/>
                        </a:rPr>
                        <m:t>𝑎</m:t>
                      </m:r>
                      <m:r>
                        <a:rPr lang="sr-Latn-RS" sz="3200" b="0" i="1" smtClean="0">
                          <a:solidFill>
                            <a:schemeClr val="accent1">
                              <a:lumMod val="20000"/>
                              <a:lumOff val="80000"/>
                            </a:schemeClr>
                          </a:solidFill>
                          <a:latin typeface="Cambria Math" panose="02040503050406030204" pitchFamily="18" charset="0"/>
                        </a:rPr>
                        <m:t>=</m:t>
                      </m:r>
                      <m:r>
                        <a:rPr lang="sr-Latn-RS" sz="3200" b="0" i="1" smtClean="0">
                          <a:solidFill>
                            <a:schemeClr val="accent1">
                              <a:lumMod val="20000"/>
                              <a:lumOff val="80000"/>
                            </a:schemeClr>
                          </a:solidFill>
                          <a:latin typeface="Cambria Math" panose="02040503050406030204" pitchFamily="18" charset="0"/>
                        </a:rPr>
                        <m:t>𝑟</m:t>
                      </m:r>
                    </m:oMath>
                  </m:oMathPara>
                </a14:m>
                <a:endParaRPr lang="sr-Latn-RS" sz="3200" b="0" dirty="0">
                  <a:solidFill>
                    <a:schemeClr val="accent1">
                      <a:lumMod val="20000"/>
                      <a:lumOff val="80000"/>
                    </a:schemeClr>
                  </a:solidFill>
                </a:endParaRPr>
              </a:p>
              <a:p>
                <a14:m>
                  <m:oMathPara xmlns:m="http://schemas.openxmlformats.org/officeDocument/2006/math">
                    <m:oMathParaPr>
                      <m:jc m:val="centerGroup"/>
                    </m:oMathParaPr>
                    <m:oMath xmlns:m="http://schemas.openxmlformats.org/officeDocument/2006/math">
                      <m:sSup>
                        <m:sSupPr>
                          <m:ctrlPr>
                            <a:rPr lang="en-US" sz="3200" i="1" smtClean="0">
                              <a:solidFill>
                                <a:schemeClr val="accent1">
                                  <a:lumMod val="20000"/>
                                  <a:lumOff val="80000"/>
                                </a:schemeClr>
                              </a:solidFill>
                              <a:latin typeface="Cambria Math" panose="02040503050406030204" pitchFamily="18" charset="0"/>
                              <a:ea typeface="Cambria Math" panose="02040503050406030204" pitchFamily="18" charset="0"/>
                            </a:rPr>
                          </m:ctrlPr>
                        </m:sSupPr>
                        <m:e>
                          <m:r>
                            <a:rPr lang="sr-Latn-RS" sz="3200" b="0" i="1" smtClean="0">
                              <a:solidFill>
                                <a:schemeClr val="accent1">
                                  <a:lumMod val="20000"/>
                                  <a:lumOff val="80000"/>
                                </a:schemeClr>
                              </a:solidFill>
                              <a:latin typeface="Cambria Math" panose="02040503050406030204" pitchFamily="18" charset="0"/>
                              <a:ea typeface="Cambria Math" panose="02040503050406030204" pitchFamily="18" charset="0"/>
                            </a:rPr>
                            <m:t>𝑣</m:t>
                          </m:r>
                        </m:e>
                        <m:sup>
                          <m:r>
                            <a:rPr lang="sr-Latn-RS" sz="3200" b="0" i="1" smtClean="0">
                              <a:solidFill>
                                <a:schemeClr val="accent1">
                                  <a:lumMod val="20000"/>
                                  <a:lumOff val="80000"/>
                                </a:schemeClr>
                              </a:solidFill>
                              <a:latin typeface="Cambria Math" panose="02040503050406030204" pitchFamily="18" charset="0"/>
                              <a:ea typeface="Cambria Math" panose="02040503050406030204" pitchFamily="18" charset="0"/>
                            </a:rPr>
                            <m:t>2</m:t>
                          </m:r>
                        </m:sup>
                      </m:sSup>
                      <m:r>
                        <a:rPr lang="en-US" sz="3200" i="1" smtClean="0">
                          <a:solidFill>
                            <a:schemeClr val="accent1">
                              <a:lumMod val="20000"/>
                              <a:lumOff val="80000"/>
                            </a:schemeClr>
                          </a:solidFill>
                          <a:latin typeface="Cambria Math" panose="02040503050406030204" pitchFamily="18" charset="0"/>
                          <a:ea typeface="Cambria Math" panose="02040503050406030204" pitchFamily="18" charset="0"/>
                        </a:rPr>
                        <m:t>=</m:t>
                      </m:r>
                      <m:r>
                        <a:rPr lang="en-US" sz="3200" i="1">
                          <a:solidFill>
                            <a:schemeClr val="accent1">
                              <a:lumMod val="20000"/>
                              <a:lumOff val="80000"/>
                            </a:schemeClr>
                          </a:solidFill>
                          <a:latin typeface="Cambria Math" panose="02040503050406030204" pitchFamily="18" charset="0"/>
                          <a:ea typeface="Cambria Math" panose="02040503050406030204" pitchFamily="18" charset="0"/>
                        </a:rPr>
                        <m:t>𝛾</m:t>
                      </m:r>
                      <m:r>
                        <a:rPr lang="sr-Latn-RS" sz="3200" i="1">
                          <a:solidFill>
                            <a:schemeClr val="accent1">
                              <a:lumMod val="20000"/>
                              <a:lumOff val="80000"/>
                            </a:schemeClr>
                          </a:solidFill>
                          <a:latin typeface="Cambria Math" panose="02040503050406030204" pitchFamily="18" charset="0"/>
                          <a:ea typeface="Cambria Math" panose="02040503050406030204" pitchFamily="18" charset="0"/>
                        </a:rPr>
                        <m:t>𝑀</m:t>
                      </m:r>
                      <m:d>
                        <m:dPr>
                          <m:ctrlPr>
                            <a:rPr lang="sr-Latn-RS" sz="3200" i="1">
                              <a:solidFill>
                                <a:schemeClr val="accent1">
                                  <a:lumMod val="20000"/>
                                  <a:lumOff val="80000"/>
                                </a:schemeClr>
                              </a:solidFill>
                              <a:latin typeface="Cambria Math" panose="02040503050406030204" pitchFamily="18" charset="0"/>
                              <a:ea typeface="Cambria Math" panose="02040503050406030204" pitchFamily="18" charset="0"/>
                            </a:rPr>
                          </m:ctrlPr>
                        </m:dPr>
                        <m:e>
                          <m:f>
                            <m:fPr>
                              <m:ctrlPr>
                                <a:rPr lang="sr-Latn-RS" sz="3200" i="1">
                                  <a:solidFill>
                                    <a:schemeClr val="accent1">
                                      <a:lumMod val="20000"/>
                                      <a:lumOff val="80000"/>
                                    </a:schemeClr>
                                  </a:solidFill>
                                  <a:latin typeface="Cambria Math" panose="02040503050406030204" pitchFamily="18" charset="0"/>
                                  <a:ea typeface="Cambria Math" panose="02040503050406030204" pitchFamily="18" charset="0"/>
                                </a:rPr>
                              </m:ctrlPr>
                            </m:fPr>
                            <m:num>
                              <m:r>
                                <a:rPr lang="sr-Latn-RS" sz="3200" i="1">
                                  <a:solidFill>
                                    <a:schemeClr val="accent1">
                                      <a:lumMod val="20000"/>
                                      <a:lumOff val="80000"/>
                                    </a:schemeClr>
                                  </a:solidFill>
                                  <a:latin typeface="Cambria Math" panose="02040503050406030204" pitchFamily="18" charset="0"/>
                                  <a:ea typeface="Cambria Math" panose="02040503050406030204" pitchFamily="18" charset="0"/>
                                </a:rPr>
                                <m:t>2</m:t>
                              </m:r>
                            </m:num>
                            <m:den>
                              <m:r>
                                <a:rPr lang="sr-Latn-RS" sz="3200" i="1">
                                  <a:solidFill>
                                    <a:schemeClr val="accent1">
                                      <a:lumMod val="20000"/>
                                      <a:lumOff val="80000"/>
                                    </a:schemeClr>
                                  </a:solidFill>
                                  <a:latin typeface="Cambria Math" panose="02040503050406030204" pitchFamily="18" charset="0"/>
                                  <a:ea typeface="Cambria Math" panose="02040503050406030204" pitchFamily="18" charset="0"/>
                                </a:rPr>
                                <m:t>𝑟</m:t>
                              </m:r>
                            </m:den>
                          </m:f>
                          <m:r>
                            <a:rPr lang="sr-Latn-RS" sz="3200" i="1">
                              <a:solidFill>
                                <a:schemeClr val="accent1">
                                  <a:lumMod val="20000"/>
                                  <a:lumOff val="80000"/>
                                </a:schemeClr>
                              </a:solidFill>
                              <a:latin typeface="Cambria Math" panose="02040503050406030204" pitchFamily="18" charset="0"/>
                              <a:ea typeface="Cambria Math" panose="02040503050406030204" pitchFamily="18" charset="0"/>
                            </a:rPr>
                            <m:t>−</m:t>
                          </m:r>
                          <m:f>
                            <m:fPr>
                              <m:ctrlPr>
                                <a:rPr lang="sr-Latn-RS" sz="3200" i="1">
                                  <a:solidFill>
                                    <a:schemeClr val="accent1">
                                      <a:lumMod val="20000"/>
                                      <a:lumOff val="80000"/>
                                    </a:schemeClr>
                                  </a:solidFill>
                                  <a:latin typeface="Cambria Math" panose="02040503050406030204" pitchFamily="18" charset="0"/>
                                  <a:ea typeface="Cambria Math" panose="02040503050406030204" pitchFamily="18" charset="0"/>
                                </a:rPr>
                              </m:ctrlPr>
                            </m:fPr>
                            <m:num>
                              <m:r>
                                <a:rPr lang="sr-Latn-RS" sz="3200" i="1">
                                  <a:solidFill>
                                    <a:schemeClr val="accent1">
                                      <a:lumMod val="20000"/>
                                      <a:lumOff val="80000"/>
                                    </a:schemeClr>
                                  </a:solidFill>
                                  <a:latin typeface="Cambria Math" panose="02040503050406030204" pitchFamily="18" charset="0"/>
                                  <a:ea typeface="Cambria Math" panose="02040503050406030204" pitchFamily="18" charset="0"/>
                                </a:rPr>
                                <m:t>1</m:t>
                              </m:r>
                            </m:num>
                            <m:den>
                              <m:r>
                                <a:rPr lang="sr-Latn-RS" sz="3200" b="0" i="1" smtClean="0">
                                  <a:solidFill>
                                    <a:schemeClr val="accent1">
                                      <a:lumMod val="20000"/>
                                      <a:lumOff val="80000"/>
                                    </a:schemeClr>
                                  </a:solidFill>
                                  <a:latin typeface="Cambria Math" panose="02040503050406030204" pitchFamily="18" charset="0"/>
                                  <a:ea typeface="Cambria Math" panose="02040503050406030204" pitchFamily="18" charset="0"/>
                                </a:rPr>
                                <m:t>𝑟</m:t>
                              </m:r>
                            </m:den>
                          </m:f>
                        </m:e>
                      </m:d>
                      <m:r>
                        <a:rPr lang="sr-Latn-RS" sz="3200" i="1" smtClean="0">
                          <a:solidFill>
                            <a:schemeClr val="accent1">
                              <a:lumMod val="20000"/>
                              <a:lumOff val="80000"/>
                            </a:schemeClr>
                          </a:solidFill>
                          <a:latin typeface="Cambria Math" panose="02040503050406030204" pitchFamily="18" charset="0"/>
                          <a:ea typeface="Cambria Math" panose="02040503050406030204" pitchFamily="18" charset="0"/>
                        </a:rPr>
                        <m:t>=</m:t>
                      </m:r>
                      <m:r>
                        <a:rPr lang="sr-Latn-RS" sz="3200" i="1" smtClean="0">
                          <a:solidFill>
                            <a:schemeClr val="accent1">
                              <a:lumMod val="20000"/>
                              <a:lumOff val="80000"/>
                            </a:schemeClr>
                          </a:solidFill>
                          <a:latin typeface="Cambria Math" panose="02040503050406030204" pitchFamily="18" charset="0"/>
                          <a:ea typeface="Cambria Math" panose="02040503050406030204" pitchFamily="18" charset="0"/>
                        </a:rPr>
                        <m:t>𝛾</m:t>
                      </m:r>
                      <m:r>
                        <a:rPr lang="sr-Latn-RS" sz="3200" b="0" i="1" smtClean="0">
                          <a:solidFill>
                            <a:schemeClr val="accent1">
                              <a:lumMod val="20000"/>
                              <a:lumOff val="80000"/>
                            </a:schemeClr>
                          </a:solidFill>
                          <a:latin typeface="Cambria Math" panose="02040503050406030204" pitchFamily="18" charset="0"/>
                          <a:ea typeface="Cambria Math" panose="02040503050406030204" pitchFamily="18" charset="0"/>
                        </a:rPr>
                        <m:t>𝑀</m:t>
                      </m:r>
                      <m:r>
                        <a:rPr lang="sr-Latn-RS" sz="3200" b="0" i="1" smtClean="0">
                          <a:solidFill>
                            <a:schemeClr val="accent1">
                              <a:lumMod val="20000"/>
                              <a:lumOff val="80000"/>
                            </a:schemeClr>
                          </a:solidFill>
                          <a:latin typeface="Cambria Math" panose="02040503050406030204" pitchFamily="18" charset="0"/>
                          <a:ea typeface="Cambria Math" panose="02040503050406030204" pitchFamily="18" charset="0"/>
                        </a:rPr>
                        <m:t>∙</m:t>
                      </m:r>
                      <m:f>
                        <m:fPr>
                          <m:ctrlPr>
                            <a:rPr lang="sr-Latn-RS" sz="3200" b="0" i="1" smtClean="0">
                              <a:solidFill>
                                <a:schemeClr val="accent1">
                                  <a:lumMod val="20000"/>
                                  <a:lumOff val="80000"/>
                                </a:schemeClr>
                              </a:solidFill>
                              <a:latin typeface="Cambria Math" panose="02040503050406030204" pitchFamily="18" charset="0"/>
                              <a:ea typeface="Cambria Math" panose="02040503050406030204" pitchFamily="18" charset="0"/>
                            </a:rPr>
                          </m:ctrlPr>
                        </m:fPr>
                        <m:num>
                          <m:r>
                            <a:rPr lang="sr-Latn-RS" sz="3200" b="0" i="1" smtClean="0">
                              <a:solidFill>
                                <a:schemeClr val="accent1">
                                  <a:lumMod val="20000"/>
                                  <a:lumOff val="80000"/>
                                </a:schemeClr>
                              </a:solidFill>
                              <a:latin typeface="Cambria Math" panose="02040503050406030204" pitchFamily="18" charset="0"/>
                              <a:ea typeface="Cambria Math" panose="02040503050406030204" pitchFamily="18" charset="0"/>
                            </a:rPr>
                            <m:t>1</m:t>
                          </m:r>
                        </m:num>
                        <m:den>
                          <m:r>
                            <a:rPr lang="sr-Latn-RS" sz="3200" b="0" i="1" smtClean="0">
                              <a:solidFill>
                                <a:schemeClr val="accent1">
                                  <a:lumMod val="20000"/>
                                  <a:lumOff val="80000"/>
                                </a:schemeClr>
                              </a:solidFill>
                              <a:latin typeface="Cambria Math" panose="02040503050406030204" pitchFamily="18" charset="0"/>
                              <a:ea typeface="Cambria Math" panose="02040503050406030204" pitchFamily="18" charset="0"/>
                            </a:rPr>
                            <m:t>𝑟</m:t>
                          </m:r>
                        </m:den>
                      </m:f>
                      <m:r>
                        <a:rPr lang="sr-Latn-RS" sz="3200" b="0" i="1" smtClean="0">
                          <a:solidFill>
                            <a:schemeClr val="accent1">
                              <a:lumMod val="20000"/>
                              <a:lumOff val="80000"/>
                            </a:schemeClr>
                          </a:solidFill>
                          <a:latin typeface="Cambria Math" panose="02040503050406030204" pitchFamily="18" charset="0"/>
                          <a:ea typeface="Cambria Math" panose="02040503050406030204" pitchFamily="18" charset="0"/>
                        </a:rPr>
                        <m:t>⇒</m:t>
                      </m:r>
                      <m:sSup>
                        <m:sSupPr>
                          <m:ctrlPr>
                            <a:rPr lang="sr-Latn-RS" sz="3200" b="0" i="1" smtClean="0">
                              <a:solidFill>
                                <a:schemeClr val="accent1">
                                  <a:lumMod val="20000"/>
                                  <a:lumOff val="80000"/>
                                </a:schemeClr>
                              </a:solidFill>
                              <a:latin typeface="Cambria Math" panose="02040503050406030204" pitchFamily="18" charset="0"/>
                              <a:ea typeface="Cambria Math" panose="02040503050406030204" pitchFamily="18" charset="0"/>
                            </a:rPr>
                          </m:ctrlPr>
                        </m:sSupPr>
                        <m:e>
                          <m:r>
                            <a:rPr lang="sr-Latn-RS" sz="3200" b="0" i="1" smtClean="0">
                              <a:solidFill>
                                <a:schemeClr val="accent1">
                                  <a:lumMod val="20000"/>
                                  <a:lumOff val="80000"/>
                                </a:schemeClr>
                              </a:solidFill>
                              <a:latin typeface="Cambria Math" panose="02040503050406030204" pitchFamily="18" charset="0"/>
                              <a:ea typeface="Cambria Math" panose="02040503050406030204" pitchFamily="18" charset="0"/>
                            </a:rPr>
                            <m:t>𝑣</m:t>
                          </m:r>
                        </m:e>
                        <m:sup>
                          <m:r>
                            <a:rPr lang="sr-Latn-RS" sz="3200" b="0" i="1" smtClean="0">
                              <a:solidFill>
                                <a:schemeClr val="accent1">
                                  <a:lumMod val="20000"/>
                                  <a:lumOff val="80000"/>
                                </a:schemeClr>
                              </a:solidFill>
                              <a:latin typeface="Cambria Math" panose="02040503050406030204" pitchFamily="18" charset="0"/>
                              <a:ea typeface="Cambria Math" panose="02040503050406030204" pitchFamily="18" charset="0"/>
                            </a:rPr>
                            <m:t>2</m:t>
                          </m:r>
                        </m:sup>
                      </m:sSup>
                      <m:r>
                        <a:rPr lang="sr-Latn-RS" sz="3200" b="0" i="1" smtClean="0">
                          <a:solidFill>
                            <a:schemeClr val="accent1">
                              <a:lumMod val="20000"/>
                              <a:lumOff val="80000"/>
                            </a:schemeClr>
                          </a:solidFill>
                          <a:latin typeface="Cambria Math" panose="02040503050406030204" pitchFamily="18" charset="0"/>
                          <a:ea typeface="Cambria Math" panose="02040503050406030204" pitchFamily="18" charset="0"/>
                        </a:rPr>
                        <m:t>=</m:t>
                      </m:r>
                      <m:f>
                        <m:fPr>
                          <m:ctrlPr>
                            <a:rPr lang="sr-Latn-RS" sz="3200" b="0" i="1" smtClean="0">
                              <a:solidFill>
                                <a:schemeClr val="accent1">
                                  <a:lumMod val="20000"/>
                                  <a:lumOff val="80000"/>
                                </a:schemeClr>
                              </a:solidFill>
                              <a:latin typeface="Cambria Math" panose="02040503050406030204" pitchFamily="18" charset="0"/>
                              <a:ea typeface="Cambria Math" panose="02040503050406030204" pitchFamily="18" charset="0"/>
                            </a:rPr>
                          </m:ctrlPr>
                        </m:fPr>
                        <m:num>
                          <m:r>
                            <a:rPr lang="sr-Latn-RS" sz="3200" b="0" i="1" smtClean="0">
                              <a:solidFill>
                                <a:schemeClr val="accent1">
                                  <a:lumMod val="20000"/>
                                  <a:lumOff val="80000"/>
                                </a:schemeClr>
                              </a:solidFill>
                              <a:latin typeface="Cambria Math" panose="02040503050406030204" pitchFamily="18" charset="0"/>
                              <a:ea typeface="Cambria Math" panose="02040503050406030204" pitchFamily="18" charset="0"/>
                            </a:rPr>
                            <m:t>𝛾</m:t>
                          </m:r>
                          <m:r>
                            <a:rPr lang="sr-Latn-RS" sz="3200" b="0" i="1" smtClean="0">
                              <a:solidFill>
                                <a:schemeClr val="accent1">
                                  <a:lumMod val="20000"/>
                                  <a:lumOff val="80000"/>
                                </a:schemeClr>
                              </a:solidFill>
                              <a:latin typeface="Cambria Math" panose="02040503050406030204" pitchFamily="18" charset="0"/>
                              <a:ea typeface="Cambria Math" panose="02040503050406030204" pitchFamily="18" charset="0"/>
                            </a:rPr>
                            <m:t>𝑀</m:t>
                          </m:r>
                        </m:num>
                        <m:den>
                          <m:r>
                            <a:rPr lang="sr-Latn-RS" sz="3200" b="0" i="1" smtClean="0">
                              <a:solidFill>
                                <a:schemeClr val="accent1">
                                  <a:lumMod val="20000"/>
                                  <a:lumOff val="80000"/>
                                </a:schemeClr>
                              </a:solidFill>
                              <a:latin typeface="Cambria Math" panose="02040503050406030204" pitchFamily="18" charset="0"/>
                              <a:ea typeface="Cambria Math" panose="02040503050406030204" pitchFamily="18" charset="0"/>
                            </a:rPr>
                            <m:t>𝑟</m:t>
                          </m:r>
                        </m:den>
                      </m:f>
                    </m:oMath>
                  </m:oMathPara>
                </a14:m>
                <a:endParaRPr lang="en-US" sz="3200" dirty="0">
                  <a:solidFill>
                    <a:schemeClr val="accent1">
                      <a:lumMod val="20000"/>
                      <a:lumOff val="80000"/>
                    </a:schemeClr>
                  </a:solidFill>
                </a:endParaRPr>
              </a:p>
            </p:txBody>
          </p:sp>
        </mc:Choice>
        <mc:Fallback>
          <p:sp>
            <p:nvSpPr>
              <p:cNvPr id="2" name="TextBox 1">
                <a:extLst>
                  <a:ext uri="{FF2B5EF4-FFF2-40B4-BE49-F238E27FC236}">
                    <a16:creationId xmlns:a16="http://schemas.microsoft.com/office/drawing/2014/main" id="{346E1F0C-C700-4390-B1A0-B75F75765C19}"/>
                  </a:ext>
                </a:extLst>
              </p:cNvPr>
              <p:cNvSpPr txBox="1">
                <a:spLocks noRot="1" noChangeAspect="1" noMove="1" noResize="1" noEditPoints="1" noAdjustHandles="1" noChangeArrowheads="1" noChangeShapeType="1" noTextEdit="1"/>
              </p:cNvSpPr>
              <p:nvPr/>
            </p:nvSpPr>
            <p:spPr>
              <a:xfrm>
                <a:off x="614101" y="1629990"/>
                <a:ext cx="7488832" cy="1598964"/>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99C94BB6-47D8-4B29-B27A-515F06F22149}"/>
                  </a:ext>
                </a:extLst>
              </p:cNvPr>
              <p:cNvSpPr txBox="1"/>
              <p:nvPr/>
            </p:nvSpPr>
            <p:spPr>
              <a:xfrm>
                <a:off x="827584" y="3252135"/>
                <a:ext cx="7632848" cy="1252651"/>
              </a:xfrm>
              <a:prstGeom prst="rect">
                <a:avLst/>
              </a:prstGeom>
              <a:noFill/>
            </p:spPr>
            <p:txBody>
              <a:bodyPr wrap="square" lIns="0" tIns="0" rIns="0" bIns="0" rtlCol="0">
                <a:spAutoFit/>
              </a:bodyPr>
              <a:lstStyle/>
              <a:p>
                <a14:m>
                  <m:oMath xmlns:m="http://schemas.openxmlformats.org/officeDocument/2006/math">
                    <m:r>
                      <a:rPr lang="sr-Latn-RS" sz="4000" b="0" i="1" smtClean="0">
                        <a:solidFill>
                          <a:schemeClr val="accent1">
                            <a:lumMod val="20000"/>
                            <a:lumOff val="80000"/>
                          </a:schemeClr>
                        </a:solidFill>
                        <a:latin typeface="Cambria Math" panose="02040503050406030204" pitchFamily="18" charset="0"/>
                      </a:rPr>
                      <m:t>𝑣</m:t>
                    </m:r>
                    <m:r>
                      <a:rPr lang="sr-Latn-RS" sz="4000" b="0" i="1" smtClean="0">
                        <a:solidFill>
                          <a:schemeClr val="accent1">
                            <a:lumMod val="20000"/>
                            <a:lumOff val="80000"/>
                          </a:schemeClr>
                        </a:solidFill>
                        <a:latin typeface="Cambria Math" panose="02040503050406030204" pitchFamily="18" charset="0"/>
                        <a:ea typeface="Cambria Math" panose="02040503050406030204" pitchFamily="18" charset="0"/>
                      </a:rPr>
                      <m:t>=</m:t>
                    </m:r>
                    <m:rad>
                      <m:radPr>
                        <m:degHide m:val="on"/>
                        <m:ctrlPr>
                          <a:rPr lang="sr-Latn-RS" sz="4000" b="0" i="1" smtClean="0">
                            <a:solidFill>
                              <a:schemeClr val="accent1">
                                <a:lumMod val="20000"/>
                                <a:lumOff val="80000"/>
                              </a:schemeClr>
                            </a:solidFill>
                            <a:latin typeface="Cambria Math" panose="02040503050406030204" pitchFamily="18" charset="0"/>
                            <a:ea typeface="Cambria Math" panose="02040503050406030204" pitchFamily="18" charset="0"/>
                          </a:rPr>
                        </m:ctrlPr>
                      </m:radPr>
                      <m:deg/>
                      <m:e>
                        <m:f>
                          <m:fPr>
                            <m:ctrlPr>
                              <a:rPr lang="sr-Latn-RS" sz="4000" i="1">
                                <a:solidFill>
                                  <a:schemeClr val="accent1">
                                    <a:lumMod val="20000"/>
                                    <a:lumOff val="80000"/>
                                  </a:schemeClr>
                                </a:solidFill>
                                <a:latin typeface="Cambria Math" panose="02040503050406030204" pitchFamily="18" charset="0"/>
                                <a:ea typeface="Cambria Math" panose="02040503050406030204" pitchFamily="18" charset="0"/>
                              </a:rPr>
                            </m:ctrlPr>
                          </m:fPr>
                          <m:num>
                            <m:r>
                              <a:rPr lang="sr-Latn-RS" sz="4000" i="1">
                                <a:solidFill>
                                  <a:schemeClr val="accent1">
                                    <a:lumMod val="20000"/>
                                    <a:lumOff val="80000"/>
                                  </a:schemeClr>
                                </a:solidFill>
                                <a:latin typeface="Cambria Math" panose="02040503050406030204" pitchFamily="18" charset="0"/>
                                <a:ea typeface="Cambria Math" panose="02040503050406030204" pitchFamily="18" charset="0"/>
                              </a:rPr>
                              <m:t>𝛾</m:t>
                            </m:r>
                            <m:r>
                              <a:rPr lang="sr-Latn-RS" sz="4000" i="1">
                                <a:solidFill>
                                  <a:schemeClr val="accent1">
                                    <a:lumMod val="20000"/>
                                    <a:lumOff val="80000"/>
                                  </a:schemeClr>
                                </a:solidFill>
                                <a:latin typeface="Cambria Math" panose="02040503050406030204" pitchFamily="18" charset="0"/>
                                <a:ea typeface="Cambria Math" panose="02040503050406030204" pitchFamily="18" charset="0"/>
                              </a:rPr>
                              <m:t>𝑀</m:t>
                            </m:r>
                          </m:num>
                          <m:den>
                            <m:r>
                              <a:rPr lang="sr-Latn-RS" sz="4000" i="1">
                                <a:solidFill>
                                  <a:schemeClr val="accent1">
                                    <a:lumMod val="20000"/>
                                    <a:lumOff val="80000"/>
                                  </a:schemeClr>
                                </a:solidFill>
                                <a:latin typeface="Cambria Math" panose="02040503050406030204" pitchFamily="18" charset="0"/>
                                <a:ea typeface="Cambria Math" panose="02040503050406030204" pitchFamily="18" charset="0"/>
                              </a:rPr>
                              <m:t>𝑟</m:t>
                            </m:r>
                          </m:den>
                        </m:f>
                      </m:e>
                    </m:rad>
                    <m:r>
                      <a:rPr lang="sr-Latn-RS" sz="4000" b="0" i="1" smtClean="0">
                        <a:solidFill>
                          <a:schemeClr val="accent1">
                            <a:lumMod val="20000"/>
                            <a:lumOff val="80000"/>
                          </a:schemeClr>
                        </a:solidFill>
                        <a:latin typeface="Cambria Math" panose="02040503050406030204" pitchFamily="18" charset="0"/>
                        <a:ea typeface="Cambria Math" panose="02040503050406030204" pitchFamily="18" charset="0"/>
                      </a:rPr>
                      <m:t>≡</m:t>
                    </m:r>
                    <m:sSub>
                      <m:sSubPr>
                        <m:ctrlPr>
                          <a:rPr lang="sr-Latn-RS" sz="4000" b="0" i="1" smtClean="0">
                            <a:solidFill>
                              <a:srgbClr val="FFC000"/>
                            </a:solidFill>
                            <a:latin typeface="Cambria Math" panose="02040503050406030204" pitchFamily="18" charset="0"/>
                            <a:ea typeface="Cambria Math" panose="02040503050406030204" pitchFamily="18" charset="0"/>
                          </a:rPr>
                        </m:ctrlPr>
                      </m:sSubPr>
                      <m:e>
                        <m:r>
                          <a:rPr lang="sr-Latn-RS" sz="4000" b="0" i="1" smtClean="0">
                            <a:solidFill>
                              <a:srgbClr val="FFC000"/>
                            </a:solidFill>
                            <a:latin typeface="Cambria Math" panose="02040503050406030204" pitchFamily="18" charset="0"/>
                            <a:ea typeface="Cambria Math" panose="02040503050406030204" pitchFamily="18" charset="0"/>
                          </a:rPr>
                          <m:t>𝑣</m:t>
                        </m:r>
                      </m:e>
                      <m:sub>
                        <m:r>
                          <a:rPr lang="sr-Latn-RS" sz="4000" b="0" i="1" smtClean="0">
                            <a:solidFill>
                              <a:srgbClr val="FFC000"/>
                            </a:solidFill>
                            <a:latin typeface="Cambria Math" panose="02040503050406030204" pitchFamily="18" charset="0"/>
                            <a:ea typeface="Cambria Math" panose="02040503050406030204" pitchFamily="18" charset="0"/>
                          </a:rPr>
                          <m:t>𝑐</m:t>
                        </m:r>
                      </m:sub>
                    </m:sSub>
                    <m:r>
                      <a:rPr lang="sr-Latn-RS" sz="4000" b="0" i="1" smtClean="0">
                        <a:solidFill>
                          <a:schemeClr val="accent1">
                            <a:lumMod val="20000"/>
                            <a:lumOff val="80000"/>
                          </a:schemeClr>
                        </a:solidFill>
                        <a:latin typeface="Cambria Math" panose="02040503050406030204" pitchFamily="18" charset="0"/>
                        <a:ea typeface="Cambria Math" panose="02040503050406030204" pitchFamily="18" charset="0"/>
                      </a:rPr>
                      <m:t>⟶</m:t>
                    </m:r>
                  </m:oMath>
                </a14:m>
                <a:r>
                  <a:rPr lang="sr-Latn-RS" sz="4000" dirty="0">
                    <a:solidFill>
                      <a:srgbClr val="FFC000"/>
                    </a:solidFill>
                  </a:rPr>
                  <a:t> centralna brzina</a:t>
                </a:r>
                <a:endParaRPr lang="en-US" sz="4000" dirty="0"/>
              </a:p>
            </p:txBody>
          </p:sp>
        </mc:Choice>
        <mc:Fallback>
          <p:sp>
            <p:nvSpPr>
              <p:cNvPr id="4" name="TextBox 3">
                <a:extLst>
                  <a:ext uri="{FF2B5EF4-FFF2-40B4-BE49-F238E27FC236}">
                    <a16:creationId xmlns:a16="http://schemas.microsoft.com/office/drawing/2014/main" id="{99C94BB6-47D8-4B29-B27A-515F06F22149}"/>
                  </a:ext>
                </a:extLst>
              </p:cNvPr>
              <p:cNvSpPr txBox="1">
                <a:spLocks noRot="1" noChangeAspect="1" noMove="1" noResize="1" noEditPoints="1" noAdjustHandles="1" noChangeArrowheads="1" noChangeShapeType="1" noTextEdit="1"/>
              </p:cNvSpPr>
              <p:nvPr/>
            </p:nvSpPr>
            <p:spPr>
              <a:xfrm>
                <a:off x="827584" y="3252135"/>
                <a:ext cx="7632848" cy="1252651"/>
              </a:xfrm>
              <a:prstGeom prst="rect">
                <a:avLst/>
              </a:prstGeom>
              <a:blipFill>
                <a:blip r:embed="rId3"/>
                <a:stretch>
                  <a:fillRect b="-291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53F943AE-8E8C-4A75-8420-977C5EAA2465}"/>
                  </a:ext>
                </a:extLst>
              </p:cNvPr>
              <p:cNvSpPr/>
              <p:nvPr/>
            </p:nvSpPr>
            <p:spPr>
              <a:xfrm>
                <a:off x="179512" y="5013176"/>
                <a:ext cx="8856984" cy="1477328"/>
              </a:xfrm>
              <a:prstGeom prst="rect">
                <a:avLst/>
              </a:prstGeom>
            </p:spPr>
            <p:txBody>
              <a:bodyPr wrap="square">
                <a:spAutoFit/>
              </a:bodyPr>
              <a:lstStyle/>
              <a:p>
                <a:pPr algn="ctr"/>
                <a:r>
                  <a:rPr lang="en-US" sz="3600" dirty="0" err="1">
                    <a:solidFill>
                      <a:schemeClr val="accent1">
                        <a:lumMod val="40000"/>
                        <a:lumOff val="60000"/>
                      </a:schemeClr>
                    </a:solidFill>
                  </a:rPr>
                  <a:t>Kretanje</a:t>
                </a:r>
                <a:r>
                  <a:rPr lang="en-US" sz="3600" dirty="0">
                    <a:solidFill>
                      <a:schemeClr val="accent1">
                        <a:lumMod val="40000"/>
                        <a:lumOff val="60000"/>
                      </a:schemeClr>
                    </a:solidFill>
                  </a:rPr>
                  <a:t> </a:t>
                </a:r>
                <a:r>
                  <a:rPr lang="en-US" sz="3600" dirty="0" err="1">
                    <a:solidFill>
                      <a:schemeClr val="accent1">
                        <a:lumMod val="40000"/>
                        <a:lumOff val="60000"/>
                      </a:schemeClr>
                    </a:solidFill>
                  </a:rPr>
                  <a:t>satelita</a:t>
                </a:r>
                <a:r>
                  <a:rPr lang="en-US" sz="3600" dirty="0">
                    <a:solidFill>
                      <a:schemeClr val="accent1">
                        <a:lumMod val="40000"/>
                        <a:lumOff val="60000"/>
                      </a:schemeClr>
                    </a:solidFill>
                  </a:rPr>
                  <a:t> bice po </a:t>
                </a:r>
                <a:r>
                  <a:rPr lang="en-US" sz="3600" dirty="0" err="1">
                    <a:solidFill>
                      <a:schemeClr val="accent1">
                        <a:lumMod val="40000"/>
                        <a:lumOff val="60000"/>
                      </a:schemeClr>
                    </a:solidFill>
                  </a:rPr>
                  <a:t>kruznici</a:t>
                </a:r>
                <a:r>
                  <a:rPr lang="en-US" sz="3600" dirty="0">
                    <a:solidFill>
                      <a:schemeClr val="accent1">
                        <a:lumMod val="40000"/>
                        <a:lumOff val="60000"/>
                      </a:schemeClr>
                    </a:solidFill>
                  </a:rPr>
                  <a:t> </a:t>
                </a:r>
                <a:r>
                  <a:rPr lang="en-US" sz="3600" dirty="0" err="1">
                    <a:solidFill>
                      <a:schemeClr val="accent1">
                        <a:lumMod val="40000"/>
                        <a:lumOff val="60000"/>
                      </a:schemeClr>
                    </a:solidFill>
                  </a:rPr>
                  <a:t>poluprecnika</a:t>
                </a:r>
                <a:r>
                  <a:rPr lang="en-US" sz="3600" dirty="0">
                    <a:solidFill>
                      <a:schemeClr val="accent1">
                        <a:lumMod val="40000"/>
                        <a:lumOff val="60000"/>
                      </a:schemeClr>
                    </a:solidFill>
                  </a:rPr>
                  <a:t> </a:t>
                </a:r>
                <a:endParaRPr lang="sr-Latn-RS" sz="3600" dirty="0">
                  <a:solidFill>
                    <a:schemeClr val="accent1">
                      <a:lumMod val="40000"/>
                      <a:lumOff val="60000"/>
                    </a:schemeClr>
                  </a:solidFill>
                </a:endParaRPr>
              </a:p>
              <a:p>
                <a:pPr algn="ctr"/>
                <a:r>
                  <a:rPr lang="en-US" sz="3600" dirty="0">
                    <a:solidFill>
                      <a:schemeClr val="accent1">
                        <a:lumMod val="40000"/>
                        <a:lumOff val="60000"/>
                      </a:schemeClr>
                    </a:solidFill>
                  </a:rPr>
                  <a:t>r= R+</a:t>
                </a:r>
                <a:r>
                  <a:rPr lang="sr-Latn-RS" sz="3600" dirty="0">
                    <a:solidFill>
                      <a:schemeClr val="accent1">
                        <a:lumMod val="40000"/>
                        <a:lumOff val="60000"/>
                      </a:schemeClr>
                    </a:solidFill>
                  </a:rPr>
                  <a:t>h</a:t>
                </a:r>
                <a:r>
                  <a:rPr lang="en-US" sz="3600" dirty="0">
                    <a:solidFill>
                      <a:schemeClr val="accent1">
                        <a:lumMod val="40000"/>
                        <a:lumOff val="60000"/>
                      </a:schemeClr>
                    </a:solidFill>
                  </a:rPr>
                  <a:t>, </a:t>
                </a:r>
                <a:r>
                  <a:rPr lang="en-US" sz="3600" dirty="0" err="1">
                    <a:solidFill>
                      <a:schemeClr val="accent1">
                        <a:lumMod val="40000"/>
                        <a:lumOff val="60000"/>
                      </a:schemeClr>
                    </a:solidFill>
                  </a:rPr>
                  <a:t>brzinom</a:t>
                </a:r>
                <a:r>
                  <a:rPr lang="en-US" sz="3600" dirty="0">
                    <a:solidFill>
                      <a:schemeClr val="accent1">
                        <a:lumMod val="40000"/>
                        <a:lumOff val="60000"/>
                      </a:schemeClr>
                    </a:solidFill>
                  </a:rPr>
                  <a:t> </a:t>
                </a:r>
                <a14:m>
                  <m:oMath xmlns:m="http://schemas.openxmlformats.org/officeDocument/2006/math">
                    <m:sSub>
                      <m:sSubPr>
                        <m:ctrlPr>
                          <a:rPr lang="sr-Latn-RS" sz="3600" i="1">
                            <a:solidFill>
                              <a:srgbClr val="FFC000"/>
                            </a:solidFill>
                            <a:latin typeface="Cambria Math" panose="02040503050406030204" pitchFamily="18" charset="0"/>
                            <a:ea typeface="Cambria Math" panose="02040503050406030204" pitchFamily="18" charset="0"/>
                          </a:rPr>
                        </m:ctrlPr>
                      </m:sSubPr>
                      <m:e>
                        <m:r>
                          <a:rPr lang="sr-Latn-RS" sz="3600" i="1">
                            <a:solidFill>
                              <a:srgbClr val="FFC000"/>
                            </a:solidFill>
                            <a:latin typeface="Cambria Math" panose="02040503050406030204" pitchFamily="18" charset="0"/>
                            <a:ea typeface="Cambria Math" panose="02040503050406030204" pitchFamily="18" charset="0"/>
                          </a:rPr>
                          <m:t>𝑣</m:t>
                        </m:r>
                      </m:e>
                      <m:sub>
                        <m:r>
                          <a:rPr lang="sr-Latn-RS" sz="3600" i="1">
                            <a:solidFill>
                              <a:srgbClr val="FFC000"/>
                            </a:solidFill>
                            <a:latin typeface="Cambria Math" panose="02040503050406030204" pitchFamily="18" charset="0"/>
                            <a:ea typeface="Cambria Math" panose="02040503050406030204" pitchFamily="18" charset="0"/>
                          </a:rPr>
                          <m:t>𝑐</m:t>
                        </m:r>
                      </m:sub>
                    </m:sSub>
                  </m:oMath>
                </a14:m>
                <a:br>
                  <a:rPr lang="en-US" dirty="0">
                    <a:solidFill>
                      <a:srgbClr val="0A800D"/>
                    </a:solidFill>
                  </a:rPr>
                </a:br>
                <a:endParaRPr lang="en-US" dirty="0"/>
              </a:p>
            </p:txBody>
          </p:sp>
        </mc:Choice>
        <mc:Fallback>
          <p:sp>
            <p:nvSpPr>
              <p:cNvPr id="5" name="Rectangle 4">
                <a:extLst>
                  <a:ext uri="{FF2B5EF4-FFF2-40B4-BE49-F238E27FC236}">
                    <a16:creationId xmlns:a16="http://schemas.microsoft.com/office/drawing/2014/main" id="{53F943AE-8E8C-4A75-8420-977C5EAA2465}"/>
                  </a:ext>
                </a:extLst>
              </p:cNvPr>
              <p:cNvSpPr>
                <a:spLocks noRot="1" noChangeAspect="1" noMove="1" noResize="1" noEditPoints="1" noAdjustHandles="1" noChangeArrowheads="1" noChangeShapeType="1" noTextEdit="1"/>
              </p:cNvSpPr>
              <p:nvPr/>
            </p:nvSpPr>
            <p:spPr>
              <a:xfrm>
                <a:off x="179512" y="5013176"/>
                <a:ext cx="8856984" cy="1477328"/>
              </a:xfrm>
              <a:prstGeom prst="rect">
                <a:avLst/>
              </a:prstGeom>
              <a:blipFill>
                <a:blip r:embed="rId4"/>
                <a:stretch>
                  <a:fillRect l="-1032" t="-6173" r="-1032"/>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1"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Title 2"/>
              <p:cNvSpPr>
                <a:spLocks noGrp="1"/>
              </p:cNvSpPr>
              <p:nvPr>
                <p:ph type="ctrTitle"/>
              </p:nvPr>
            </p:nvSpPr>
            <p:spPr>
              <a:xfrm>
                <a:off x="539552" y="1000108"/>
                <a:ext cx="8280920" cy="1996844"/>
              </a:xfrm>
            </p:spPr>
            <p:txBody>
              <a:bodyPr>
                <a:noAutofit/>
              </a:bodyPr>
              <a:lstStyle/>
              <a:p>
                <a:pPr algn="ctr"/>
                <a:r>
                  <a:rPr lang="en-US" sz="3200" dirty="0"/>
                  <a:t>Ukoliko </a:t>
                </a:r>
                <a:r>
                  <a:rPr lang="en-US" sz="3200" dirty="0" err="1"/>
                  <a:t>kazemo</a:t>
                </a:r>
                <a:r>
                  <a:rPr lang="en-US" sz="3200" dirty="0"/>
                  <a:t> da je </a:t>
                </a:r>
                <a:r>
                  <a:rPr lang="sr-Latn-RS" sz="3200" dirty="0">
                    <a:solidFill>
                      <a:srgbClr val="FFC000"/>
                    </a:solidFill>
                  </a:rPr>
                  <a:t>h</a:t>
                </a:r>
                <a:r>
                  <a:rPr lang="en-US" sz="3200" dirty="0">
                    <a:solidFill>
                      <a:srgbClr val="FFC000"/>
                    </a:solidFill>
                  </a:rPr>
                  <a:t>&lt;&lt; R </a:t>
                </a:r>
                <a:r>
                  <a:rPr lang="en-US" sz="3200" dirty="0"/>
                  <a:t>(za </a:t>
                </a:r>
                <a:r>
                  <a:rPr lang="en-US" sz="3200" dirty="0" err="1"/>
                  <a:t>kretanje</a:t>
                </a:r>
                <a:r>
                  <a:rPr lang="en-US" sz="3200" dirty="0"/>
                  <a:t> </a:t>
                </a:r>
                <a:r>
                  <a:rPr lang="en-US" sz="3200" dirty="0" err="1"/>
                  <a:t>koje</a:t>
                </a:r>
                <a:r>
                  <a:rPr lang="en-US" sz="3200" dirty="0"/>
                  <a:t> je </a:t>
                </a:r>
                <a:r>
                  <a:rPr lang="en-US" sz="3200" dirty="0" err="1"/>
                  <a:t>blizu</a:t>
                </a:r>
                <a:r>
                  <a:rPr lang="en-US" sz="3200" dirty="0"/>
                  <a:t> </a:t>
                </a:r>
                <a:r>
                  <a:rPr lang="en-US" sz="3200" dirty="0" err="1"/>
                  <a:t>Zemljinoj</a:t>
                </a:r>
                <a:r>
                  <a:rPr lang="en-US" sz="3200" dirty="0"/>
                  <a:t> </a:t>
                </a:r>
                <a:r>
                  <a:rPr lang="en-US" sz="3200" dirty="0" err="1"/>
                  <a:t>povrsini</a:t>
                </a:r>
                <a:r>
                  <a:rPr lang="en-US" sz="3200" dirty="0"/>
                  <a:t>) </a:t>
                </a:r>
                <a:r>
                  <a:rPr lang="en-US" sz="3200" dirty="0" err="1"/>
                  <a:t>tada</a:t>
                </a:r>
                <a:r>
                  <a:rPr lang="en-US" sz="3200" dirty="0"/>
                  <a:t> je</a:t>
                </a:r>
                <a:r>
                  <a:rPr lang="sr-Latn-RS" sz="3200" dirty="0"/>
                  <a:t>:</a:t>
                </a:r>
                <a:br>
                  <a:rPr lang="sr-Latn-RS" sz="3200" dirty="0"/>
                </a:br>
                <a:br>
                  <a:rPr lang="sr-Latn-RS" sz="3200" dirty="0"/>
                </a:br>
                <a14:m>
                  <m:oMathPara xmlns:m="http://schemas.openxmlformats.org/officeDocument/2006/math">
                    <m:oMathParaPr>
                      <m:jc m:val="centerGroup"/>
                    </m:oMathParaPr>
                    <m:oMath xmlns:m="http://schemas.openxmlformats.org/officeDocument/2006/math">
                      <m:r>
                        <a:rPr lang="sr-Latn-RS" sz="4000" b="0" i="1" smtClean="0">
                          <a:latin typeface="Cambria Math" panose="02040503050406030204" pitchFamily="18" charset="0"/>
                        </a:rPr>
                        <m:t>𝑟</m:t>
                      </m:r>
                      <m:r>
                        <a:rPr lang="sr-Latn-RS" sz="4000" b="0" i="1" smtClean="0">
                          <a:latin typeface="Cambria Math" panose="02040503050406030204" pitchFamily="18" charset="0"/>
                          <a:ea typeface="Cambria Math" panose="02040503050406030204" pitchFamily="18" charset="0"/>
                        </a:rPr>
                        <m:t>~</m:t>
                      </m:r>
                      <m:r>
                        <a:rPr lang="sr-Latn-RS" sz="4000" b="0" i="1" smtClean="0">
                          <a:latin typeface="Cambria Math" panose="02040503050406030204" pitchFamily="18" charset="0"/>
                          <a:ea typeface="Cambria Math" panose="02040503050406030204" pitchFamily="18" charset="0"/>
                        </a:rPr>
                        <m:t>𝑅</m:t>
                      </m:r>
                    </m:oMath>
                  </m:oMathPara>
                </a14:m>
                <a:endParaRPr lang="sr-Latn-CS" sz="4000" dirty="0">
                  <a:solidFill>
                    <a:srgbClr val="0A800D"/>
                  </a:solidFill>
                </a:endParaRPr>
              </a:p>
            </p:txBody>
          </p:sp>
        </mc:Choice>
        <mc:Fallback>
          <p:sp>
            <p:nvSpPr>
              <p:cNvPr id="3" name="Title 2"/>
              <p:cNvSpPr>
                <a:spLocks noGrp="1" noRot="1" noChangeAspect="1" noMove="1" noResize="1" noEditPoints="1" noAdjustHandles="1" noChangeArrowheads="1" noChangeShapeType="1" noTextEdit="1"/>
              </p:cNvSpPr>
              <p:nvPr>
                <p:ph type="ctrTitle"/>
              </p:nvPr>
            </p:nvSpPr>
            <p:spPr>
              <a:xfrm>
                <a:off x="539552" y="1000108"/>
                <a:ext cx="8280920" cy="1996844"/>
              </a:xfrm>
              <a:blipFill>
                <a:blip r:embed="rId2"/>
                <a:stretch>
                  <a:fillRect t="-640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Title 2"/>
              <p:cNvSpPr txBox="1">
                <a:spLocks/>
              </p:cNvSpPr>
              <p:nvPr/>
            </p:nvSpPr>
            <p:spPr>
              <a:xfrm>
                <a:off x="467544" y="4929198"/>
                <a:ext cx="8104984" cy="804058"/>
              </a:xfrm>
              <a:prstGeom prst="rect">
                <a:avLst/>
              </a:prstGeom>
            </p:spPr>
            <p:txBody>
              <a:bodyPr vert="horz" lIns="91440" tIns="45720" rIns="91440" bIns="45720" rtlCol="0" anchor="t">
                <a:noAutofit/>
              </a:bodyPr>
              <a:lstStyle/>
              <a:p>
                <a:pPr lvl="0">
                  <a:lnSpc>
                    <a:spcPct val="90000"/>
                  </a:lnSpc>
                  <a:spcBef>
                    <a:spcPct val="0"/>
                  </a:spcBef>
                  <a:defRPr/>
                </a:pPr>
                <a:r>
                  <a:rPr kumimoji="0" lang="en-US" sz="3200" b="0" i="0" u="none" strike="noStrike" kern="1200" cap="none" spc="0" normalizeH="0" baseline="0" noProof="0" dirty="0">
                    <a:ln>
                      <a:noFill/>
                    </a:ln>
                    <a:solidFill>
                      <a:srgbClr val="FFC000"/>
                    </a:solidFill>
                    <a:effectLst/>
                    <a:uLnTx/>
                    <a:uFillTx/>
                    <a:latin typeface="Agency FB" panose="020B0503020202020204" pitchFamily="34" charset="0"/>
                    <a:ea typeface="+mj-ea"/>
                    <a:cs typeface="Segoe UI Light" panose="020B0502040204020203" pitchFamily="34" charset="0"/>
                  </a:rPr>
                  <a:t>Brzina je </a:t>
                </a:r>
                <a:r>
                  <a:rPr kumimoji="0" lang="en-US" sz="3200" b="0" i="0" u="none" strike="noStrike" kern="1200" cap="none" spc="0" normalizeH="0" baseline="0" noProof="0" dirty="0" err="1">
                    <a:ln>
                      <a:noFill/>
                    </a:ln>
                    <a:solidFill>
                      <a:srgbClr val="FFC000"/>
                    </a:solidFill>
                    <a:effectLst/>
                    <a:uLnTx/>
                    <a:uFillTx/>
                    <a:latin typeface="Agency FB" panose="020B0503020202020204" pitchFamily="34" charset="0"/>
                    <a:ea typeface="+mj-ea"/>
                    <a:cs typeface="Segoe UI Light" panose="020B0502040204020203" pitchFamily="34" charset="0"/>
                  </a:rPr>
                  <a:t>tada</a:t>
                </a:r>
                <a:r>
                  <a:rPr kumimoji="0" lang="en-US" sz="3200" b="0" i="0" u="none" strike="noStrike" kern="1200" cap="none" spc="0" normalizeH="0" baseline="0" noProof="0" dirty="0">
                    <a:ln>
                      <a:noFill/>
                    </a:ln>
                    <a:solidFill>
                      <a:srgbClr val="FFC000"/>
                    </a:solidFill>
                    <a:effectLst/>
                    <a:uLnTx/>
                    <a:uFillTx/>
                    <a:latin typeface="Agency FB" panose="020B0503020202020204" pitchFamily="34" charset="0"/>
                    <a:ea typeface="+mj-ea"/>
                    <a:cs typeface="Segoe UI Light" panose="020B0502040204020203" pitchFamily="34" charset="0"/>
                  </a:rPr>
                  <a:t> </a:t>
                </a:r>
                <a14:m>
                  <m:oMath xmlns:m="http://schemas.openxmlformats.org/officeDocument/2006/math">
                    <m:sSub>
                      <m:sSubPr>
                        <m:ctrlPr>
                          <a:rPr lang="sr-Latn-RS" sz="3200" i="1">
                            <a:solidFill>
                              <a:srgbClr val="FFC000"/>
                            </a:solidFill>
                            <a:latin typeface="Cambria Math" panose="02040503050406030204" pitchFamily="18" charset="0"/>
                            <a:ea typeface="Cambria Math" panose="02040503050406030204" pitchFamily="18" charset="0"/>
                          </a:rPr>
                        </m:ctrlPr>
                      </m:sSubPr>
                      <m:e>
                        <m:r>
                          <a:rPr lang="sr-Latn-RS" sz="3200" i="1">
                            <a:solidFill>
                              <a:srgbClr val="FFC000"/>
                            </a:solidFill>
                            <a:latin typeface="Cambria Math" panose="02040503050406030204" pitchFamily="18" charset="0"/>
                            <a:ea typeface="Cambria Math" panose="02040503050406030204" pitchFamily="18" charset="0"/>
                          </a:rPr>
                          <m:t>𝑣</m:t>
                        </m:r>
                      </m:e>
                      <m:sub>
                        <m:r>
                          <a:rPr lang="sr-Latn-RS" sz="3200" i="1">
                            <a:solidFill>
                              <a:srgbClr val="FFC000"/>
                            </a:solidFill>
                            <a:latin typeface="Cambria Math" panose="02040503050406030204" pitchFamily="18" charset="0"/>
                            <a:ea typeface="Cambria Math" panose="02040503050406030204" pitchFamily="18" charset="0"/>
                          </a:rPr>
                          <m:t>1</m:t>
                        </m:r>
                        <m:r>
                          <a:rPr lang="sr-Latn-RS" sz="3200" i="1">
                            <a:solidFill>
                              <a:srgbClr val="FFC000"/>
                            </a:solidFill>
                            <a:latin typeface="Cambria Math" panose="02040503050406030204" pitchFamily="18" charset="0"/>
                            <a:ea typeface="Cambria Math" panose="02040503050406030204" pitchFamily="18" charset="0"/>
                          </a:rPr>
                          <m:t>𝑘</m:t>
                        </m:r>
                      </m:sub>
                    </m:sSub>
                    <m:r>
                      <a:rPr lang="sr-Latn-RS" sz="3200" i="1">
                        <a:solidFill>
                          <a:srgbClr val="FFC000"/>
                        </a:solidFill>
                        <a:latin typeface="Cambria Math" panose="02040503050406030204" pitchFamily="18" charset="0"/>
                        <a:ea typeface="Cambria Math" panose="02040503050406030204" pitchFamily="18" charset="0"/>
                      </a:rPr>
                      <m:t>⟶</m:t>
                    </m:r>
                    <m:r>
                      <a:rPr lang="sr-Latn-RS" sz="3200" i="1">
                        <a:solidFill>
                          <a:srgbClr val="FFC000"/>
                        </a:solidFill>
                        <a:latin typeface="Cambria Math" panose="02040503050406030204" pitchFamily="18" charset="0"/>
                        <a:ea typeface="Cambria Math" panose="02040503050406030204" pitchFamily="18" charset="0"/>
                      </a:rPr>
                      <m:t>𝑃𝑅𝑉𝐴</m:t>
                    </m:r>
                    <m:r>
                      <a:rPr lang="sr-Latn-RS" sz="3200" i="1">
                        <a:solidFill>
                          <a:srgbClr val="FFC000"/>
                        </a:solidFill>
                        <a:latin typeface="Cambria Math" panose="02040503050406030204" pitchFamily="18" charset="0"/>
                        <a:ea typeface="Cambria Math" panose="02040503050406030204" pitchFamily="18" charset="0"/>
                      </a:rPr>
                      <m:t> </m:t>
                    </m:r>
                    <m:r>
                      <a:rPr lang="sr-Latn-RS" sz="3200" i="1">
                        <a:solidFill>
                          <a:srgbClr val="FFC000"/>
                        </a:solidFill>
                        <a:latin typeface="Cambria Math" panose="02040503050406030204" pitchFamily="18" charset="0"/>
                        <a:ea typeface="Cambria Math" panose="02040503050406030204" pitchFamily="18" charset="0"/>
                      </a:rPr>
                      <m:t>𝐾𝑂𝑆𝑀𝐼</m:t>
                    </m:r>
                    <m:r>
                      <a:rPr lang="sr-Latn-RS" sz="3200" i="1">
                        <a:solidFill>
                          <a:srgbClr val="FFC000"/>
                        </a:solidFill>
                        <a:latin typeface="Cambria Math" panose="02040503050406030204" pitchFamily="18" charset="0"/>
                        <a:ea typeface="Cambria Math" panose="02040503050406030204" pitchFamily="18" charset="0"/>
                      </a:rPr>
                      <m:t>Č</m:t>
                    </m:r>
                    <m:r>
                      <a:rPr lang="sr-Latn-RS" sz="3200" i="1">
                        <a:solidFill>
                          <a:srgbClr val="FFC000"/>
                        </a:solidFill>
                        <a:latin typeface="Cambria Math" panose="02040503050406030204" pitchFamily="18" charset="0"/>
                        <a:ea typeface="Cambria Math" panose="02040503050406030204" pitchFamily="18" charset="0"/>
                      </a:rPr>
                      <m:t>𝐾𝐴</m:t>
                    </m:r>
                    <m:r>
                      <a:rPr lang="sr-Latn-RS" sz="3200" i="1">
                        <a:solidFill>
                          <a:srgbClr val="FFC000"/>
                        </a:solidFill>
                        <a:latin typeface="Cambria Math" panose="02040503050406030204" pitchFamily="18" charset="0"/>
                        <a:ea typeface="Cambria Math" panose="02040503050406030204" pitchFamily="18" charset="0"/>
                      </a:rPr>
                      <m:t> </m:t>
                    </m:r>
                    <m:r>
                      <a:rPr lang="sr-Latn-RS" sz="3200" i="1">
                        <a:solidFill>
                          <a:srgbClr val="FFC000"/>
                        </a:solidFill>
                        <a:latin typeface="Cambria Math" panose="02040503050406030204" pitchFamily="18" charset="0"/>
                        <a:ea typeface="Cambria Math" panose="02040503050406030204" pitchFamily="18" charset="0"/>
                      </a:rPr>
                      <m:t>𝐵𝑅𝑍𝐼𝑁𝐴</m:t>
                    </m:r>
                  </m:oMath>
                </a14:m>
                <a:endParaRPr kumimoji="0" lang="sr-Latn-CS" sz="3200" b="0" i="0" u="none" strike="noStrike" kern="1200" cap="none" spc="0" normalizeH="0" baseline="0" noProof="0" dirty="0">
                  <a:ln>
                    <a:noFill/>
                  </a:ln>
                  <a:solidFill>
                    <a:srgbClr val="FFC000"/>
                  </a:solidFill>
                  <a:effectLst/>
                  <a:uLnTx/>
                  <a:uFillTx/>
                  <a:latin typeface="Agency FB" panose="020B0503020202020204" pitchFamily="34" charset="0"/>
                  <a:ea typeface="+mj-ea"/>
                  <a:cs typeface="Segoe UI Light" panose="020B0502040204020203" pitchFamily="34" charset="0"/>
                </a:endParaRPr>
              </a:p>
            </p:txBody>
          </p:sp>
        </mc:Choice>
        <mc:Fallback>
          <p:sp>
            <p:nvSpPr>
              <p:cNvPr id="12" name="Title 2"/>
              <p:cNvSpPr txBox="1">
                <a:spLocks noRot="1" noChangeAspect="1" noMove="1" noResize="1" noEditPoints="1" noAdjustHandles="1" noChangeArrowheads="1" noChangeShapeType="1" noTextEdit="1"/>
              </p:cNvSpPr>
              <p:nvPr/>
            </p:nvSpPr>
            <p:spPr>
              <a:xfrm>
                <a:off x="467544" y="4929198"/>
                <a:ext cx="8104984" cy="804058"/>
              </a:xfrm>
              <a:prstGeom prst="rect">
                <a:avLst/>
              </a:prstGeom>
              <a:blipFill>
                <a:blip r:embed="rId3"/>
                <a:stretch>
                  <a:fillRect l="-1956" t="-1526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1BD6D348-2B91-4AAD-A64A-73B87B0BA1EE}"/>
                  </a:ext>
                </a:extLst>
              </p:cNvPr>
              <p:cNvSpPr/>
              <p:nvPr/>
            </p:nvSpPr>
            <p:spPr>
              <a:xfrm>
                <a:off x="-114475" y="3178362"/>
                <a:ext cx="9372950" cy="1365374"/>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p>
                        <m:sSupPr>
                          <m:ctrlPr>
                            <a:rPr lang="sr-Latn-RS" sz="2800" i="1" smtClean="0">
                              <a:solidFill>
                                <a:schemeClr val="accent1">
                                  <a:lumMod val="20000"/>
                                  <a:lumOff val="80000"/>
                                </a:schemeClr>
                              </a:solidFill>
                              <a:latin typeface="Cambria Math" panose="02040503050406030204" pitchFamily="18" charset="0"/>
                              <a:ea typeface="Cambria Math" panose="02040503050406030204" pitchFamily="18" charset="0"/>
                            </a:rPr>
                          </m:ctrlPr>
                        </m:sSupPr>
                        <m:e>
                          <m:r>
                            <a:rPr lang="sr-Latn-RS" sz="2800" i="1">
                              <a:solidFill>
                                <a:schemeClr val="accent1">
                                  <a:lumMod val="20000"/>
                                  <a:lumOff val="80000"/>
                                </a:schemeClr>
                              </a:solidFill>
                              <a:latin typeface="Cambria Math" panose="02040503050406030204" pitchFamily="18" charset="0"/>
                              <a:ea typeface="Cambria Math" panose="02040503050406030204" pitchFamily="18" charset="0"/>
                            </a:rPr>
                            <m:t>𝑣</m:t>
                          </m:r>
                        </m:e>
                        <m:sup>
                          <m:r>
                            <a:rPr lang="sr-Latn-RS" sz="2800" i="1">
                              <a:solidFill>
                                <a:schemeClr val="accent1">
                                  <a:lumMod val="20000"/>
                                  <a:lumOff val="80000"/>
                                </a:schemeClr>
                              </a:solidFill>
                              <a:latin typeface="Cambria Math" panose="02040503050406030204" pitchFamily="18" charset="0"/>
                              <a:ea typeface="Cambria Math" panose="02040503050406030204" pitchFamily="18" charset="0"/>
                            </a:rPr>
                            <m:t>2</m:t>
                          </m:r>
                        </m:sup>
                      </m:sSup>
                      <m:r>
                        <a:rPr lang="sr-Latn-RS" sz="2800" i="1">
                          <a:solidFill>
                            <a:schemeClr val="accent1">
                              <a:lumMod val="20000"/>
                              <a:lumOff val="80000"/>
                            </a:schemeClr>
                          </a:solidFill>
                          <a:latin typeface="Cambria Math" panose="02040503050406030204" pitchFamily="18" charset="0"/>
                          <a:ea typeface="Cambria Math" panose="02040503050406030204" pitchFamily="18" charset="0"/>
                        </a:rPr>
                        <m:t>=</m:t>
                      </m:r>
                      <m:f>
                        <m:fPr>
                          <m:ctrlPr>
                            <a:rPr lang="sr-Latn-RS" sz="2800" i="1">
                              <a:solidFill>
                                <a:schemeClr val="accent1">
                                  <a:lumMod val="20000"/>
                                  <a:lumOff val="80000"/>
                                </a:schemeClr>
                              </a:solidFill>
                              <a:latin typeface="Cambria Math" panose="02040503050406030204" pitchFamily="18" charset="0"/>
                              <a:ea typeface="Cambria Math" panose="02040503050406030204" pitchFamily="18" charset="0"/>
                            </a:rPr>
                          </m:ctrlPr>
                        </m:fPr>
                        <m:num>
                          <m:r>
                            <a:rPr lang="sr-Latn-RS" sz="2800" i="1">
                              <a:solidFill>
                                <a:schemeClr val="accent1">
                                  <a:lumMod val="20000"/>
                                  <a:lumOff val="80000"/>
                                </a:schemeClr>
                              </a:solidFill>
                              <a:latin typeface="Cambria Math" panose="02040503050406030204" pitchFamily="18" charset="0"/>
                              <a:ea typeface="Cambria Math" panose="02040503050406030204" pitchFamily="18" charset="0"/>
                            </a:rPr>
                            <m:t>𝛾</m:t>
                          </m:r>
                          <m:r>
                            <a:rPr lang="sr-Latn-RS" sz="2800" i="1">
                              <a:solidFill>
                                <a:schemeClr val="accent1">
                                  <a:lumMod val="20000"/>
                                  <a:lumOff val="80000"/>
                                </a:schemeClr>
                              </a:solidFill>
                              <a:latin typeface="Cambria Math" panose="02040503050406030204" pitchFamily="18" charset="0"/>
                              <a:ea typeface="Cambria Math" panose="02040503050406030204" pitchFamily="18" charset="0"/>
                            </a:rPr>
                            <m:t>𝑀</m:t>
                          </m:r>
                        </m:num>
                        <m:den>
                          <m:r>
                            <a:rPr lang="sr-Latn-RS" sz="2800" b="0" i="1" smtClean="0">
                              <a:solidFill>
                                <a:schemeClr val="accent1">
                                  <a:lumMod val="20000"/>
                                  <a:lumOff val="80000"/>
                                </a:schemeClr>
                              </a:solidFill>
                              <a:latin typeface="Cambria Math" panose="02040503050406030204" pitchFamily="18" charset="0"/>
                              <a:ea typeface="Cambria Math" panose="02040503050406030204" pitchFamily="18" charset="0"/>
                            </a:rPr>
                            <m:t>𝑅</m:t>
                          </m:r>
                        </m:den>
                      </m:f>
                      <m:r>
                        <a:rPr lang="sr-Latn-RS" sz="2800" i="1" smtClean="0">
                          <a:solidFill>
                            <a:schemeClr val="accent1">
                              <a:lumMod val="20000"/>
                              <a:lumOff val="80000"/>
                            </a:schemeClr>
                          </a:solidFill>
                          <a:latin typeface="Cambria Math" panose="02040503050406030204" pitchFamily="18" charset="0"/>
                          <a:ea typeface="Cambria Math" panose="02040503050406030204" pitchFamily="18" charset="0"/>
                        </a:rPr>
                        <m:t>⇒</m:t>
                      </m:r>
                      <m:r>
                        <a:rPr lang="sr-Latn-RS" sz="2800" b="0" i="1" smtClean="0">
                          <a:solidFill>
                            <a:schemeClr val="accent1">
                              <a:lumMod val="20000"/>
                              <a:lumOff val="80000"/>
                            </a:schemeClr>
                          </a:solidFill>
                          <a:latin typeface="Cambria Math" panose="02040503050406030204" pitchFamily="18" charset="0"/>
                          <a:ea typeface="Cambria Math" panose="02040503050406030204" pitchFamily="18" charset="0"/>
                        </a:rPr>
                        <m:t>𝑣</m:t>
                      </m:r>
                      <m:r>
                        <a:rPr lang="sr-Latn-RS" sz="2800" b="0" i="1" smtClean="0">
                          <a:solidFill>
                            <a:schemeClr val="accent1">
                              <a:lumMod val="20000"/>
                              <a:lumOff val="80000"/>
                            </a:schemeClr>
                          </a:solidFill>
                          <a:latin typeface="Cambria Math" panose="02040503050406030204" pitchFamily="18" charset="0"/>
                          <a:ea typeface="Cambria Math" panose="02040503050406030204" pitchFamily="18" charset="0"/>
                        </a:rPr>
                        <m:t>=</m:t>
                      </m:r>
                      <m:rad>
                        <m:radPr>
                          <m:degHide m:val="on"/>
                          <m:ctrlPr>
                            <a:rPr lang="sr-Latn-RS" sz="2800" b="0" i="1" smtClean="0">
                              <a:solidFill>
                                <a:schemeClr val="accent1">
                                  <a:lumMod val="20000"/>
                                  <a:lumOff val="80000"/>
                                </a:schemeClr>
                              </a:solidFill>
                              <a:latin typeface="Cambria Math" panose="02040503050406030204" pitchFamily="18" charset="0"/>
                              <a:ea typeface="Cambria Math" panose="02040503050406030204" pitchFamily="18" charset="0"/>
                            </a:rPr>
                          </m:ctrlPr>
                        </m:radPr>
                        <m:deg/>
                        <m:e>
                          <m:f>
                            <m:fPr>
                              <m:ctrlPr>
                                <a:rPr lang="sr-Latn-RS" sz="2800" i="1">
                                  <a:solidFill>
                                    <a:schemeClr val="accent1">
                                      <a:lumMod val="20000"/>
                                      <a:lumOff val="80000"/>
                                    </a:schemeClr>
                                  </a:solidFill>
                                  <a:latin typeface="Cambria Math" panose="02040503050406030204" pitchFamily="18" charset="0"/>
                                  <a:ea typeface="Cambria Math" panose="02040503050406030204" pitchFamily="18" charset="0"/>
                                </a:rPr>
                              </m:ctrlPr>
                            </m:fPr>
                            <m:num>
                              <m:r>
                                <a:rPr lang="sr-Latn-RS" sz="2800" i="1">
                                  <a:solidFill>
                                    <a:schemeClr val="accent1">
                                      <a:lumMod val="20000"/>
                                      <a:lumOff val="80000"/>
                                    </a:schemeClr>
                                  </a:solidFill>
                                  <a:latin typeface="Cambria Math" panose="02040503050406030204" pitchFamily="18" charset="0"/>
                                  <a:ea typeface="Cambria Math" panose="02040503050406030204" pitchFamily="18" charset="0"/>
                                </a:rPr>
                                <m:t>𝛾</m:t>
                              </m:r>
                              <m:r>
                                <a:rPr lang="sr-Latn-RS" sz="2800" i="1">
                                  <a:solidFill>
                                    <a:schemeClr val="accent1">
                                      <a:lumMod val="20000"/>
                                      <a:lumOff val="80000"/>
                                    </a:schemeClr>
                                  </a:solidFill>
                                  <a:latin typeface="Cambria Math" panose="02040503050406030204" pitchFamily="18" charset="0"/>
                                  <a:ea typeface="Cambria Math" panose="02040503050406030204" pitchFamily="18" charset="0"/>
                                </a:rPr>
                                <m:t>𝑀</m:t>
                              </m:r>
                            </m:num>
                            <m:den>
                              <m:r>
                                <a:rPr lang="sr-Latn-RS" sz="2800" i="1">
                                  <a:solidFill>
                                    <a:schemeClr val="accent1">
                                      <a:lumMod val="20000"/>
                                      <a:lumOff val="80000"/>
                                    </a:schemeClr>
                                  </a:solidFill>
                                  <a:latin typeface="Cambria Math" panose="02040503050406030204" pitchFamily="18" charset="0"/>
                                  <a:ea typeface="Cambria Math" panose="02040503050406030204" pitchFamily="18" charset="0"/>
                                </a:rPr>
                                <m:t>𝑅</m:t>
                              </m:r>
                            </m:den>
                          </m:f>
                        </m:e>
                      </m:rad>
                      <m:r>
                        <a:rPr lang="sr-Latn-RS" sz="2800" b="0" i="1" smtClean="0">
                          <a:solidFill>
                            <a:schemeClr val="accent1">
                              <a:lumMod val="20000"/>
                              <a:lumOff val="80000"/>
                            </a:schemeClr>
                          </a:solidFill>
                          <a:latin typeface="Cambria Math" panose="02040503050406030204" pitchFamily="18" charset="0"/>
                          <a:ea typeface="Cambria Math" panose="02040503050406030204" pitchFamily="18" charset="0"/>
                        </a:rPr>
                        <m:t>=</m:t>
                      </m:r>
                      <m:sSub>
                        <m:sSubPr>
                          <m:ctrlPr>
                            <a:rPr lang="sr-Latn-RS" sz="2800" b="0" i="1" smtClean="0">
                              <a:solidFill>
                                <a:schemeClr val="accent1">
                                  <a:lumMod val="20000"/>
                                  <a:lumOff val="80000"/>
                                </a:schemeClr>
                              </a:solidFill>
                              <a:latin typeface="Cambria Math" panose="02040503050406030204" pitchFamily="18" charset="0"/>
                              <a:ea typeface="Cambria Math" panose="02040503050406030204" pitchFamily="18" charset="0"/>
                            </a:rPr>
                          </m:ctrlPr>
                        </m:sSubPr>
                        <m:e>
                          <m:r>
                            <a:rPr lang="sr-Latn-RS" sz="2800" b="0" i="1" smtClean="0">
                              <a:solidFill>
                                <a:schemeClr val="accent1">
                                  <a:lumMod val="20000"/>
                                  <a:lumOff val="80000"/>
                                </a:schemeClr>
                              </a:solidFill>
                              <a:latin typeface="Cambria Math" panose="02040503050406030204" pitchFamily="18" charset="0"/>
                              <a:ea typeface="Cambria Math" panose="02040503050406030204" pitchFamily="18" charset="0"/>
                            </a:rPr>
                            <m:t>𝑣</m:t>
                          </m:r>
                        </m:e>
                        <m:sub>
                          <m:r>
                            <a:rPr lang="sr-Latn-RS" sz="2800" b="0" i="1" smtClean="0">
                              <a:solidFill>
                                <a:schemeClr val="accent1">
                                  <a:lumMod val="20000"/>
                                  <a:lumOff val="80000"/>
                                </a:schemeClr>
                              </a:solidFill>
                              <a:latin typeface="Cambria Math" panose="02040503050406030204" pitchFamily="18" charset="0"/>
                              <a:ea typeface="Cambria Math" panose="02040503050406030204" pitchFamily="18" charset="0"/>
                            </a:rPr>
                            <m:t>1</m:t>
                          </m:r>
                          <m:r>
                            <a:rPr lang="sr-Latn-RS" sz="2800" b="0" i="1" smtClean="0">
                              <a:solidFill>
                                <a:schemeClr val="accent1">
                                  <a:lumMod val="20000"/>
                                  <a:lumOff val="80000"/>
                                </a:schemeClr>
                              </a:solidFill>
                              <a:latin typeface="Cambria Math" panose="02040503050406030204" pitchFamily="18" charset="0"/>
                              <a:ea typeface="Cambria Math" panose="02040503050406030204" pitchFamily="18" charset="0"/>
                            </a:rPr>
                            <m:t>𝑘</m:t>
                          </m:r>
                        </m:sub>
                      </m:sSub>
                      <m:r>
                        <a:rPr lang="sr-Latn-RS" sz="2800" b="0" i="1" smtClean="0">
                          <a:solidFill>
                            <a:schemeClr val="accent1">
                              <a:lumMod val="20000"/>
                              <a:lumOff val="80000"/>
                            </a:schemeClr>
                          </a:solidFill>
                          <a:latin typeface="Cambria Math" panose="02040503050406030204" pitchFamily="18" charset="0"/>
                          <a:ea typeface="Cambria Math" panose="02040503050406030204" pitchFamily="18" charset="0"/>
                        </a:rPr>
                        <m:t>⟶</m:t>
                      </m:r>
                      <m:r>
                        <a:rPr lang="sr-Latn-RS" sz="2800" b="0" i="1" smtClean="0">
                          <a:solidFill>
                            <a:schemeClr val="accent1">
                              <a:lumMod val="20000"/>
                              <a:lumOff val="80000"/>
                            </a:schemeClr>
                          </a:solidFill>
                          <a:latin typeface="Cambria Math" panose="02040503050406030204" pitchFamily="18" charset="0"/>
                          <a:ea typeface="Cambria Math" panose="02040503050406030204" pitchFamily="18" charset="0"/>
                        </a:rPr>
                        <m:t>𝑃𝑅𝑉𝐴</m:t>
                      </m:r>
                      <m:r>
                        <a:rPr lang="sr-Latn-RS" sz="2800" b="0" i="1" smtClean="0">
                          <a:solidFill>
                            <a:schemeClr val="accent1">
                              <a:lumMod val="20000"/>
                              <a:lumOff val="80000"/>
                            </a:schemeClr>
                          </a:solidFill>
                          <a:latin typeface="Cambria Math" panose="02040503050406030204" pitchFamily="18" charset="0"/>
                          <a:ea typeface="Cambria Math" panose="02040503050406030204" pitchFamily="18" charset="0"/>
                        </a:rPr>
                        <m:t> </m:t>
                      </m:r>
                      <m:r>
                        <a:rPr lang="sr-Latn-RS" sz="2800" b="0" i="1" smtClean="0">
                          <a:solidFill>
                            <a:schemeClr val="accent1">
                              <a:lumMod val="20000"/>
                              <a:lumOff val="80000"/>
                            </a:schemeClr>
                          </a:solidFill>
                          <a:latin typeface="Cambria Math" panose="02040503050406030204" pitchFamily="18" charset="0"/>
                          <a:ea typeface="Cambria Math" panose="02040503050406030204" pitchFamily="18" charset="0"/>
                        </a:rPr>
                        <m:t>𝐾𝑂𝑆𝑀𝐼</m:t>
                      </m:r>
                      <m:r>
                        <a:rPr lang="sr-Latn-RS" sz="2800" b="0" i="1" smtClean="0">
                          <a:solidFill>
                            <a:schemeClr val="accent1">
                              <a:lumMod val="20000"/>
                              <a:lumOff val="80000"/>
                            </a:schemeClr>
                          </a:solidFill>
                          <a:latin typeface="Cambria Math" panose="02040503050406030204" pitchFamily="18" charset="0"/>
                          <a:ea typeface="Cambria Math" panose="02040503050406030204" pitchFamily="18" charset="0"/>
                        </a:rPr>
                        <m:t>Č</m:t>
                      </m:r>
                      <m:r>
                        <a:rPr lang="sr-Latn-RS" sz="2800" b="0" i="1" smtClean="0">
                          <a:solidFill>
                            <a:schemeClr val="accent1">
                              <a:lumMod val="20000"/>
                              <a:lumOff val="80000"/>
                            </a:schemeClr>
                          </a:solidFill>
                          <a:latin typeface="Cambria Math" panose="02040503050406030204" pitchFamily="18" charset="0"/>
                          <a:ea typeface="Cambria Math" panose="02040503050406030204" pitchFamily="18" charset="0"/>
                        </a:rPr>
                        <m:t>𝐾𝐴</m:t>
                      </m:r>
                      <m:r>
                        <a:rPr lang="sr-Latn-RS" sz="2800" b="0" i="1" smtClean="0">
                          <a:solidFill>
                            <a:schemeClr val="accent1">
                              <a:lumMod val="20000"/>
                              <a:lumOff val="80000"/>
                            </a:schemeClr>
                          </a:solidFill>
                          <a:latin typeface="Cambria Math" panose="02040503050406030204" pitchFamily="18" charset="0"/>
                          <a:ea typeface="Cambria Math" panose="02040503050406030204" pitchFamily="18" charset="0"/>
                        </a:rPr>
                        <m:t> </m:t>
                      </m:r>
                      <m:r>
                        <a:rPr lang="sr-Latn-RS" sz="2800" b="0" i="1" smtClean="0">
                          <a:solidFill>
                            <a:schemeClr val="accent1">
                              <a:lumMod val="20000"/>
                              <a:lumOff val="80000"/>
                            </a:schemeClr>
                          </a:solidFill>
                          <a:latin typeface="Cambria Math" panose="02040503050406030204" pitchFamily="18" charset="0"/>
                          <a:ea typeface="Cambria Math" panose="02040503050406030204" pitchFamily="18" charset="0"/>
                        </a:rPr>
                        <m:t>𝐵𝑅𝑍𝐼𝑁𝐴</m:t>
                      </m:r>
                    </m:oMath>
                  </m:oMathPara>
                </a14:m>
                <a:endParaRPr lang="en-US" sz="2800" dirty="0"/>
              </a:p>
            </p:txBody>
          </p:sp>
        </mc:Choice>
        <mc:Fallback>
          <p:sp>
            <p:nvSpPr>
              <p:cNvPr id="2" name="Rectangle 1">
                <a:extLst>
                  <a:ext uri="{FF2B5EF4-FFF2-40B4-BE49-F238E27FC236}">
                    <a16:creationId xmlns:a16="http://schemas.microsoft.com/office/drawing/2014/main" id="{1BD6D348-2B91-4AAD-A64A-73B87B0BA1EE}"/>
                  </a:ext>
                </a:extLst>
              </p:cNvPr>
              <p:cNvSpPr>
                <a:spLocks noRot="1" noChangeAspect="1" noMove="1" noResize="1" noEditPoints="1" noAdjustHandles="1" noChangeArrowheads="1" noChangeShapeType="1" noTextEdit="1"/>
              </p:cNvSpPr>
              <p:nvPr/>
            </p:nvSpPr>
            <p:spPr>
              <a:xfrm>
                <a:off x="-114475" y="3178362"/>
                <a:ext cx="9372950" cy="1365374"/>
              </a:xfrm>
              <a:prstGeom prst="rect">
                <a:avLst/>
              </a:prstGeom>
              <a:blipFill>
                <a:blip r:embed="rId4"/>
                <a:stretch>
                  <a:fillRect/>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vertical)">
                                      <p:cBhvr>
                                        <p:cTn id="7" dur="2000"/>
                                        <p:tgtEl>
                                          <p:spTgt spid="3"/>
                                        </p:tgtEl>
                                      </p:cBhvr>
                                    </p:animEffect>
                                  </p:childTnLst>
                                </p:cTn>
                              </p:par>
                            </p:childTnLst>
                          </p:cTn>
                        </p:par>
                        <p:par>
                          <p:cTn id="8" fill="hold">
                            <p:stCondLst>
                              <p:cond delay="2000"/>
                            </p:stCondLst>
                            <p:childTnLst>
                              <p:par>
                                <p:cTn id="9" presetID="3" presetClass="entr" presetSubtype="5" fill="hold"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blinds(vertical)">
                                      <p:cBhvr>
                                        <p:cTn id="11" dur="20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Theme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D PowerPoint presentation (Hubble Telescope model).potx" id="{E867D21D-CB29-427C-ADDF-863C72796688}" vid="{C6229812-62DB-4023-B175-C9C90C755D7F}"/>
    </a:ext>
  </a:extLst>
</a:theme>
</file>

<file path=docProps/app.xml><?xml version="1.0" encoding="utf-8"?>
<Properties xmlns="http://schemas.openxmlformats.org/officeDocument/2006/extended-properties" xmlns:vt="http://schemas.openxmlformats.org/officeDocument/2006/docPropsVTypes">
  <Template>Theme1</Template>
  <TotalTime>661</TotalTime>
  <Words>1027</Words>
  <Application>Microsoft Office PowerPoint</Application>
  <PresentationFormat>On-screen Show (4:3)</PresentationFormat>
  <Paragraphs>105</Paragraphs>
  <Slides>18</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Agency FB</vt:lpstr>
      <vt:lpstr>Aharoni</vt:lpstr>
      <vt:lpstr>Arial</vt:lpstr>
      <vt:lpstr>Calibri</vt:lpstr>
      <vt:lpstr>Calibri Light</vt:lpstr>
      <vt:lpstr>Cambria Math</vt:lpstr>
      <vt:lpstr>Century Gothic</vt:lpstr>
      <vt:lpstr>Segoe UI Light</vt:lpstr>
      <vt:lpstr>Tahoma</vt:lpstr>
      <vt:lpstr>Theme1</vt:lpstr>
      <vt:lpstr>PowerPoint Presentation</vt:lpstr>
      <vt:lpstr>Kada se neko telo krece i kada na to telo deluje sila tako da pravac sile stalno prolazi kroz jednu tacku  prostora, takvo kretanje se naziva CENTRALNO KRETANJE, a sila koja deluje na to telo takodje se naziva CENTRALNA SILA. Gravitacionalna sila je jedan vid centalnih sila. </vt:lpstr>
      <vt:lpstr>Kretanje vestackih satelita  i kosmickih aparata</vt:lpstr>
      <vt:lpstr>Poslednji stepeni visestepenih reketa daje satelitu potrebnu brzinu na visini h iznad Zemlje.</vt:lpstr>
      <vt:lpstr>U aktivnom delu raketni motori su ukljuceni i kretanje se odredjuje njihovim delovanjem kao i delovanjem gravitacione sile Zemlje ili nekog drugog nebeskog tela.</vt:lpstr>
      <vt:lpstr>M – masa Zemlje m –  masa satelita h – rastojanje od povrsine Zemlje R – poluprecnik Zemlje Fg – gravitaciona sila  γ – univerzalna konstanta    </vt:lpstr>
      <vt:lpstr>Da bi se odredila brzina kretanja tela mase m pod dejstvom gravitacione sile, polazi se od izraza za rad koji se izvrsi prilikom premestanja tela iz tacke 1 u tacku 2, uz koriscenje zakonu o odrzanju energije. Na taj nacin dobija se izraz:  </vt:lpstr>
      <vt:lpstr>U zavisnosti od mesta lansiranja i od inteziteta pravca pocetne brzine, vestacki satelit ce se idalje kretati po kruznici, ukoliko u poslednji izraz stavimo : </vt:lpstr>
      <vt:lpstr>Ukoliko kazemo da je h&lt;&lt; R (za kretanje koje je blizu Zemljinoj povrsini) tada je:  r~R</vt:lpstr>
      <vt:lpstr>Prva kosmicka brzina je brzina koju imaju satelititI koji se krecu iznad same povrsine Zemlje i ona iznosi : </vt:lpstr>
      <vt:lpstr>Ukoliko se u predhodnoj formuli za brzinu doda da nam je promenljiva a jednaka beskonacnosti, kretanje ce onda biti po  PARABOLI. </vt:lpstr>
      <vt:lpstr>Ukoliko je v_c=v_1k   (na malim visinama od Zemlje) tada je:</vt:lpstr>
      <vt:lpstr>Druga kosmicka brzina ili parabolicna brzina oslobadjanja  je najmanja pocetna brzina koju je potrebno dati objektu da napusti gravitaciono polje neke planete tj. u nasem slucaju nase planete Zemlje.</vt:lpstr>
      <vt:lpstr>Najmanja brzina se uvek odnosi na brzinu ukoliko se kosmicki aparat lansira blizu Zemljine povrsine  (kada nam je visina po vrednosti jako blizu nuli jer je u tom slucaju poluprecnik R dosta veci od visine h).  h~0 ukoliko je R≫h   Putanja nekih kometa veoma su slicne paraboli.   </vt:lpstr>
      <vt:lpstr>PowerPoint Presentation</vt:lpstr>
      <vt:lpstr>Kako nakon izlaska iz sfere dejstva Zemlje kosmicki aparat ne bi pao na Sunce, on mora imati brzinu razlicitu od nule u odnosu na Sunce.      </vt:lpstr>
      <vt:lpstr>PowerPoint Presentation</vt:lpstr>
      <vt:lpstr> CETVRTA KOSMICKA BRZINA je najmanja brzina koja je potrebna objektu da napusti galaksiju Mlecni put i ta brzina nije ista za sve tacke u toj galaksiju. Ona iznosi 550 km/s. Naravno to znaci da bez obzira iz koje tacke to telo bude krenulo nije isto niti ce biti isto kao neko drugo telo koji ima mnogo vecu razdaljenu od tog tela.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Korisnik</dc:creator>
  <cp:lastModifiedBy>Rogi 99</cp:lastModifiedBy>
  <cp:revision>69</cp:revision>
  <dcterms:created xsi:type="dcterms:W3CDTF">2020-06-11T16:00:03Z</dcterms:created>
  <dcterms:modified xsi:type="dcterms:W3CDTF">2020-06-13T18:01:10Z</dcterms:modified>
</cp:coreProperties>
</file>