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62" r:id="rId5"/>
    <p:sldId id="264" r:id="rId6"/>
    <p:sldId id="265" r:id="rId7"/>
    <p:sldId id="260" r:id="rId8"/>
    <p:sldId id="258" r:id="rId9"/>
    <p:sldId id="259" r:id="rId10"/>
    <p:sldId id="257" r:id="rId11"/>
    <p:sldId id="267" r:id="rId12"/>
    <p:sldId id="266" r:id="rId13"/>
    <p:sldId id="263" r:id="rId14"/>
    <p:sldId id="268" r:id="rId15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A08F-8176-49A3-A288-05C784673A39}" type="datetimeFigureOut">
              <a:rPr lang="bg-BG" smtClean="0"/>
              <a:pPr/>
              <a:t>16.11.2021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9624-7B51-4BA1-B78B-E5F9B65545C2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A08F-8176-49A3-A288-05C784673A39}" type="datetimeFigureOut">
              <a:rPr lang="bg-BG" smtClean="0"/>
              <a:pPr/>
              <a:t>16.11.2021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9624-7B51-4BA1-B78B-E5F9B65545C2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A08F-8176-49A3-A288-05C784673A39}" type="datetimeFigureOut">
              <a:rPr lang="bg-BG" smtClean="0"/>
              <a:pPr/>
              <a:t>16.11.2021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9624-7B51-4BA1-B78B-E5F9B65545C2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A08F-8176-49A3-A288-05C784673A39}" type="datetimeFigureOut">
              <a:rPr lang="bg-BG" smtClean="0"/>
              <a:pPr/>
              <a:t>16.11.2021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9624-7B51-4BA1-B78B-E5F9B65545C2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A08F-8176-49A3-A288-05C784673A39}" type="datetimeFigureOut">
              <a:rPr lang="bg-BG" smtClean="0"/>
              <a:pPr/>
              <a:t>16.11.2021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9624-7B51-4BA1-B78B-E5F9B65545C2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A08F-8176-49A3-A288-05C784673A39}" type="datetimeFigureOut">
              <a:rPr lang="bg-BG" smtClean="0"/>
              <a:pPr/>
              <a:t>16.11.2021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9624-7B51-4BA1-B78B-E5F9B65545C2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A08F-8176-49A3-A288-05C784673A39}" type="datetimeFigureOut">
              <a:rPr lang="bg-BG" smtClean="0"/>
              <a:pPr/>
              <a:t>16.11.2021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9624-7B51-4BA1-B78B-E5F9B65545C2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A08F-8176-49A3-A288-05C784673A39}" type="datetimeFigureOut">
              <a:rPr lang="bg-BG" smtClean="0"/>
              <a:pPr/>
              <a:t>16.11.2021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9624-7B51-4BA1-B78B-E5F9B65545C2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A08F-8176-49A3-A288-05C784673A39}" type="datetimeFigureOut">
              <a:rPr lang="bg-BG" smtClean="0"/>
              <a:pPr/>
              <a:t>16.11.2021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9624-7B51-4BA1-B78B-E5F9B65545C2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A08F-8176-49A3-A288-05C784673A39}" type="datetimeFigureOut">
              <a:rPr lang="bg-BG" smtClean="0"/>
              <a:pPr/>
              <a:t>16.11.2021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9624-7B51-4BA1-B78B-E5F9B65545C2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A08F-8176-49A3-A288-05C784673A39}" type="datetimeFigureOut">
              <a:rPr lang="bg-BG" smtClean="0"/>
              <a:pPr/>
              <a:t>16.11.2021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9624-7B51-4BA1-B78B-E5F9B65545C2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BA08F-8176-49A3-A288-05C784673A39}" type="datetimeFigureOut">
              <a:rPr lang="bg-BG" smtClean="0"/>
              <a:pPr/>
              <a:t>16.11.2021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69624-7B51-4BA1-B78B-E5F9B65545C2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1571635"/>
          </a:xfrm>
        </p:spPr>
        <p:txBody>
          <a:bodyPr/>
          <a:lstStyle/>
          <a:p>
            <a:r>
              <a:rPr lang="en-US" dirty="0" smtClean="0"/>
              <a:t>Reviving famous paintings of Vladimir </a:t>
            </a:r>
            <a:r>
              <a:rPr lang="en-US" dirty="0" err="1" smtClean="0"/>
              <a:t>Dimitrov-Maystora</a:t>
            </a:r>
            <a:endParaRPr lang="bg-BG" dirty="0"/>
          </a:p>
        </p:txBody>
      </p:sp>
      <p:pic>
        <p:nvPicPr>
          <p:cNvPr id="4" name="Картина 3" descr="618d41a32fcfa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2071678"/>
            <a:ext cx="6286512" cy="4714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Ale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8794279" cy="65957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1413" t="11719" r="23133" b="14062"/>
          <a:stretch>
            <a:fillRect/>
          </a:stretch>
        </p:blipFill>
        <p:spPr bwMode="auto">
          <a:xfrm>
            <a:off x="1000100" y="714356"/>
            <a:ext cx="721523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7569" t="9765" r="18741" b="4297"/>
          <a:stretch>
            <a:fillRect/>
          </a:stretch>
        </p:blipFill>
        <p:spPr bwMode="auto">
          <a:xfrm>
            <a:off x="428596" y="285728"/>
            <a:ext cx="828680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онтейнер за съдържание 5" descr="Teodora Viktoriy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8593" y="446085"/>
            <a:ext cx="7882497" cy="59118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 descr="MicrosoftTeams-image (14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7259" y="517547"/>
            <a:ext cx="4722195" cy="6126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/>
          <a:p>
            <a:r>
              <a:rPr lang="en-US" dirty="0" smtClean="0"/>
              <a:t>Vladimir </a:t>
            </a:r>
            <a:r>
              <a:rPr lang="en-US" dirty="0" err="1" smtClean="0"/>
              <a:t>Dimitrov-Maystora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391160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   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The talented Bulgarian artist (1882-1960) created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colourful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paintings depicting our beautiful nature. He also portrayed people wearing Bulgarian national clothes.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  We took pictures of ourselves dressed in national clothes and holding fruit as the characters of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Maystora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294" t="15625" r="26427" b="63867"/>
          <a:stretch>
            <a:fillRect/>
          </a:stretch>
        </p:blipFill>
        <p:spPr bwMode="auto">
          <a:xfrm>
            <a:off x="0" y="1142984"/>
            <a:ext cx="914400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15820" r="6076" b="62695"/>
          <a:stretch>
            <a:fillRect/>
          </a:stretch>
        </p:blipFill>
        <p:spPr bwMode="auto">
          <a:xfrm>
            <a:off x="0" y="3071810"/>
            <a:ext cx="914400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19253" t="16797" r="10468" b="62695"/>
          <a:stretch>
            <a:fillRect/>
          </a:stretch>
        </p:blipFill>
        <p:spPr bwMode="auto">
          <a:xfrm>
            <a:off x="0" y="5000636"/>
            <a:ext cx="914400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 descr="Bozhidar Tushinov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588961"/>
            <a:ext cx="7787246" cy="58404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667" t="11719" r="19839" b="15039"/>
          <a:stretch>
            <a:fillRect/>
          </a:stretch>
        </p:blipFill>
        <p:spPr bwMode="auto">
          <a:xfrm>
            <a:off x="571472" y="1071546"/>
            <a:ext cx="800105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8668" t="11719" r="19839" b="10156"/>
          <a:stretch>
            <a:fillRect/>
          </a:stretch>
        </p:blipFill>
        <p:spPr bwMode="auto">
          <a:xfrm>
            <a:off x="71406" y="316344"/>
            <a:ext cx="8858312" cy="632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Petya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6878" y="142852"/>
            <a:ext cx="8794278" cy="65957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 descr="20211107_195119-COLL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1071546"/>
            <a:ext cx="5143536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онтейнер за съдържание 4" descr="618d41a32fcfa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95325" y="235790"/>
            <a:ext cx="8734393" cy="65507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9445</TotalTime>
  <Words>53</Words>
  <Application>Microsoft Office PowerPoint</Application>
  <PresentationFormat>Презентация на цял екран (4:3)</PresentationFormat>
  <Paragraphs>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14</vt:i4>
      </vt:variant>
    </vt:vector>
  </HeadingPairs>
  <TitlesOfParts>
    <vt:vector size="15" baseType="lpstr">
      <vt:lpstr>Office тема</vt:lpstr>
      <vt:lpstr>Reviving famous paintings of Vladimir Dimitrov-Maystora</vt:lpstr>
      <vt:lpstr>Vladimir Dimitrov-Maystora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Reviving famous paintings of Vladimir Dimitrov-Maystora</dc:title>
  <dc:creator>toshiba</dc:creator>
  <cp:lastModifiedBy>toshiba</cp:lastModifiedBy>
  <cp:revision>18</cp:revision>
  <dcterms:created xsi:type="dcterms:W3CDTF">2021-11-11T16:13:12Z</dcterms:created>
  <dcterms:modified xsi:type="dcterms:W3CDTF">2021-11-22T19:49:50Z</dcterms:modified>
</cp:coreProperties>
</file>