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0" r:id="rId2"/>
    <p:sldId id="261" r:id="rId3"/>
    <p:sldId id="262" r:id="rId4"/>
    <p:sldId id="256" r:id="rId5"/>
    <p:sldId id="257" r:id="rId6"/>
    <p:sldId id="258" r:id="rId7"/>
    <p:sldId id="259"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55578C-E646-465E-878F-4E7D223C7A05}" type="datetimeFigureOut">
              <a:rPr lang="en-US" smtClean="0"/>
              <a:t>10/6/2020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F46F86-D35A-4050-8812-C9A906AA547E}" type="slidenum">
              <a:rPr lang="en-US" smtClean="0"/>
              <a:t>‹#›</a:t>
            </a:fld>
            <a:endParaRPr lang="en-US"/>
          </a:p>
        </p:txBody>
      </p:sp>
    </p:spTree>
    <p:extLst>
      <p:ext uri="{BB962C8B-B14F-4D97-AF65-F5344CB8AC3E}">
        <p14:creationId xmlns:p14="http://schemas.microsoft.com/office/powerpoint/2010/main" val="2284283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F46F86-D35A-4050-8812-C9A906AA547E}" type="slidenum">
              <a:rPr lang="en-US" smtClean="0"/>
              <a:t>6</a:t>
            </a:fld>
            <a:endParaRPr lang="en-US"/>
          </a:p>
        </p:txBody>
      </p:sp>
    </p:spTree>
    <p:extLst>
      <p:ext uri="{BB962C8B-B14F-4D97-AF65-F5344CB8AC3E}">
        <p14:creationId xmlns:p14="http://schemas.microsoft.com/office/powerpoint/2010/main" val="806243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3A91A9-E861-432C-A7EF-3AA87E1FE20B}" type="datetimeFigureOut">
              <a:rPr lang="en-US" smtClean="0"/>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9FE061-DF2A-4CAB-A82F-CFEB03B1E057}" type="slidenum">
              <a:rPr lang="en-US" smtClean="0"/>
              <a:t>‹#›</a:t>
            </a:fld>
            <a:endParaRPr lang="en-US"/>
          </a:p>
        </p:txBody>
      </p:sp>
    </p:spTree>
    <p:extLst>
      <p:ext uri="{BB962C8B-B14F-4D97-AF65-F5344CB8AC3E}">
        <p14:creationId xmlns:p14="http://schemas.microsoft.com/office/powerpoint/2010/main" val="215443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3A91A9-E861-432C-A7EF-3AA87E1FE20B}" type="datetimeFigureOut">
              <a:rPr lang="en-US" smtClean="0"/>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9FE061-DF2A-4CAB-A82F-CFEB03B1E057}" type="slidenum">
              <a:rPr lang="en-US" smtClean="0"/>
              <a:t>‹#›</a:t>
            </a:fld>
            <a:endParaRPr lang="en-US"/>
          </a:p>
        </p:txBody>
      </p:sp>
    </p:spTree>
    <p:extLst>
      <p:ext uri="{BB962C8B-B14F-4D97-AF65-F5344CB8AC3E}">
        <p14:creationId xmlns:p14="http://schemas.microsoft.com/office/powerpoint/2010/main" val="3377053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3A91A9-E861-432C-A7EF-3AA87E1FE20B}" type="datetimeFigureOut">
              <a:rPr lang="en-US" smtClean="0"/>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9FE061-DF2A-4CAB-A82F-CFEB03B1E057}" type="slidenum">
              <a:rPr lang="en-US" smtClean="0"/>
              <a:t>‹#›</a:t>
            </a:fld>
            <a:endParaRPr lang="en-US"/>
          </a:p>
        </p:txBody>
      </p:sp>
    </p:spTree>
    <p:extLst>
      <p:ext uri="{BB962C8B-B14F-4D97-AF65-F5344CB8AC3E}">
        <p14:creationId xmlns:p14="http://schemas.microsoft.com/office/powerpoint/2010/main" val="3410814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3A91A9-E861-432C-A7EF-3AA87E1FE20B}" type="datetimeFigureOut">
              <a:rPr lang="en-US" smtClean="0"/>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9FE061-DF2A-4CAB-A82F-CFEB03B1E057}" type="slidenum">
              <a:rPr lang="en-US" smtClean="0"/>
              <a:t>‹#›</a:t>
            </a:fld>
            <a:endParaRPr lang="en-US"/>
          </a:p>
        </p:txBody>
      </p:sp>
    </p:spTree>
    <p:extLst>
      <p:ext uri="{BB962C8B-B14F-4D97-AF65-F5344CB8AC3E}">
        <p14:creationId xmlns:p14="http://schemas.microsoft.com/office/powerpoint/2010/main" val="661636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43A91A9-E861-432C-A7EF-3AA87E1FE20B}" type="datetimeFigureOut">
              <a:rPr lang="en-US" smtClean="0"/>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9FE061-DF2A-4CAB-A82F-CFEB03B1E057}" type="slidenum">
              <a:rPr lang="en-US" smtClean="0"/>
              <a:t>‹#›</a:t>
            </a:fld>
            <a:endParaRPr lang="en-US"/>
          </a:p>
        </p:txBody>
      </p:sp>
    </p:spTree>
    <p:extLst>
      <p:ext uri="{BB962C8B-B14F-4D97-AF65-F5344CB8AC3E}">
        <p14:creationId xmlns:p14="http://schemas.microsoft.com/office/powerpoint/2010/main" val="3283124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3A91A9-E861-432C-A7EF-3AA87E1FE20B}" type="datetimeFigureOut">
              <a:rPr lang="en-US" smtClean="0"/>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9FE061-DF2A-4CAB-A82F-CFEB03B1E057}" type="slidenum">
              <a:rPr lang="en-US" smtClean="0"/>
              <a:t>‹#›</a:t>
            </a:fld>
            <a:endParaRPr lang="en-US"/>
          </a:p>
        </p:txBody>
      </p:sp>
    </p:spTree>
    <p:extLst>
      <p:ext uri="{BB962C8B-B14F-4D97-AF65-F5344CB8AC3E}">
        <p14:creationId xmlns:p14="http://schemas.microsoft.com/office/powerpoint/2010/main" val="3483502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3A91A9-E861-432C-A7EF-3AA87E1FE20B}" type="datetimeFigureOut">
              <a:rPr lang="en-US" smtClean="0"/>
              <a:t>10/6/2020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9FE061-DF2A-4CAB-A82F-CFEB03B1E057}" type="slidenum">
              <a:rPr lang="en-US" smtClean="0"/>
              <a:t>‹#›</a:t>
            </a:fld>
            <a:endParaRPr lang="en-US"/>
          </a:p>
        </p:txBody>
      </p:sp>
    </p:spTree>
    <p:extLst>
      <p:ext uri="{BB962C8B-B14F-4D97-AF65-F5344CB8AC3E}">
        <p14:creationId xmlns:p14="http://schemas.microsoft.com/office/powerpoint/2010/main" val="3034400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3A91A9-E861-432C-A7EF-3AA87E1FE20B}" type="datetimeFigureOut">
              <a:rPr lang="en-US" smtClean="0"/>
              <a:t>10/6/2020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9FE061-DF2A-4CAB-A82F-CFEB03B1E057}" type="slidenum">
              <a:rPr lang="en-US" smtClean="0"/>
              <a:t>‹#›</a:t>
            </a:fld>
            <a:endParaRPr lang="en-US"/>
          </a:p>
        </p:txBody>
      </p:sp>
    </p:spTree>
    <p:extLst>
      <p:ext uri="{BB962C8B-B14F-4D97-AF65-F5344CB8AC3E}">
        <p14:creationId xmlns:p14="http://schemas.microsoft.com/office/powerpoint/2010/main" val="1819839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3A91A9-E861-432C-A7EF-3AA87E1FE20B}" type="datetimeFigureOut">
              <a:rPr lang="en-US" smtClean="0"/>
              <a:t>10/6/2020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9FE061-DF2A-4CAB-A82F-CFEB03B1E057}" type="slidenum">
              <a:rPr lang="en-US" smtClean="0"/>
              <a:t>‹#›</a:t>
            </a:fld>
            <a:endParaRPr lang="en-US"/>
          </a:p>
        </p:txBody>
      </p:sp>
    </p:spTree>
    <p:extLst>
      <p:ext uri="{BB962C8B-B14F-4D97-AF65-F5344CB8AC3E}">
        <p14:creationId xmlns:p14="http://schemas.microsoft.com/office/powerpoint/2010/main" val="3830502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43A91A9-E861-432C-A7EF-3AA87E1FE20B}" type="datetimeFigureOut">
              <a:rPr lang="en-US" smtClean="0"/>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9FE061-DF2A-4CAB-A82F-CFEB03B1E057}" type="slidenum">
              <a:rPr lang="en-US" smtClean="0"/>
              <a:t>‹#›</a:t>
            </a:fld>
            <a:endParaRPr lang="en-US"/>
          </a:p>
        </p:txBody>
      </p:sp>
    </p:spTree>
    <p:extLst>
      <p:ext uri="{BB962C8B-B14F-4D97-AF65-F5344CB8AC3E}">
        <p14:creationId xmlns:p14="http://schemas.microsoft.com/office/powerpoint/2010/main" val="838174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43A91A9-E861-432C-A7EF-3AA87E1FE20B}" type="datetimeFigureOut">
              <a:rPr lang="en-US" smtClean="0"/>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9FE061-DF2A-4CAB-A82F-CFEB03B1E057}" type="slidenum">
              <a:rPr lang="en-US" smtClean="0"/>
              <a:t>‹#›</a:t>
            </a:fld>
            <a:endParaRPr lang="en-US"/>
          </a:p>
        </p:txBody>
      </p:sp>
    </p:spTree>
    <p:extLst>
      <p:ext uri="{BB962C8B-B14F-4D97-AF65-F5344CB8AC3E}">
        <p14:creationId xmlns:p14="http://schemas.microsoft.com/office/powerpoint/2010/main" val="4264660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3A91A9-E861-432C-A7EF-3AA87E1FE20B}" type="datetimeFigureOut">
              <a:rPr lang="en-US" smtClean="0"/>
              <a:t>10/6/2020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FE061-DF2A-4CAB-A82F-CFEB03B1E057}" type="slidenum">
              <a:rPr lang="en-US" smtClean="0"/>
              <a:t>‹#›</a:t>
            </a:fld>
            <a:endParaRPr lang="en-US"/>
          </a:p>
        </p:txBody>
      </p:sp>
    </p:spTree>
    <p:extLst>
      <p:ext uri="{BB962C8B-B14F-4D97-AF65-F5344CB8AC3E}">
        <p14:creationId xmlns:p14="http://schemas.microsoft.com/office/powerpoint/2010/main" val="3769258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0109"/>
            <a:ext cx="10515600" cy="5996854"/>
          </a:xfrm>
        </p:spPr>
        <p:txBody>
          <a:bodyPr/>
          <a:lstStyle/>
          <a:p>
            <a:pPr marL="0" indent="0">
              <a:buNone/>
            </a:pPr>
            <a:r>
              <a:rPr lang="en-US" dirty="0" smtClean="0"/>
              <a:t>Welcome from Georgia. We are students of </a:t>
            </a:r>
            <a:r>
              <a:rPr lang="en-US" dirty="0" err="1" smtClean="0"/>
              <a:t>Mughanlo</a:t>
            </a:r>
            <a:r>
              <a:rPr lang="en-US" dirty="0" smtClean="0"/>
              <a:t> Public School. The school has 470 students. We are actively involved in various projects. We are interested in getting to know the culture of another country. Introduce you to our country and the development of embroidery in the country. We will now tell you about the development of </a:t>
            </a:r>
            <a:r>
              <a:rPr lang="en-US" dirty="0" err="1" smtClean="0"/>
              <a:t>Khevsureti</a:t>
            </a:r>
            <a:r>
              <a:rPr lang="en-US" dirty="0" smtClean="0"/>
              <a:t> and embroidery culture in one of the corners of Georgia.</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9215" y="2977662"/>
            <a:ext cx="4765431" cy="388033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14646" y="3022906"/>
            <a:ext cx="4914900" cy="3835094"/>
          </a:xfrm>
          <a:prstGeom prst="rect">
            <a:avLst/>
          </a:prstGeom>
        </p:spPr>
      </p:pic>
    </p:spTree>
    <p:extLst>
      <p:ext uri="{BB962C8B-B14F-4D97-AF65-F5344CB8AC3E}">
        <p14:creationId xmlns:p14="http://schemas.microsoft.com/office/powerpoint/2010/main" val="2181498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t>
            </a:r>
            <a:r>
              <a:rPr lang="en-US" dirty="0" err="1" smtClean="0"/>
              <a:t>Khevsureti</a:t>
            </a:r>
            <a:endParaRPr lang="en-US" dirty="0"/>
          </a:p>
        </p:txBody>
      </p:sp>
      <p:sp>
        <p:nvSpPr>
          <p:cNvPr id="3" name="Content Placeholder 2"/>
          <p:cNvSpPr>
            <a:spLocks noGrp="1"/>
          </p:cNvSpPr>
          <p:nvPr>
            <p:ph idx="1"/>
          </p:nvPr>
        </p:nvSpPr>
        <p:spPr/>
        <p:txBody>
          <a:bodyPr/>
          <a:lstStyle/>
          <a:p>
            <a:endParaRPr lang="en-US" dirty="0" smtClean="0"/>
          </a:p>
          <a:p>
            <a:r>
              <a:rPr lang="en-US" dirty="0" err="1" smtClean="0"/>
              <a:t>Khevsureti</a:t>
            </a:r>
            <a:r>
              <a:rPr lang="en-US" dirty="0" smtClean="0"/>
              <a:t> is one of the most beautiful parts of Georgia. Mountains in the alpine zone create a beautiful landscape and have a captivating effect on the visitor.</a:t>
            </a:r>
          </a:p>
          <a:p>
            <a:r>
              <a:rPr lang="en-US" dirty="0" smtClean="0"/>
              <a:t>The beauty of </a:t>
            </a:r>
            <a:r>
              <a:rPr lang="en-US" dirty="0" err="1" smtClean="0"/>
              <a:t>Khevsureti</a:t>
            </a:r>
            <a:r>
              <a:rPr lang="en-US" dirty="0" smtClean="0"/>
              <a:t> is </a:t>
            </a:r>
            <a:r>
              <a:rPr lang="en-US" dirty="0" err="1" smtClean="0"/>
              <a:t>Shatili</a:t>
            </a:r>
            <a:r>
              <a:rPr lang="en-US" dirty="0" smtClean="0"/>
              <a:t>, a unique village perched on a rock that was both a residence and a fortress, it guarded the northern passages of Georgia for centuries. </a:t>
            </a:r>
            <a:r>
              <a:rPr lang="en-US" dirty="0" err="1" smtClean="0"/>
              <a:t>Shatili's</a:t>
            </a:r>
            <a:r>
              <a:rPr lang="en-US" dirty="0" smtClean="0"/>
              <a:t> strategically planned architecture made it accessible and the most protected fortress.</a:t>
            </a:r>
            <a:endParaRPr lang="en-US" dirty="0"/>
          </a:p>
        </p:txBody>
      </p:sp>
    </p:spTree>
    <p:extLst>
      <p:ext uri="{BB962C8B-B14F-4D97-AF65-F5344CB8AC3E}">
        <p14:creationId xmlns:p14="http://schemas.microsoft.com/office/powerpoint/2010/main" val="3286345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4291" y="304800"/>
            <a:ext cx="10584873" cy="5999018"/>
          </a:xfrm>
          <a:prstGeom prst="rect">
            <a:avLst/>
          </a:prstGeom>
          <a:ln>
            <a:noFill/>
          </a:ln>
          <a:effectLst>
            <a:softEdge rad="112500"/>
          </a:effectLst>
        </p:spPr>
      </p:pic>
    </p:spTree>
    <p:extLst>
      <p:ext uri="{BB962C8B-B14F-4D97-AF65-F5344CB8AC3E}">
        <p14:creationId xmlns:p14="http://schemas.microsoft.com/office/powerpoint/2010/main" val="4207575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6256"/>
            <a:ext cx="9171709" cy="1177636"/>
          </a:xfrm>
        </p:spPr>
        <p:txBody>
          <a:bodyPr/>
          <a:lstStyle/>
          <a:p>
            <a:r>
              <a:rPr lang="en-US" dirty="0" err="1" smtClean="0"/>
              <a:t>Khevsurian</a:t>
            </a:r>
            <a:r>
              <a:rPr lang="en-US" dirty="0" smtClean="0"/>
              <a:t> </a:t>
            </a:r>
            <a:r>
              <a:rPr lang="en-US" dirty="0" err="1" smtClean="0"/>
              <a:t>embriodery</a:t>
            </a:r>
            <a:endParaRPr lang="en-US" dirty="0"/>
          </a:p>
        </p:txBody>
      </p:sp>
      <p:sp>
        <p:nvSpPr>
          <p:cNvPr id="3" name="Subtitle 2"/>
          <p:cNvSpPr>
            <a:spLocks noGrp="1"/>
          </p:cNvSpPr>
          <p:nvPr>
            <p:ph type="subTitle" idx="1"/>
          </p:nvPr>
        </p:nvSpPr>
        <p:spPr>
          <a:xfrm>
            <a:off x="1524000" y="1343892"/>
            <a:ext cx="9144000" cy="3643746"/>
          </a:xfrm>
        </p:spPr>
        <p:txBody>
          <a:bodyPr/>
          <a:lstStyle/>
          <a:p>
            <a:pPr algn="l"/>
            <a:r>
              <a:rPr lang="en-US" dirty="0" err="1" smtClean="0"/>
              <a:t>Khevsurian</a:t>
            </a:r>
            <a:r>
              <a:rPr lang="en-US" dirty="0" smtClean="0"/>
              <a:t> embroidery is a direction of folk embroidery. This type of embroidery includes three essential components: the fabric on which it is embroidered, the material with which</a:t>
            </a:r>
          </a:p>
          <a:p>
            <a:pPr algn="l"/>
            <a:r>
              <a:rPr lang="en-US" dirty="0" smtClean="0"/>
              <a:t>Embroidered, and an embroidery method based on the eye</a:t>
            </a:r>
          </a:p>
          <a:p>
            <a:pPr algn="l"/>
            <a:r>
              <a:rPr lang="en-US" dirty="0" smtClean="0"/>
              <a:t>This is one of the oldest types of embroidery</a:t>
            </a:r>
          </a:p>
          <a:p>
            <a:pPr algn="l"/>
            <a:r>
              <a:rPr lang="en-US" dirty="0" smtClean="0"/>
              <a:t>It is quite popular nowadays and many</a:t>
            </a:r>
          </a:p>
          <a:p>
            <a:pPr algn="l"/>
            <a:r>
              <a:rPr lang="en-US" dirty="0" smtClean="0"/>
              <a:t>The lady owns his technique.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77891" y="3588327"/>
            <a:ext cx="5156200" cy="290483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34837" y="4225636"/>
            <a:ext cx="4294908" cy="2466109"/>
          </a:xfrm>
          <a:prstGeom prst="rect">
            <a:avLst/>
          </a:prstGeom>
        </p:spPr>
      </p:pic>
    </p:spTree>
    <p:extLst>
      <p:ext uri="{BB962C8B-B14F-4D97-AF65-F5344CB8AC3E}">
        <p14:creationId xmlns:p14="http://schemas.microsoft.com/office/powerpoint/2010/main" val="2050798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embroidery technique</a:t>
            </a:r>
            <a:endParaRPr lang="en-US" dirty="0"/>
          </a:p>
        </p:txBody>
      </p:sp>
      <p:sp>
        <p:nvSpPr>
          <p:cNvPr id="3" name="Content Placeholder 2"/>
          <p:cNvSpPr>
            <a:spLocks noGrp="1"/>
          </p:cNvSpPr>
          <p:nvPr>
            <p:ph idx="1"/>
          </p:nvPr>
        </p:nvSpPr>
        <p:spPr/>
        <p:txBody>
          <a:bodyPr/>
          <a:lstStyle/>
          <a:p>
            <a:pPr marL="0" indent="0">
              <a:buNone/>
            </a:pPr>
            <a:r>
              <a:rPr lang="en-US" dirty="0" smtClean="0"/>
              <a:t>Embroidery starts according to a pre-prepared sketch, but there are masters! Who embroider and create with their own creative imagination without a sketch masterpieces.</a:t>
            </a:r>
            <a:r>
              <a:rPr lang="ka-GE" dirty="0" smtClean="0"/>
              <a:t> </a:t>
            </a:r>
            <a:r>
              <a:rPr lang="en-US" dirty="0" smtClean="0"/>
              <a:t>The movement of the threaded needle is of great importance when cross-stitching.</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12968" y="3449782"/>
            <a:ext cx="5734050" cy="2948348"/>
          </a:xfrm>
          <a:prstGeom prst="rect">
            <a:avLst/>
          </a:prstGeom>
        </p:spPr>
      </p:pic>
    </p:spTree>
    <p:extLst>
      <p:ext uri="{BB962C8B-B14F-4D97-AF65-F5344CB8AC3E}">
        <p14:creationId xmlns:p14="http://schemas.microsoft.com/office/powerpoint/2010/main" val="1305167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6636" y="481734"/>
            <a:ext cx="10515600" cy="2940339"/>
          </a:xfrm>
        </p:spPr>
        <p:txBody>
          <a:bodyPr/>
          <a:lstStyle/>
          <a:p>
            <a:pPr marL="0" indent="0">
              <a:buNone/>
            </a:pPr>
            <a:r>
              <a:rPr lang="en-US" dirty="0" smtClean="0"/>
              <a:t>A characteristic feature of </a:t>
            </a:r>
            <a:r>
              <a:rPr lang="en-US" dirty="0" err="1" smtClean="0"/>
              <a:t>Khevsurian</a:t>
            </a:r>
            <a:r>
              <a:rPr lang="en-US" dirty="0" smtClean="0"/>
              <a:t> cross embroidery is the method of involving beads</a:t>
            </a:r>
            <a:r>
              <a:rPr lang="ka-GE" dirty="0"/>
              <a:t> </a:t>
            </a:r>
            <a:r>
              <a:rPr lang="en-US" dirty="0" smtClean="0"/>
              <a:t>In embroidery. The highest culture of embroidery with embroidery beads to date</a:t>
            </a:r>
            <a:r>
              <a:rPr lang="ka-GE" dirty="0" smtClean="0"/>
              <a:t> </a:t>
            </a:r>
            <a:r>
              <a:rPr lang="en-US" dirty="0" smtClean="0"/>
              <a:t>Survived the mountain population. This is especially well reflected in </a:t>
            </a:r>
            <a:r>
              <a:rPr lang="en-US" dirty="0" err="1" smtClean="0"/>
              <a:t>Khevsurian</a:t>
            </a:r>
            <a:r>
              <a:rPr lang="en-US" dirty="0" smtClean="0"/>
              <a:t> clothes</a:t>
            </a:r>
            <a:r>
              <a:rPr lang="ka-GE" dirty="0"/>
              <a:t> </a:t>
            </a:r>
            <a:r>
              <a:rPr lang="en-US" dirty="0" smtClean="0"/>
              <a:t>In the masculinity of a man or a woman</a:t>
            </a:r>
            <a:r>
              <a:rPr lang="ka-GE" dirty="0" smtClean="0"/>
              <a:t>.</a:t>
            </a:r>
            <a:r>
              <a:rPr lang="en-US" dirty="0" smtClean="0"/>
              <a:t> Metal was also used extensively for decoration and is still used today</a:t>
            </a:r>
            <a:r>
              <a:rPr lang="ka-GE" dirty="0" smtClean="0"/>
              <a:t> </a:t>
            </a:r>
            <a:r>
              <a:rPr lang="en-US" dirty="0" smtClean="0"/>
              <a:t>Jewelry and money. Buttons are also used, mainly in white</a:t>
            </a: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00640" y="3113275"/>
            <a:ext cx="5533759" cy="3162833"/>
          </a:xfrm>
          <a:prstGeom prst="rect">
            <a:avLst/>
          </a:prstGeom>
        </p:spPr>
      </p:pic>
    </p:spTree>
    <p:extLst>
      <p:ext uri="{BB962C8B-B14F-4D97-AF65-F5344CB8AC3E}">
        <p14:creationId xmlns:p14="http://schemas.microsoft.com/office/powerpoint/2010/main" val="2982596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002215" cy="68580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11636" y="381000"/>
            <a:ext cx="5417128" cy="6096000"/>
          </a:xfrm>
          <a:prstGeom prst="rect">
            <a:avLst/>
          </a:prstGeom>
        </p:spPr>
      </p:pic>
    </p:spTree>
    <p:extLst>
      <p:ext uri="{BB962C8B-B14F-4D97-AF65-F5344CB8AC3E}">
        <p14:creationId xmlns:p14="http://schemas.microsoft.com/office/powerpoint/2010/main" val="1271345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Our school has an embroidery circle led by an experienced teacher. Then in the presentation we will present our works and tell you about them.</a:t>
            </a:r>
            <a:endParaRPr lang="en-US" dirty="0"/>
          </a:p>
        </p:txBody>
      </p:sp>
    </p:spTree>
    <p:extLst>
      <p:ext uri="{BB962C8B-B14F-4D97-AF65-F5344CB8AC3E}">
        <p14:creationId xmlns:p14="http://schemas.microsoft.com/office/powerpoint/2010/main" val="20883489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359</Words>
  <Application>Microsoft Office PowerPoint</Application>
  <PresentationFormat>Widescreen</PresentationFormat>
  <Paragraphs>16</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Sylfaen</vt:lpstr>
      <vt:lpstr>Office Theme</vt:lpstr>
      <vt:lpstr>PowerPoint Presentation</vt:lpstr>
      <vt:lpstr> Khevsureti</vt:lpstr>
      <vt:lpstr>PowerPoint Presentation</vt:lpstr>
      <vt:lpstr>Khevsurian embriodery</vt:lpstr>
      <vt:lpstr> embroidery technique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Khevsurian embriodery</dc:title>
  <dc:creator>User</dc:creator>
  <cp:lastModifiedBy>User</cp:lastModifiedBy>
  <cp:revision>8</cp:revision>
  <dcterms:created xsi:type="dcterms:W3CDTF">2020-10-06T13:16:09Z</dcterms:created>
  <dcterms:modified xsi:type="dcterms:W3CDTF">2020-10-06T14:43:55Z</dcterms:modified>
</cp:coreProperties>
</file>