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1"/>
  </p:notesMasterIdLst>
  <p:sldIdLst>
    <p:sldId id="289" r:id="rId2"/>
    <p:sldId id="29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6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73" r:id="rId29"/>
    <p:sldId id="27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4FB31-769F-497B-BB49-878578B6990F}" type="datetimeFigureOut">
              <a:rPr lang="en-US" smtClean="0"/>
              <a:pPr/>
              <a:t>6/6/2018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7C266-052F-44E8-B395-F72F44B61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7C266-052F-44E8-B395-F72F44B61C1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ntraštė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17" name="Paantraštė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lt-LT" smtClean="0"/>
              <a:t>Spustelėkite ruošinio paantraštės stiliui keisti</a:t>
            </a:r>
            <a:endParaRPr kumimoji="0" lang="en-US"/>
          </a:p>
        </p:txBody>
      </p:sp>
      <p:sp>
        <p:nvSpPr>
          <p:cNvPr id="30" name="Datos vietos rezervavimo ženklas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4924-93C5-490B-8B41-A37568F53CC4}" type="datetimeFigureOut">
              <a:rPr lang="en-US" smtClean="0"/>
              <a:pPr/>
              <a:t>6/6/2018</a:t>
            </a:fld>
            <a:endParaRPr lang="en-US"/>
          </a:p>
        </p:txBody>
      </p:sp>
      <p:sp>
        <p:nvSpPr>
          <p:cNvPr id="19" name="Poraštės vietos rezervavimo ženklas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kaidrės numerio vietos rezervavimo ženklas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2369-2F9D-4FCF-AA6E-4FFAB09E9C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4924-93C5-490B-8B41-A37568F53CC4}" type="datetimeFigureOut">
              <a:rPr lang="en-US" smtClean="0"/>
              <a:pPr/>
              <a:t>6/6/2018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2369-2F9D-4FCF-AA6E-4FFAB09E9C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4924-93C5-490B-8B41-A37568F53CC4}" type="datetimeFigureOut">
              <a:rPr lang="en-US" smtClean="0"/>
              <a:pPr/>
              <a:t>6/6/2018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2369-2F9D-4FCF-AA6E-4FFAB09E9C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4924-93C5-490B-8B41-A37568F53CC4}" type="datetimeFigureOut">
              <a:rPr lang="en-US" smtClean="0"/>
              <a:pPr/>
              <a:t>6/6/2018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2369-2F9D-4FCF-AA6E-4FFAB09E9C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4924-93C5-490B-8B41-A37568F53CC4}" type="datetimeFigureOut">
              <a:rPr lang="en-US" smtClean="0"/>
              <a:pPr/>
              <a:t>6/6/2018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2369-2F9D-4FCF-AA6E-4FFAB09E9C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4924-93C5-490B-8B41-A37568F53CC4}" type="datetimeFigureOut">
              <a:rPr lang="en-US" smtClean="0"/>
              <a:pPr/>
              <a:t>6/6/2018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2369-2F9D-4FCF-AA6E-4FFAB09E9C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5" name="Turinio vietos rezervavimo ženklas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4924-93C5-490B-8B41-A37568F53CC4}" type="datetimeFigureOut">
              <a:rPr lang="en-US" smtClean="0"/>
              <a:pPr/>
              <a:t>6/6/2018</a:t>
            </a:fld>
            <a:endParaRPr lang="en-US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2369-2F9D-4FCF-AA6E-4FFAB09E9C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4924-93C5-490B-8B41-A37568F53CC4}" type="datetimeFigureOut">
              <a:rPr lang="en-US" smtClean="0"/>
              <a:pPr/>
              <a:t>6/6/2018</a:t>
            </a:fld>
            <a:endParaRPr lang="en-US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2369-2F9D-4FCF-AA6E-4FFAB09E9C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4924-93C5-490B-8B41-A37568F53CC4}" type="datetimeFigureOut">
              <a:rPr lang="en-US" smtClean="0"/>
              <a:pPr/>
              <a:t>6/6/2018</a:t>
            </a:fld>
            <a:endParaRPr lang="en-US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2369-2F9D-4FCF-AA6E-4FFAB09E9C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4924-93C5-490B-8B41-A37568F53CC4}" type="datetimeFigureOut">
              <a:rPr lang="en-US" smtClean="0"/>
              <a:pPr/>
              <a:t>6/6/2018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2369-2F9D-4FCF-AA6E-4FFAB09E9C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vadratas su vienu įkirptu ir užapvalintu kampu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atusis trikampis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4924-93C5-490B-8B41-A37568F53CC4}" type="datetimeFigureOut">
              <a:rPr lang="en-US" smtClean="0"/>
              <a:pPr/>
              <a:t>6/6/2018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AF82369-2F9D-4FCF-AA6E-4FFAB09E9C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lt-LT" smtClean="0"/>
              <a:t>Spustelėkite piktogramą, jei norite įtraukti paveikslėlį</a:t>
            </a:r>
            <a:endParaRPr kumimoji="0" lang="en-US" dirty="0"/>
          </a:p>
        </p:txBody>
      </p:sp>
      <p:sp>
        <p:nvSpPr>
          <p:cNvPr id="10" name="Laisva form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Laisva form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aisva form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Laisva form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Pavadinimo vietos rezervavimo ženkla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0" name="Teksto vietos rezervavimo ženklas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  <a:p>
            <a:pPr lvl="1" eaLnBrk="1" latinLnBrk="0" hangingPunct="1"/>
            <a:r>
              <a:rPr kumimoji="0" lang="lt-LT" smtClean="0"/>
              <a:t>Antras lygmuo</a:t>
            </a:r>
          </a:p>
          <a:p>
            <a:pPr lvl="2" eaLnBrk="1" latinLnBrk="0" hangingPunct="1"/>
            <a:r>
              <a:rPr kumimoji="0" lang="lt-LT" smtClean="0"/>
              <a:t>Trečias lygmuo</a:t>
            </a:r>
          </a:p>
          <a:p>
            <a:pPr lvl="3" eaLnBrk="1" latinLnBrk="0" hangingPunct="1"/>
            <a:r>
              <a:rPr kumimoji="0" lang="lt-LT" smtClean="0"/>
              <a:t>Ketvirtas lygmuo</a:t>
            </a:r>
          </a:p>
          <a:p>
            <a:pPr lvl="4" eaLnBrk="1" latinLnBrk="0" hangingPunct="1"/>
            <a:r>
              <a:rPr kumimoji="0" lang="lt-LT" smtClean="0"/>
              <a:t>Penktas lygmuo</a:t>
            </a:r>
            <a:endParaRPr kumimoji="0" lang="en-US"/>
          </a:p>
        </p:txBody>
      </p:sp>
      <p:sp>
        <p:nvSpPr>
          <p:cNvPr id="10" name="Datos vietos rezervavimo ženklas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0BA4924-93C5-490B-8B41-A37568F53CC4}" type="datetimeFigureOut">
              <a:rPr lang="en-US" smtClean="0"/>
              <a:pPr/>
              <a:t>6/6/2018</a:t>
            </a:fld>
            <a:endParaRPr lang="en-US"/>
          </a:p>
        </p:txBody>
      </p:sp>
      <p:sp>
        <p:nvSpPr>
          <p:cNvPr id="22" name="Poraštės vietos rezervavimo ženklas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kaidrės numerio vietos rezervavimo ženklas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F82369-2F9D-4FCF-AA6E-4FFAB09E9CA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upė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Laisva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Laisva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28596" y="2571744"/>
            <a:ext cx="8229600" cy="3582168"/>
          </a:xfrm>
        </p:spPr>
        <p:txBody>
          <a:bodyPr>
            <a:noAutofit/>
          </a:bodyPr>
          <a:lstStyle/>
          <a:p>
            <a:pPr algn="ctr"/>
            <a:r>
              <a:rPr lang="lt-LT" sz="4000" dirty="0" smtClean="0"/>
              <a:t>Erasmus + KA 2 project ,,Creating, communicating, our diversity we are celebrating” </a:t>
            </a:r>
            <a:br>
              <a:rPr lang="lt-LT" sz="4000" dirty="0" smtClean="0"/>
            </a:br>
            <a:r>
              <a:rPr lang="lt-LT" sz="4000" dirty="0" smtClean="0"/>
              <a:t>2017</a:t>
            </a:r>
            <a:r>
              <a:rPr lang="en-US" sz="4000" dirty="0" smtClean="0"/>
              <a:t>–</a:t>
            </a:r>
            <a:r>
              <a:rPr lang="lt-LT" sz="4000" dirty="0" smtClean="0"/>
              <a:t>2019</a:t>
            </a:r>
            <a:br>
              <a:rPr lang="lt-LT" sz="4000" dirty="0" smtClean="0"/>
            </a:br>
            <a:r>
              <a:rPr lang="lt-LT" sz="4000" dirty="0" smtClean="0"/>
              <a:t>Lithuania</a:t>
            </a:r>
            <a:br>
              <a:rPr lang="lt-LT" sz="4000" dirty="0" smtClean="0"/>
            </a:br>
            <a:endParaRPr lang="en-US" sz="4000" dirty="0"/>
          </a:p>
        </p:txBody>
      </p:sp>
      <p:pic>
        <p:nvPicPr>
          <p:cNvPr id="7" name="Turinio vietos rezervavimo ženklas 6" descr="Logotipa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4200" y="500042"/>
            <a:ext cx="2090742" cy="18573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-3071866" y="1643050"/>
            <a:ext cx="1604946" cy="11089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sz="half" idx="2"/>
          </p:nvPr>
        </p:nvSpPr>
        <p:spPr>
          <a:xfrm>
            <a:off x="609600" y="1071546"/>
            <a:ext cx="2209800" cy="3936559"/>
          </a:xfrm>
        </p:spPr>
        <p:txBody>
          <a:bodyPr/>
          <a:lstStyle/>
          <a:p>
            <a:r>
              <a:rPr lang="lt-LT" sz="3600" dirty="0" err="1" smtClean="0"/>
              <a:t>The</a:t>
            </a:r>
            <a:r>
              <a:rPr lang="lt-LT" sz="3600" dirty="0" smtClean="0"/>
              <a:t> </a:t>
            </a:r>
            <a:r>
              <a:rPr lang="lt-LT" sz="3600" dirty="0" err="1" smtClean="0"/>
              <a:t>artist</a:t>
            </a:r>
            <a:r>
              <a:rPr lang="lt-LT" sz="3600" dirty="0" smtClean="0"/>
              <a:t>  </a:t>
            </a:r>
            <a:r>
              <a:rPr lang="lt-LT" sz="3600" dirty="0" err="1" smtClean="0"/>
              <a:t>chased</a:t>
            </a:r>
            <a:r>
              <a:rPr lang="lt-LT" sz="3600" dirty="0" smtClean="0"/>
              <a:t> </a:t>
            </a:r>
            <a:r>
              <a:rPr lang="lt-LT" sz="3600" dirty="0" err="1" smtClean="0"/>
              <a:t>away</a:t>
            </a:r>
            <a:r>
              <a:rPr lang="lt-LT" sz="3600" dirty="0" smtClean="0"/>
              <a:t> </a:t>
            </a:r>
            <a:r>
              <a:rPr lang="lt-LT" sz="3600" dirty="0" err="1" smtClean="0"/>
              <a:t>the</a:t>
            </a:r>
            <a:r>
              <a:rPr lang="lt-LT" sz="3600" dirty="0" smtClean="0"/>
              <a:t> </a:t>
            </a:r>
            <a:r>
              <a:rPr lang="lt-LT" sz="3600" dirty="0" err="1" smtClean="0"/>
              <a:t>Big</a:t>
            </a:r>
            <a:r>
              <a:rPr lang="lt-LT" sz="3600" dirty="0" smtClean="0"/>
              <a:t> </a:t>
            </a:r>
            <a:r>
              <a:rPr lang="lt-LT" sz="3600" dirty="0" err="1" smtClean="0"/>
              <a:t>Bad</a:t>
            </a:r>
            <a:r>
              <a:rPr lang="lt-LT" sz="3600" dirty="0" smtClean="0"/>
              <a:t> </a:t>
            </a:r>
            <a:r>
              <a:rPr lang="lt-LT" sz="3600" dirty="0" err="1" smtClean="0"/>
              <a:t>Hippo</a:t>
            </a:r>
            <a:r>
              <a:rPr lang="lt-LT" sz="3600" dirty="0" smtClean="0"/>
              <a:t> to </a:t>
            </a:r>
            <a:r>
              <a:rPr lang="lt-LT" sz="3600" dirty="0" err="1" smtClean="0"/>
              <a:t>the</a:t>
            </a:r>
            <a:r>
              <a:rPr lang="lt-LT" sz="3600" dirty="0" smtClean="0"/>
              <a:t> </a:t>
            </a:r>
            <a:r>
              <a:rPr lang="lt-LT" sz="3600" dirty="0" err="1" smtClean="0"/>
              <a:t>woods</a:t>
            </a:r>
            <a:r>
              <a:rPr lang="lt-LT" dirty="0" smtClean="0"/>
              <a:t>.</a:t>
            </a:r>
            <a:endParaRPr lang="en-US" dirty="0"/>
          </a:p>
        </p:txBody>
      </p:sp>
      <p:pic>
        <p:nvPicPr>
          <p:cNvPr id="5" name="Paveikslėlio vietos rezervavimo ženklas 4" descr="20180411_12094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-962004" y="1214422"/>
            <a:ext cx="962004" cy="60893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sz="half" idx="2"/>
          </p:nvPr>
        </p:nvSpPr>
        <p:spPr>
          <a:xfrm>
            <a:off x="609600" y="1214422"/>
            <a:ext cx="2209800" cy="3793683"/>
          </a:xfrm>
        </p:spPr>
        <p:txBody>
          <a:bodyPr>
            <a:normAutofit/>
          </a:bodyPr>
          <a:lstStyle/>
          <a:p>
            <a:r>
              <a:rPr lang="lt-LT" sz="2800" dirty="0" err="1" smtClean="0"/>
              <a:t>The</a:t>
            </a:r>
            <a:r>
              <a:rPr lang="lt-LT" sz="2800" dirty="0" smtClean="0"/>
              <a:t> </a:t>
            </a:r>
            <a:r>
              <a:rPr lang="lt-LT" sz="2800" dirty="0" err="1" smtClean="0"/>
              <a:t>Little</a:t>
            </a:r>
            <a:r>
              <a:rPr lang="lt-LT" sz="2800" dirty="0" smtClean="0"/>
              <a:t> </a:t>
            </a:r>
            <a:r>
              <a:rPr lang="lt-LT" sz="2800" dirty="0" err="1" smtClean="0"/>
              <a:t>Blue</a:t>
            </a:r>
            <a:r>
              <a:rPr lang="lt-LT" sz="2800" dirty="0" smtClean="0"/>
              <a:t> </a:t>
            </a:r>
            <a:r>
              <a:rPr lang="lt-LT" sz="2800" dirty="0" err="1" smtClean="0"/>
              <a:t>Riding</a:t>
            </a:r>
            <a:r>
              <a:rPr lang="lt-LT" sz="2800" dirty="0" smtClean="0"/>
              <a:t> </a:t>
            </a:r>
            <a:r>
              <a:rPr lang="lt-LT" sz="2800" dirty="0" err="1" smtClean="0"/>
              <a:t>Hood</a:t>
            </a:r>
            <a:r>
              <a:rPr lang="lt-LT" sz="2800" dirty="0" smtClean="0"/>
              <a:t> </a:t>
            </a:r>
            <a:r>
              <a:rPr lang="lt-LT" sz="2800" dirty="0" err="1" smtClean="0"/>
              <a:t>thanked</a:t>
            </a:r>
            <a:r>
              <a:rPr lang="lt-LT" sz="2800" dirty="0" smtClean="0"/>
              <a:t> </a:t>
            </a:r>
            <a:r>
              <a:rPr lang="lt-LT" sz="2800" dirty="0" err="1" smtClean="0"/>
              <a:t>the</a:t>
            </a:r>
            <a:r>
              <a:rPr lang="lt-LT" sz="2800" dirty="0" smtClean="0"/>
              <a:t> </a:t>
            </a:r>
            <a:r>
              <a:rPr lang="lt-LT" sz="2800" dirty="0" err="1" smtClean="0"/>
              <a:t>Honest</a:t>
            </a:r>
            <a:r>
              <a:rPr lang="lt-LT" sz="2800" dirty="0" smtClean="0"/>
              <a:t> man.</a:t>
            </a:r>
            <a:endParaRPr lang="en-US" sz="2800" dirty="0"/>
          </a:p>
        </p:txBody>
      </p:sp>
      <p:pic>
        <p:nvPicPr>
          <p:cNvPr id="5" name="Paveikslėlio vietos rezervavimo ženklas 4" descr="20180411_12101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-1000164" y="1571612"/>
            <a:ext cx="536464" cy="6165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sz="half" idx="2"/>
          </p:nvPr>
        </p:nvSpPr>
        <p:spPr>
          <a:xfrm>
            <a:off x="609600" y="857232"/>
            <a:ext cx="2209800" cy="415087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While</a:t>
            </a:r>
            <a:r>
              <a:rPr lang="lt-LT" sz="2800" dirty="0" smtClean="0"/>
              <a:t> they were talking they saw Little Blue Riding Hood’s Grandmother  coming back home.</a:t>
            </a:r>
            <a:endParaRPr lang="en-US" sz="2800" dirty="0"/>
          </a:p>
        </p:txBody>
      </p:sp>
      <p:pic>
        <p:nvPicPr>
          <p:cNvPr id="5" name="Paveikslėlio vietos rezervavimo ženklas 4" descr="20180411_12102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-2357486" y="1428736"/>
            <a:ext cx="1285884" cy="97369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sz="half" idx="2"/>
          </p:nvPr>
        </p:nvSpPr>
        <p:spPr>
          <a:xfrm>
            <a:off x="609600" y="1142984"/>
            <a:ext cx="2209800" cy="3865121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–</a:t>
            </a:r>
            <a:r>
              <a:rPr lang="lt-LT" sz="2800" dirty="0" smtClean="0"/>
              <a:t>Where have you been?</a:t>
            </a:r>
            <a:r>
              <a:rPr lang="en-US" sz="2800" dirty="0" smtClean="0"/>
              <a:t>–</a:t>
            </a:r>
            <a:r>
              <a:rPr lang="lt-LT" sz="2800" dirty="0" smtClean="0"/>
              <a:t> asked her Little Blue Riding hood.</a:t>
            </a:r>
          </a:p>
          <a:p>
            <a:r>
              <a:rPr lang="en-US" sz="2800" dirty="0" smtClean="0"/>
              <a:t>– </a:t>
            </a:r>
            <a:r>
              <a:rPr lang="lt-LT" sz="2800" dirty="0" smtClean="0"/>
              <a:t>I was in a war!</a:t>
            </a:r>
            <a:r>
              <a:rPr lang="en-US" sz="2800" dirty="0" smtClean="0"/>
              <a:t> –</a:t>
            </a:r>
            <a:r>
              <a:rPr lang="lt-LT" sz="2800" dirty="0" smtClean="0"/>
              <a:t>answer</a:t>
            </a:r>
            <a:r>
              <a:rPr lang="en-US" sz="2800" dirty="0" smtClean="0"/>
              <a:t>e</a:t>
            </a:r>
            <a:r>
              <a:rPr lang="lt-LT" sz="2800" dirty="0" smtClean="0"/>
              <a:t>d </a:t>
            </a:r>
            <a:r>
              <a:rPr lang="en-US" sz="2800" dirty="0" smtClean="0"/>
              <a:t>her </a:t>
            </a:r>
            <a:r>
              <a:rPr lang="lt-LT" sz="2800" dirty="0" smtClean="0"/>
              <a:t>grandmother.</a:t>
            </a:r>
            <a:endParaRPr lang="en-US" sz="2800" dirty="0"/>
          </a:p>
        </p:txBody>
      </p:sp>
      <p:pic>
        <p:nvPicPr>
          <p:cNvPr id="5" name="Paveikslėlio vietos rezervavimo ženklas 4" descr="20180411_12104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 flipH="1">
            <a:off x="-1214478" y="2357430"/>
            <a:ext cx="109566" cy="25173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sz="half" idx="2"/>
          </p:nvPr>
        </p:nvSpPr>
        <p:spPr>
          <a:xfrm>
            <a:off x="609600" y="1428736"/>
            <a:ext cx="2209800" cy="3579369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 smtClean="0"/>
              <a:t>– </a:t>
            </a:r>
            <a:r>
              <a:rPr lang="lt-LT" sz="1800" dirty="0" smtClean="0"/>
              <a:t>Oh, </a:t>
            </a:r>
            <a:r>
              <a:rPr lang="en-US" sz="1800" dirty="0" smtClean="0"/>
              <a:t>dear!</a:t>
            </a:r>
            <a:r>
              <a:rPr lang="lt-LT" sz="1800" dirty="0" smtClean="0"/>
              <a:t> I brought you this pizza!</a:t>
            </a:r>
            <a:r>
              <a:rPr lang="en-US" sz="1800" dirty="0" smtClean="0"/>
              <a:t> – </a:t>
            </a:r>
            <a:r>
              <a:rPr lang="lt-LT" sz="1800" dirty="0" smtClean="0"/>
              <a:t>Little Blue Riding Hood said.</a:t>
            </a:r>
          </a:p>
          <a:p>
            <a:r>
              <a:rPr lang="en-US" sz="1800" dirty="0" smtClean="0"/>
              <a:t>– </a:t>
            </a:r>
            <a:r>
              <a:rPr lang="lt-LT" sz="1800" dirty="0" smtClean="0"/>
              <a:t>Thank you!</a:t>
            </a:r>
            <a:r>
              <a:rPr lang="en-US" sz="1800" dirty="0" smtClean="0"/>
              <a:t> </a:t>
            </a:r>
            <a:r>
              <a:rPr lang="lt-LT" sz="1800" dirty="0" smtClean="0"/>
              <a:t>Who is this man?</a:t>
            </a:r>
            <a:r>
              <a:rPr lang="en-US" sz="1800" dirty="0" smtClean="0"/>
              <a:t> –g</a:t>
            </a:r>
            <a:r>
              <a:rPr lang="lt-LT" sz="1800" dirty="0" smtClean="0"/>
              <a:t>randmother </a:t>
            </a:r>
            <a:r>
              <a:rPr lang="en-US" sz="1800" dirty="0" smtClean="0"/>
              <a:t>asked.</a:t>
            </a:r>
            <a:r>
              <a:rPr lang="lt-LT" sz="1800" dirty="0" smtClean="0"/>
              <a:t> </a:t>
            </a:r>
          </a:p>
          <a:p>
            <a:r>
              <a:rPr lang="en-US" sz="1800" dirty="0" smtClean="0"/>
              <a:t>– </a:t>
            </a:r>
            <a:r>
              <a:rPr lang="lt-LT" sz="1800" dirty="0" smtClean="0"/>
              <a:t>Little Blue Riding Hood answered:</a:t>
            </a:r>
          </a:p>
          <a:p>
            <a:r>
              <a:rPr lang="en-US" sz="1800" dirty="0" smtClean="0"/>
              <a:t>– </a:t>
            </a:r>
            <a:r>
              <a:rPr lang="lt-LT" sz="1800" dirty="0" smtClean="0"/>
              <a:t>He saved me from the Big Bad Hippo!</a:t>
            </a:r>
          </a:p>
          <a:p>
            <a:r>
              <a:rPr lang="en-US" sz="1800" dirty="0" smtClean="0"/>
              <a:t>– </a:t>
            </a:r>
            <a:r>
              <a:rPr lang="lt-LT" sz="1800" dirty="0" smtClean="0"/>
              <a:t>Oh dear! </a:t>
            </a:r>
            <a:r>
              <a:rPr lang="lt-LT" sz="1800" dirty="0" err="1" smtClean="0"/>
              <a:t>What</a:t>
            </a:r>
            <a:r>
              <a:rPr lang="lt-LT" sz="1800" dirty="0" smtClean="0"/>
              <a:t> </a:t>
            </a:r>
            <a:r>
              <a:rPr lang="lt-LT" sz="1800" dirty="0" err="1" smtClean="0"/>
              <a:t>did</a:t>
            </a:r>
            <a:r>
              <a:rPr lang="lt-LT" sz="1800" dirty="0" smtClean="0"/>
              <a:t> </a:t>
            </a:r>
            <a:r>
              <a:rPr lang="lt-LT" sz="1800" dirty="0" err="1" smtClean="0"/>
              <a:t>the</a:t>
            </a:r>
            <a:r>
              <a:rPr lang="lt-LT" sz="1800" dirty="0" smtClean="0"/>
              <a:t> </a:t>
            </a:r>
            <a:r>
              <a:rPr lang="lt-LT" sz="1800" dirty="0" err="1" smtClean="0"/>
              <a:t>Hippo</a:t>
            </a:r>
            <a:r>
              <a:rPr lang="lt-LT" sz="1800" dirty="0" smtClean="0"/>
              <a:t> </a:t>
            </a:r>
            <a:r>
              <a:rPr lang="lt-LT" sz="1800" dirty="0" err="1" smtClean="0"/>
              <a:t>want</a:t>
            </a:r>
            <a:r>
              <a:rPr lang="lt-LT" sz="1800" dirty="0" smtClean="0"/>
              <a:t>?</a:t>
            </a:r>
          </a:p>
          <a:p>
            <a:r>
              <a:rPr lang="en-US" sz="1800" dirty="0" smtClean="0"/>
              <a:t>–  He wanted t</a:t>
            </a:r>
            <a:r>
              <a:rPr lang="lt-LT" sz="1800" dirty="0" smtClean="0"/>
              <a:t>his pizza!</a:t>
            </a:r>
          </a:p>
          <a:p>
            <a:pPr>
              <a:buFontTx/>
              <a:buChar char="-"/>
            </a:pPr>
            <a:endParaRPr lang="lt-LT" dirty="0" smtClean="0"/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7" name="Paveikslėlio vietos rezervavimo ženklas 6" descr="20180411_12105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-1643106" y="1357298"/>
            <a:ext cx="461938" cy="33074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sz="half" idx="2"/>
          </p:nvPr>
        </p:nvSpPr>
        <p:spPr>
          <a:xfrm>
            <a:off x="428596" y="1071546"/>
            <a:ext cx="2209800" cy="3357586"/>
          </a:xfrm>
        </p:spPr>
        <p:txBody>
          <a:bodyPr>
            <a:noAutofit/>
          </a:bodyPr>
          <a:lstStyle/>
          <a:p>
            <a:r>
              <a:rPr lang="lt-LT" sz="2400" dirty="0" smtClean="0"/>
              <a:t>Grandmother</a:t>
            </a:r>
            <a:r>
              <a:rPr lang="en-US" sz="2400" dirty="0" smtClean="0"/>
              <a:t> said</a:t>
            </a:r>
            <a:r>
              <a:rPr lang="lt-LT" sz="2400" dirty="0" smtClean="0"/>
              <a:t>:</a:t>
            </a:r>
          </a:p>
          <a:p>
            <a:r>
              <a:rPr lang="en-US" sz="2400" dirty="0" smtClean="0"/>
              <a:t>–</a:t>
            </a:r>
            <a:r>
              <a:rPr lang="lt-LT" sz="2400" dirty="0" smtClean="0"/>
              <a:t>Well</a:t>
            </a:r>
            <a:r>
              <a:rPr lang="en-US" sz="2400" dirty="0" smtClean="0"/>
              <a:t>,</a:t>
            </a:r>
            <a:r>
              <a:rPr lang="lt-LT" sz="2400" dirty="0" smtClean="0"/>
              <a:t> thank you, good man!</a:t>
            </a:r>
          </a:p>
          <a:p>
            <a:r>
              <a:rPr lang="lt-LT" sz="2400" dirty="0" smtClean="0"/>
              <a:t>The artist</a:t>
            </a:r>
            <a:r>
              <a:rPr lang="en-US" sz="2400" dirty="0" smtClean="0"/>
              <a:t> replied</a:t>
            </a:r>
            <a:r>
              <a:rPr lang="lt-LT" sz="2400" dirty="0" smtClean="0"/>
              <a:t>:</a:t>
            </a:r>
          </a:p>
          <a:p>
            <a:r>
              <a:rPr lang="en-US" sz="2400" dirty="0" smtClean="0"/>
              <a:t>–</a:t>
            </a:r>
            <a:r>
              <a:rPr lang="lt-LT" sz="2400" dirty="0" smtClean="0"/>
              <a:t> I just did what anyone would do... But also thank you for inspir</a:t>
            </a:r>
            <a:r>
              <a:rPr lang="en-US" sz="2400" dirty="0" err="1" smtClean="0"/>
              <a:t>ation</a:t>
            </a:r>
            <a:r>
              <a:rPr lang="en-US" sz="2400" dirty="0" smtClean="0"/>
              <a:t> in</a:t>
            </a:r>
            <a:r>
              <a:rPr lang="lt-LT" sz="2400" dirty="0" smtClean="0"/>
              <a:t> my painting! </a:t>
            </a:r>
          </a:p>
        </p:txBody>
      </p:sp>
      <p:pic>
        <p:nvPicPr>
          <p:cNvPr id="5" name="Paveikslėlio vietos rezervavimo ženklas 4" descr="20180411_12110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0072726" y="1785926"/>
            <a:ext cx="328586" cy="34691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Turinio vietos rezervavimo ženklas 3" descr="20180411_1211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79972" y="1285861"/>
            <a:ext cx="6718320" cy="50387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-1000164" y="1285860"/>
            <a:ext cx="890566" cy="46605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sz="half" idx="2"/>
          </p:nvPr>
        </p:nvSpPr>
        <p:spPr>
          <a:xfrm>
            <a:off x="609600" y="1142984"/>
            <a:ext cx="2209800" cy="3865121"/>
          </a:xfrm>
        </p:spPr>
        <p:txBody>
          <a:bodyPr>
            <a:noAutofit/>
          </a:bodyPr>
          <a:lstStyle/>
          <a:p>
            <a:r>
              <a:rPr lang="lt-LT" sz="2800" dirty="0" smtClean="0"/>
              <a:t>Artist said:</a:t>
            </a:r>
          </a:p>
          <a:p>
            <a:r>
              <a:rPr lang="en-US" sz="2800" dirty="0" smtClean="0"/>
              <a:t>–Here’s</a:t>
            </a:r>
            <a:r>
              <a:rPr lang="lt-LT" sz="2800" dirty="0" smtClean="0"/>
              <a:t> a gift</a:t>
            </a:r>
            <a:r>
              <a:rPr lang="en-US" sz="2800" dirty="0" smtClean="0"/>
              <a:t>, this picture,</a:t>
            </a:r>
            <a:r>
              <a:rPr lang="lt-LT" sz="2800" dirty="0" smtClean="0"/>
              <a:t> for you</a:t>
            </a:r>
            <a:r>
              <a:rPr lang="en-US" sz="2800" dirty="0" smtClean="0"/>
              <a:t>!</a:t>
            </a:r>
            <a:endParaRPr lang="lt-LT" sz="2800" dirty="0" smtClean="0"/>
          </a:p>
          <a:p>
            <a:r>
              <a:rPr lang="en-US" sz="2800" dirty="0" smtClean="0"/>
              <a:t>–</a:t>
            </a:r>
            <a:r>
              <a:rPr lang="lt-LT" sz="2800" dirty="0" smtClean="0"/>
              <a:t>Thank you</a:t>
            </a:r>
            <a:r>
              <a:rPr lang="en-US" sz="2800" dirty="0" smtClean="0"/>
              <a:t>,</a:t>
            </a:r>
            <a:r>
              <a:rPr lang="lt-LT" sz="2800" dirty="0" smtClean="0"/>
              <a:t> I will put it in my room as a great memory!</a:t>
            </a:r>
            <a:r>
              <a:rPr lang="en-US" sz="2800" dirty="0" smtClean="0"/>
              <a:t> – said grandmother.</a:t>
            </a:r>
            <a:endParaRPr lang="en-US" sz="2800" dirty="0"/>
          </a:p>
        </p:txBody>
      </p:sp>
      <p:pic>
        <p:nvPicPr>
          <p:cNvPr id="5" name="Paveikslėlio vietos rezervavimo ženklas 4" descr="20180411_12113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latin typeface="+mn-lt"/>
              </a:rPr>
              <a:t>EPILOGUE</a:t>
            </a:r>
            <a:endParaRPr lang="lt-LT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lt-LT" sz="2000" dirty="0" smtClean="0"/>
              <a:t>Little Blue Riding</a:t>
            </a:r>
            <a:r>
              <a:rPr lang="en-US" sz="2000" dirty="0" smtClean="0"/>
              <a:t> </a:t>
            </a:r>
            <a:r>
              <a:rPr lang="lt-LT" sz="2000" dirty="0" smtClean="0"/>
              <a:t>asked:</a:t>
            </a:r>
          </a:p>
          <a:p>
            <a:r>
              <a:rPr lang="lt-LT" sz="2000" dirty="0" smtClean="0"/>
              <a:t>– What about Big Bad Hippo?</a:t>
            </a:r>
          </a:p>
          <a:p>
            <a:r>
              <a:rPr lang="lt-LT" sz="2000" dirty="0" smtClean="0"/>
              <a:t>Grandmother said:</a:t>
            </a:r>
          </a:p>
          <a:p>
            <a:r>
              <a:rPr lang="lt-LT" sz="2000" dirty="0" smtClean="0"/>
              <a:t>– He is still hungry and unhappy.</a:t>
            </a:r>
          </a:p>
          <a:p>
            <a:r>
              <a:rPr lang="lt-LT" sz="2000" dirty="0" smtClean="0"/>
              <a:t>Artist suggested:</a:t>
            </a:r>
          </a:p>
          <a:p>
            <a:r>
              <a:rPr lang="lt-LT" sz="2000" dirty="0" smtClean="0"/>
              <a:t>– Let’s invite him.</a:t>
            </a:r>
            <a:endParaRPr lang="lt-LT" sz="2000" dirty="0"/>
          </a:p>
        </p:txBody>
      </p:sp>
      <p:pic>
        <p:nvPicPr>
          <p:cNvPr id="5" name="Paveikslėlio vietos rezervavimo ženklas 4" descr="20180411_12113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30" r="5930"/>
          <a:stretch>
            <a:fillRect/>
          </a:stretch>
        </p:blipFill>
        <p:spPr/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b="0" dirty="0" smtClean="0">
                <a:solidFill>
                  <a:schemeClr val="tx1"/>
                </a:solidFill>
                <a:latin typeface="+mn-lt"/>
              </a:rPr>
              <a:t>Artist remebered:</a:t>
            </a:r>
            <a:br>
              <a:rPr lang="lt-LT" b="0" dirty="0" smtClean="0">
                <a:solidFill>
                  <a:schemeClr val="tx1"/>
                </a:solidFill>
                <a:latin typeface="+mn-lt"/>
              </a:rPr>
            </a:br>
            <a:r>
              <a:rPr lang="lt-LT" b="0" dirty="0" smtClean="0">
                <a:solidFill>
                  <a:schemeClr val="tx1"/>
                </a:solidFill>
                <a:latin typeface="+mn-lt"/>
              </a:rPr>
              <a:t>– But we have eaten our pizza.</a:t>
            </a:r>
            <a:br>
              <a:rPr lang="lt-LT" b="0" dirty="0" smtClean="0">
                <a:solidFill>
                  <a:schemeClr val="tx1"/>
                </a:solidFill>
                <a:latin typeface="+mn-lt"/>
              </a:rPr>
            </a:br>
            <a:r>
              <a:rPr lang="lt-LT" b="0" dirty="0" smtClean="0">
                <a:solidFill>
                  <a:schemeClr val="tx1"/>
                </a:solidFill>
                <a:latin typeface="+mn-lt"/>
              </a:rPr>
              <a:t>Little Blue Riding</a:t>
            </a:r>
            <a:r>
              <a:rPr lang="en-US" b="0" dirty="0" smtClean="0">
                <a:solidFill>
                  <a:schemeClr val="tx1"/>
                </a:solidFill>
                <a:latin typeface="+mn-lt"/>
              </a:rPr>
              <a:t> Hood</a:t>
            </a:r>
            <a:r>
              <a:rPr lang="lt-LT" b="0" dirty="0" smtClean="0">
                <a:solidFill>
                  <a:schemeClr val="tx1"/>
                </a:solidFill>
                <a:latin typeface="+mn-lt"/>
              </a:rPr>
              <a:t> asked:</a:t>
            </a:r>
            <a:br>
              <a:rPr lang="lt-LT" b="0" dirty="0" smtClean="0">
                <a:solidFill>
                  <a:schemeClr val="tx1"/>
                </a:solidFill>
                <a:latin typeface="+mn-lt"/>
              </a:rPr>
            </a:br>
            <a:r>
              <a:rPr lang="lt-LT" b="0" dirty="0" smtClean="0">
                <a:solidFill>
                  <a:schemeClr val="tx1"/>
                </a:solidFill>
                <a:latin typeface="+mn-lt"/>
              </a:rPr>
              <a:t>– What shall we do?</a:t>
            </a:r>
            <a:br>
              <a:rPr lang="lt-LT" b="0" dirty="0" smtClean="0">
                <a:solidFill>
                  <a:schemeClr val="tx1"/>
                </a:solidFill>
                <a:latin typeface="+mn-lt"/>
              </a:rPr>
            </a:br>
            <a:endParaRPr lang="lt-LT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lt-LT" sz="1800" dirty="0" smtClean="0"/>
              <a:t>Artist asked:</a:t>
            </a:r>
          </a:p>
          <a:p>
            <a:r>
              <a:rPr lang="lt-LT" sz="1800" dirty="0" smtClean="0"/>
              <a:t>– We need to go to town and find pizzeria.</a:t>
            </a:r>
            <a:endParaRPr lang="lt-LT" sz="1800" dirty="0"/>
          </a:p>
        </p:txBody>
      </p:sp>
      <p:pic>
        <p:nvPicPr>
          <p:cNvPr id="5" name="Picture Placeholder 4" descr="20180516_13403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>
          <a:xfrm rot="5730416">
            <a:off x="4021184" y="1245021"/>
            <a:ext cx="3596547" cy="393192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 err="1" smtClean="0"/>
              <a:t>Little</a:t>
            </a:r>
            <a:r>
              <a:rPr lang="lt-LT" dirty="0" smtClean="0"/>
              <a:t> </a:t>
            </a:r>
            <a:r>
              <a:rPr lang="lt-LT" dirty="0" err="1" smtClean="0"/>
              <a:t>Blue</a:t>
            </a:r>
            <a:r>
              <a:rPr lang="lt-LT" dirty="0" smtClean="0"/>
              <a:t> </a:t>
            </a:r>
            <a:r>
              <a:rPr lang="lt-LT" dirty="0" err="1"/>
              <a:t>R</a:t>
            </a:r>
            <a:r>
              <a:rPr lang="lt-LT" dirty="0" err="1" smtClean="0"/>
              <a:t>iding</a:t>
            </a:r>
            <a:r>
              <a:rPr lang="lt-LT" dirty="0" smtClean="0"/>
              <a:t> </a:t>
            </a:r>
            <a:r>
              <a:rPr lang="lt-LT" dirty="0" err="1"/>
              <a:t>H</a:t>
            </a:r>
            <a:r>
              <a:rPr lang="lt-LT" dirty="0" err="1" smtClean="0"/>
              <a:t>ood</a:t>
            </a:r>
            <a:endParaRPr lang="en-US" dirty="0"/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Prienai ,,</a:t>
            </a:r>
            <a:r>
              <a:rPr lang="lt-LT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Revuona</a:t>
            </a:r>
            <a:r>
              <a:rPr lang="lt-L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” </a:t>
            </a:r>
            <a:r>
              <a:rPr lang="lt-LT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basic</a:t>
            </a:r>
            <a:r>
              <a:rPr lang="lt-L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lt-LT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school</a:t>
            </a:r>
            <a:endParaRPr lang="lt-LT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lt-L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6a </a:t>
            </a:r>
            <a:r>
              <a:rPr lang="lt-LT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form</a:t>
            </a:r>
            <a:r>
              <a:rPr lang="lt-L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lt-LT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students</a:t>
            </a:r>
            <a:endParaRPr lang="lt-LT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lt-LT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lt-LT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14544" y="357166"/>
            <a:ext cx="107836" cy="330749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First of all we came to the church.</a:t>
            </a:r>
            <a:endParaRPr lang="lt-L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28596" y="1000108"/>
            <a:ext cx="2500330" cy="4929222"/>
          </a:xfrm>
        </p:spPr>
        <p:txBody>
          <a:bodyPr>
            <a:normAutofit/>
          </a:bodyPr>
          <a:lstStyle/>
          <a:p>
            <a:r>
              <a:rPr lang="lt-LT" sz="3600" dirty="0" smtClean="0"/>
              <a:t>First of all, we came to the church.</a:t>
            </a:r>
            <a:endParaRPr lang="lt-LT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8092" b="1809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00362" y="214290"/>
            <a:ext cx="2212848" cy="1582621"/>
          </a:xfrm>
        </p:spPr>
        <p:txBody>
          <a:bodyPr/>
          <a:lstStyle/>
          <a:p>
            <a:endParaRPr lang="lt-L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09600" y="928670"/>
            <a:ext cx="2209800" cy="4079435"/>
          </a:xfrm>
        </p:spPr>
        <p:txBody>
          <a:bodyPr>
            <a:normAutofit/>
          </a:bodyPr>
          <a:lstStyle/>
          <a:p>
            <a:r>
              <a:rPr lang="lt-LT" sz="3600" dirty="0" smtClean="0"/>
              <a:t>Then we found the old mill.</a:t>
            </a:r>
            <a:endParaRPr lang="lt-LT" sz="3600" dirty="0"/>
          </a:p>
        </p:txBody>
      </p:sp>
      <p:pic>
        <p:nvPicPr>
          <p:cNvPr id="5" name="Picture Placeholder 4" descr="Revuonos parkas 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/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12848" y="642918"/>
            <a:ext cx="2212848" cy="1582621"/>
          </a:xfrm>
        </p:spPr>
        <p:txBody>
          <a:bodyPr/>
          <a:lstStyle/>
          <a:p>
            <a:endParaRPr lang="lt-L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00034" y="1000108"/>
            <a:ext cx="2209800" cy="3786214"/>
          </a:xfrm>
        </p:spPr>
        <p:txBody>
          <a:bodyPr>
            <a:noAutofit/>
          </a:bodyPr>
          <a:lstStyle/>
          <a:p>
            <a:r>
              <a:rPr lang="lt-LT" sz="2400" dirty="0" smtClean="0"/>
              <a:t>After  that we saw a monument of Lithuanian Great Duke Kestutis,</a:t>
            </a:r>
          </a:p>
          <a:p>
            <a:r>
              <a:rPr lang="lt-LT" sz="2400" dirty="0" smtClean="0"/>
              <a:t>but there weren’t any pizzerias around.</a:t>
            </a:r>
            <a:endParaRPr lang="lt-LT" sz="2400" dirty="0"/>
          </a:p>
        </p:txBody>
      </p:sp>
      <p:pic>
        <p:nvPicPr>
          <p:cNvPr id="7" name="Picture Placeholder 6" descr="Kęstučio paminklas 2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8885" r="18885"/>
          <a:stretch>
            <a:fillRect/>
          </a:stretch>
        </p:blipFill>
        <p:spPr/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43106" y="1285860"/>
            <a:ext cx="1000132" cy="1473757"/>
          </a:xfrm>
        </p:spPr>
        <p:txBody>
          <a:bodyPr/>
          <a:lstStyle/>
          <a:p>
            <a:endParaRPr lang="lt-L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09600" y="857232"/>
            <a:ext cx="2209800" cy="4150873"/>
          </a:xfrm>
        </p:spPr>
        <p:txBody>
          <a:bodyPr>
            <a:normAutofit/>
          </a:bodyPr>
          <a:lstStyle/>
          <a:p>
            <a:r>
              <a:rPr lang="lt-LT" sz="3200" dirty="0" smtClean="0"/>
              <a:t>At last, we came back to our scool canteen.</a:t>
            </a:r>
            <a:endParaRPr lang="lt-LT" sz="3200" dirty="0"/>
          </a:p>
        </p:txBody>
      </p:sp>
      <p:pic>
        <p:nvPicPr>
          <p:cNvPr id="7" name="Picture Placeholder 6" descr="Revuonos mokykla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942" r="5942"/>
          <a:stretch>
            <a:fillRect/>
          </a:stretch>
        </p:blipFill>
        <p:spPr/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14610" y="1142985"/>
            <a:ext cx="1071570" cy="1357322"/>
          </a:xfrm>
        </p:spPr>
        <p:txBody>
          <a:bodyPr/>
          <a:lstStyle/>
          <a:p>
            <a:endParaRPr lang="lt-L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09600" y="785794"/>
            <a:ext cx="2209800" cy="4222311"/>
          </a:xfrm>
        </p:spPr>
        <p:txBody>
          <a:bodyPr/>
          <a:lstStyle/>
          <a:p>
            <a:r>
              <a:rPr lang="lt-LT" sz="2800" dirty="0" smtClean="0"/>
              <a:t>And wow</a:t>
            </a:r>
            <a:r>
              <a:rPr lang="en-US" sz="2800" dirty="0" smtClean="0"/>
              <a:t>!</a:t>
            </a:r>
          </a:p>
          <a:p>
            <a:r>
              <a:rPr lang="lt-LT" sz="2800" dirty="0" smtClean="0"/>
              <a:t>They have tasty pizzas</a:t>
            </a:r>
            <a:r>
              <a:rPr lang="en-US" sz="2800" dirty="0" smtClean="0"/>
              <a:t>!</a:t>
            </a:r>
            <a:r>
              <a:rPr lang="lt-LT" sz="2800" dirty="0" smtClean="0"/>
              <a:t> </a:t>
            </a:r>
          </a:p>
          <a:p>
            <a:endParaRPr lang="lt-LT" dirty="0"/>
          </a:p>
        </p:txBody>
      </p:sp>
      <p:pic>
        <p:nvPicPr>
          <p:cNvPr id="5" name="Picture Placeholder 4" descr="IMG_3229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5942" r="5942"/>
          <a:stretch>
            <a:fillRect/>
          </a:stretch>
        </p:blipFill>
        <p:spPr>
          <a:xfrm rot="420000">
            <a:off x="3304583" y="1146476"/>
            <a:ext cx="4999152" cy="4125936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12848" y="857232"/>
            <a:ext cx="2212848" cy="1582621"/>
          </a:xfrm>
        </p:spPr>
        <p:txBody>
          <a:bodyPr/>
          <a:lstStyle/>
          <a:p>
            <a:endParaRPr lang="lt-L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09600" y="785794"/>
            <a:ext cx="2209800" cy="422231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 the end we called the Big Bad Hippo to have pizza together.</a:t>
            </a:r>
            <a:endParaRPr lang="lt-LT" sz="3200" dirty="0"/>
          </a:p>
        </p:txBody>
      </p:sp>
      <p:pic>
        <p:nvPicPr>
          <p:cNvPr id="9" name="Picture Placeholder 8" descr="IMG_323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/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71668" y="1176996"/>
            <a:ext cx="357190" cy="1582621"/>
          </a:xfrm>
        </p:spPr>
        <p:txBody>
          <a:bodyPr/>
          <a:lstStyle/>
          <a:p>
            <a:endParaRPr lang="lt-L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09600" y="1214422"/>
            <a:ext cx="2209800" cy="379368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Please,</a:t>
            </a:r>
          </a:p>
          <a:p>
            <a:r>
              <a:rPr lang="en-US" sz="2800" dirty="0" smtClean="0"/>
              <a:t>be kind to other people –that can be so rewarding.</a:t>
            </a:r>
            <a:endParaRPr lang="lt-LT" sz="2800" dirty="0"/>
          </a:p>
        </p:txBody>
      </p:sp>
      <p:pic>
        <p:nvPicPr>
          <p:cNvPr id="7" name="Picture Placeholder 6" descr="IMG_323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/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14544" y="1176996"/>
            <a:ext cx="1285884" cy="1582621"/>
          </a:xfrm>
        </p:spPr>
        <p:txBody>
          <a:bodyPr/>
          <a:lstStyle/>
          <a:p>
            <a:endParaRPr lang="lt-L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09600" y="857232"/>
            <a:ext cx="2209800" cy="415087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Here’ s </a:t>
            </a:r>
          </a:p>
          <a:p>
            <a:pPr algn="ctr"/>
            <a:r>
              <a:rPr lang="en-US" sz="3200" dirty="0" smtClean="0"/>
              <a:t>our Mind Map</a:t>
            </a:r>
            <a:endParaRPr lang="lt-LT" sz="3200" dirty="0"/>
          </a:p>
        </p:txBody>
      </p:sp>
      <p:pic>
        <p:nvPicPr>
          <p:cNvPr id="5" name="Picture Placeholder 4" descr="IMG_3235-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7791" r="7791"/>
          <a:stretch>
            <a:fillRect/>
          </a:stretch>
        </p:blipFill>
        <p:spPr/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</a:t>
            </a:r>
            <a:r>
              <a:rPr lang="lt-LT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The</a:t>
            </a:r>
            <a:r>
              <a:rPr lang="lt-LT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lt-LT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end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4" name="Turinio vietos rezervavimo ženklas 3" descr="20180411_1212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sz="3200" dirty="0" smtClean="0">
                <a:latin typeface="+mn-lt"/>
              </a:rPr>
              <a:t>Project </a:t>
            </a:r>
            <a:r>
              <a:rPr lang="lt-LT" sz="3200" dirty="0" err="1" smtClean="0">
                <a:latin typeface="+mn-lt"/>
              </a:rPr>
              <a:t>group</a:t>
            </a:r>
            <a:r>
              <a:rPr lang="lt-LT" sz="3200" dirty="0" smtClean="0">
                <a:latin typeface="+mn-lt"/>
              </a:rPr>
              <a:t> </a:t>
            </a:r>
            <a:r>
              <a:rPr lang="lt-LT" sz="3200" dirty="0" err="1" smtClean="0">
                <a:latin typeface="+mn-lt"/>
              </a:rPr>
              <a:t>who</a:t>
            </a:r>
            <a:r>
              <a:rPr lang="lt-LT" sz="3200" dirty="0" smtClean="0">
                <a:latin typeface="+mn-lt"/>
              </a:rPr>
              <a:t> </a:t>
            </a:r>
            <a:r>
              <a:rPr lang="lt-LT" sz="3200" dirty="0" err="1" smtClean="0">
                <a:latin typeface="+mn-lt"/>
              </a:rPr>
              <a:t>worked</a:t>
            </a:r>
            <a:r>
              <a:rPr lang="lt-LT" sz="3200" dirty="0" smtClean="0">
                <a:latin typeface="+mn-lt"/>
              </a:rPr>
              <a:t> </a:t>
            </a:r>
            <a:r>
              <a:rPr lang="lt-LT" sz="3200" dirty="0" err="1" smtClean="0">
                <a:latin typeface="+mn-lt"/>
              </a:rPr>
              <a:t>on</a:t>
            </a:r>
            <a:r>
              <a:rPr lang="lt-LT" sz="3200" dirty="0" smtClean="0">
                <a:latin typeface="+mn-lt"/>
              </a:rPr>
              <a:t> </a:t>
            </a:r>
            <a:r>
              <a:rPr lang="lt-LT" sz="3200" dirty="0" err="1" smtClean="0">
                <a:latin typeface="+mn-lt"/>
              </a:rPr>
              <a:t>the</a:t>
            </a:r>
            <a:r>
              <a:rPr lang="lt-LT" sz="3200" dirty="0" smtClean="0">
                <a:latin typeface="+mn-lt"/>
              </a:rPr>
              <a:t> </a:t>
            </a:r>
            <a:r>
              <a:rPr lang="lt-LT" sz="3200" dirty="0" err="1" smtClean="0">
                <a:latin typeface="+mn-lt"/>
              </a:rPr>
              <a:t>classical</a:t>
            </a:r>
            <a:r>
              <a:rPr lang="lt-LT" sz="3200" dirty="0" smtClean="0">
                <a:latin typeface="+mn-lt"/>
              </a:rPr>
              <a:t> </a:t>
            </a:r>
            <a:r>
              <a:rPr lang="lt-LT" sz="3200" dirty="0" err="1" smtClean="0">
                <a:latin typeface="+mn-lt"/>
              </a:rPr>
              <a:t>fairy</a:t>
            </a:r>
            <a:r>
              <a:rPr lang="lt-LT" sz="3200" dirty="0" smtClean="0">
                <a:latin typeface="+mn-lt"/>
              </a:rPr>
              <a:t> </a:t>
            </a:r>
            <a:r>
              <a:rPr lang="lt-LT" sz="3200" dirty="0" err="1" smtClean="0">
                <a:latin typeface="+mn-lt"/>
              </a:rPr>
              <a:t>tale</a:t>
            </a:r>
            <a:r>
              <a:rPr lang="lt-LT" sz="3200" dirty="0" smtClean="0">
                <a:latin typeface="+mn-lt"/>
              </a:rPr>
              <a:t>. </a:t>
            </a:r>
            <a:r>
              <a:rPr lang="lt-LT" sz="3200" dirty="0" err="1" smtClean="0">
                <a:latin typeface="+mn-lt"/>
              </a:rPr>
              <a:t>Pupils</a:t>
            </a:r>
            <a:r>
              <a:rPr lang="lt-LT" sz="3200" dirty="0" smtClean="0">
                <a:latin typeface="+mn-lt"/>
              </a:rPr>
              <a:t> </a:t>
            </a:r>
            <a:r>
              <a:rPr lang="lt-LT" sz="3200" dirty="0" err="1" smtClean="0">
                <a:latin typeface="+mn-lt"/>
              </a:rPr>
              <a:t>created</a:t>
            </a:r>
            <a:r>
              <a:rPr lang="lt-LT" sz="3200" dirty="0" smtClean="0">
                <a:latin typeface="+mn-lt"/>
              </a:rPr>
              <a:t> </a:t>
            </a:r>
            <a:r>
              <a:rPr lang="lt-LT" sz="3200" dirty="0" err="1" smtClean="0">
                <a:latin typeface="+mn-lt"/>
              </a:rPr>
              <a:t>and</a:t>
            </a:r>
            <a:r>
              <a:rPr lang="lt-LT" sz="3200" dirty="0" smtClean="0">
                <a:latin typeface="+mn-lt"/>
              </a:rPr>
              <a:t> </a:t>
            </a:r>
            <a:r>
              <a:rPr lang="lt-LT" sz="3200" dirty="0" err="1" smtClean="0">
                <a:latin typeface="+mn-lt"/>
              </a:rPr>
              <a:t>made</a:t>
            </a:r>
            <a:r>
              <a:rPr lang="lt-LT" sz="3200" dirty="0" smtClean="0">
                <a:latin typeface="+mn-lt"/>
              </a:rPr>
              <a:t> </a:t>
            </a:r>
            <a:r>
              <a:rPr lang="lt-LT" sz="3200" dirty="0" err="1" smtClean="0">
                <a:latin typeface="+mn-lt"/>
              </a:rPr>
              <a:t>puppets</a:t>
            </a:r>
            <a:r>
              <a:rPr lang="lt-LT" sz="3200" dirty="0" smtClean="0">
                <a:latin typeface="+mn-lt"/>
              </a:rPr>
              <a:t> </a:t>
            </a:r>
            <a:r>
              <a:rPr lang="lt-LT" sz="3200" dirty="0" err="1" smtClean="0">
                <a:latin typeface="+mn-lt"/>
              </a:rPr>
              <a:t>of</a:t>
            </a:r>
            <a:r>
              <a:rPr lang="lt-LT" sz="3200" dirty="0" smtClean="0">
                <a:latin typeface="+mn-lt"/>
              </a:rPr>
              <a:t> </a:t>
            </a:r>
            <a:r>
              <a:rPr lang="lt-LT" sz="3200" dirty="0" err="1" smtClean="0">
                <a:latin typeface="+mn-lt"/>
              </a:rPr>
              <a:t>the</a:t>
            </a:r>
            <a:r>
              <a:rPr lang="lt-LT" sz="3200" dirty="0" smtClean="0">
                <a:latin typeface="+mn-lt"/>
              </a:rPr>
              <a:t> </a:t>
            </a:r>
            <a:r>
              <a:rPr lang="lt-LT" sz="3200" dirty="0" err="1" smtClean="0">
                <a:latin typeface="+mn-lt"/>
              </a:rPr>
              <a:t>main</a:t>
            </a:r>
            <a:r>
              <a:rPr lang="lt-LT" sz="3200" dirty="0" smtClean="0">
                <a:latin typeface="+mn-lt"/>
              </a:rPr>
              <a:t> </a:t>
            </a:r>
            <a:r>
              <a:rPr lang="lt-LT" sz="3200" dirty="0" err="1" smtClean="0">
                <a:latin typeface="+mn-lt"/>
              </a:rPr>
              <a:t>characters</a:t>
            </a:r>
            <a:r>
              <a:rPr lang="lt-LT" sz="3200" dirty="0" smtClean="0">
                <a:latin typeface="+mn-lt"/>
              </a:rPr>
              <a:t> </a:t>
            </a:r>
            <a:r>
              <a:rPr lang="lt-LT" sz="3200" dirty="0" err="1" smtClean="0">
                <a:latin typeface="+mn-lt"/>
              </a:rPr>
              <a:t>and</a:t>
            </a:r>
            <a:r>
              <a:rPr lang="lt-LT" sz="3200" dirty="0" smtClean="0">
                <a:latin typeface="+mn-lt"/>
              </a:rPr>
              <a:t> </a:t>
            </a:r>
            <a:r>
              <a:rPr lang="lt-LT" sz="3200" dirty="0" err="1" smtClean="0">
                <a:latin typeface="+mn-lt"/>
              </a:rPr>
              <a:t>scenery</a:t>
            </a:r>
            <a:r>
              <a:rPr lang="lt-LT" sz="3200" dirty="0" smtClean="0">
                <a:latin typeface="+mn-lt"/>
              </a:rPr>
              <a:t> </a:t>
            </a:r>
            <a:r>
              <a:rPr lang="lt-LT" sz="3200" dirty="0" err="1" smtClean="0">
                <a:latin typeface="+mn-lt"/>
              </a:rPr>
              <a:t>of</a:t>
            </a:r>
            <a:r>
              <a:rPr lang="lt-LT" sz="3200" dirty="0" smtClean="0">
                <a:latin typeface="+mn-lt"/>
              </a:rPr>
              <a:t> </a:t>
            </a:r>
            <a:r>
              <a:rPr lang="lt-LT" sz="3200" dirty="0" err="1" smtClean="0">
                <a:latin typeface="+mn-lt"/>
              </a:rPr>
              <a:t>cardboard</a:t>
            </a:r>
            <a:r>
              <a:rPr lang="lt-LT" sz="3200" dirty="0" smtClean="0">
                <a:latin typeface="+mn-lt"/>
              </a:rPr>
              <a:t>.</a:t>
            </a:r>
            <a:endParaRPr lang="en-US" sz="3200" dirty="0">
              <a:latin typeface="+mn-lt"/>
            </a:endParaRPr>
          </a:p>
        </p:txBody>
      </p:sp>
      <p:pic>
        <p:nvPicPr>
          <p:cNvPr id="4" name="Turinio vietos rezervavimo ženklas 3" descr="20180416_1151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 rot="20907068">
            <a:off x="-1887723" y="1060547"/>
            <a:ext cx="651993" cy="47686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sz="half" idx="2"/>
          </p:nvPr>
        </p:nvSpPr>
        <p:spPr>
          <a:xfrm>
            <a:off x="609600" y="1000108"/>
            <a:ext cx="2209800" cy="4007997"/>
          </a:xfrm>
        </p:spPr>
        <p:txBody>
          <a:bodyPr>
            <a:normAutofit/>
          </a:bodyPr>
          <a:lstStyle/>
          <a:p>
            <a:r>
              <a:rPr lang="lt-LT" sz="2000" dirty="0" err="1" smtClean="0"/>
              <a:t>Once</a:t>
            </a:r>
            <a:r>
              <a:rPr lang="lt-LT" sz="2000" dirty="0" smtClean="0"/>
              <a:t> </a:t>
            </a:r>
            <a:r>
              <a:rPr lang="lt-LT" sz="2000" dirty="0" err="1" smtClean="0"/>
              <a:t>upon</a:t>
            </a:r>
            <a:r>
              <a:rPr lang="lt-LT" sz="2000" dirty="0" smtClean="0"/>
              <a:t> a </a:t>
            </a:r>
            <a:r>
              <a:rPr lang="lt-LT" sz="2000" dirty="0" err="1" smtClean="0"/>
              <a:t>time</a:t>
            </a:r>
            <a:r>
              <a:rPr lang="lt-LT" sz="2000" dirty="0" smtClean="0"/>
              <a:t>, </a:t>
            </a:r>
            <a:r>
              <a:rPr lang="lt-LT" sz="2000" dirty="0" err="1" smtClean="0"/>
              <a:t>there</a:t>
            </a:r>
            <a:r>
              <a:rPr lang="lt-LT" sz="2000" dirty="0" smtClean="0"/>
              <a:t> </a:t>
            </a:r>
            <a:r>
              <a:rPr lang="lt-LT" sz="2000" dirty="0" err="1" smtClean="0"/>
              <a:t>was</a:t>
            </a:r>
            <a:r>
              <a:rPr lang="lt-LT" sz="2000" dirty="0" smtClean="0"/>
              <a:t> a  </a:t>
            </a:r>
            <a:r>
              <a:rPr lang="lt-LT" sz="2000" dirty="0" err="1" smtClean="0"/>
              <a:t>Little</a:t>
            </a:r>
            <a:r>
              <a:rPr lang="lt-LT" sz="2000" dirty="0" smtClean="0"/>
              <a:t> </a:t>
            </a:r>
            <a:r>
              <a:rPr lang="lt-LT" sz="2000" dirty="0" err="1" smtClean="0"/>
              <a:t>Blue</a:t>
            </a:r>
            <a:r>
              <a:rPr lang="lt-LT" sz="2000" dirty="0" smtClean="0"/>
              <a:t> </a:t>
            </a:r>
            <a:r>
              <a:rPr lang="lt-LT" sz="2000" dirty="0" err="1" smtClean="0"/>
              <a:t>Riding</a:t>
            </a:r>
            <a:r>
              <a:rPr lang="lt-LT" sz="2000" dirty="0" smtClean="0"/>
              <a:t> </a:t>
            </a:r>
            <a:r>
              <a:rPr lang="lt-LT" sz="2000" dirty="0" err="1" smtClean="0"/>
              <a:t>hood</a:t>
            </a:r>
            <a:r>
              <a:rPr lang="lt-LT" sz="2000" dirty="0" smtClean="0"/>
              <a:t>. She was skipping through the</a:t>
            </a:r>
            <a:r>
              <a:rPr lang="en-US" sz="2000" dirty="0" smtClean="0"/>
              <a:t> </a:t>
            </a:r>
            <a:r>
              <a:rPr lang="lt-LT" sz="2000" dirty="0" smtClean="0"/>
              <a:t>woods. </a:t>
            </a:r>
            <a:r>
              <a:rPr lang="lt-LT" sz="2000" dirty="0" err="1" smtClean="0"/>
              <a:t>She</a:t>
            </a:r>
            <a:r>
              <a:rPr lang="lt-LT" sz="2000" dirty="0" smtClean="0"/>
              <a:t> </a:t>
            </a:r>
            <a:r>
              <a:rPr lang="lt-LT" sz="2000" dirty="0" err="1" smtClean="0"/>
              <a:t>had</a:t>
            </a:r>
            <a:r>
              <a:rPr lang="lt-LT" sz="2000" dirty="0" smtClean="0"/>
              <a:t> a </a:t>
            </a:r>
            <a:r>
              <a:rPr lang="lt-LT" sz="2000" dirty="0" err="1" smtClean="0"/>
              <a:t>pizza</a:t>
            </a:r>
            <a:r>
              <a:rPr lang="lt-LT" sz="2000" dirty="0" smtClean="0"/>
              <a:t> </a:t>
            </a:r>
            <a:r>
              <a:rPr lang="lt-LT" sz="2000" dirty="0" err="1" smtClean="0"/>
              <a:t>and</a:t>
            </a:r>
            <a:r>
              <a:rPr lang="lt-LT" sz="2000" dirty="0" smtClean="0"/>
              <a:t> </a:t>
            </a:r>
            <a:r>
              <a:rPr lang="lt-LT" sz="2000" dirty="0" err="1" smtClean="0"/>
              <a:t>she</a:t>
            </a:r>
            <a:r>
              <a:rPr lang="lt-LT" sz="2000" dirty="0" smtClean="0"/>
              <a:t> </a:t>
            </a:r>
            <a:r>
              <a:rPr lang="lt-LT" sz="2000" dirty="0" err="1" smtClean="0"/>
              <a:t>was</a:t>
            </a:r>
            <a:r>
              <a:rPr lang="lt-LT" sz="2000" dirty="0" smtClean="0"/>
              <a:t> </a:t>
            </a:r>
            <a:r>
              <a:rPr lang="lt-LT" sz="2000" dirty="0" err="1" smtClean="0"/>
              <a:t>taking</a:t>
            </a:r>
            <a:r>
              <a:rPr lang="lt-LT" sz="2000" dirty="0" smtClean="0"/>
              <a:t> it to </a:t>
            </a:r>
            <a:r>
              <a:rPr lang="lt-LT" sz="2000" dirty="0" err="1" smtClean="0"/>
              <a:t>her</a:t>
            </a:r>
            <a:r>
              <a:rPr lang="lt-LT" sz="2000" dirty="0" smtClean="0"/>
              <a:t> </a:t>
            </a:r>
            <a:r>
              <a:rPr lang="lt-LT" sz="2000" dirty="0" err="1" smtClean="0"/>
              <a:t>grandmother’s</a:t>
            </a:r>
            <a:r>
              <a:rPr lang="lt-LT" sz="2000" dirty="0" smtClean="0"/>
              <a:t> </a:t>
            </a:r>
            <a:r>
              <a:rPr lang="lt-LT" sz="2000" dirty="0" err="1" smtClean="0"/>
              <a:t>house</a:t>
            </a:r>
            <a:r>
              <a:rPr lang="lt-LT" sz="2000" dirty="0" smtClean="0"/>
              <a:t>. </a:t>
            </a:r>
          </a:p>
          <a:p>
            <a:endParaRPr lang="en-US" dirty="0"/>
          </a:p>
        </p:txBody>
      </p:sp>
      <p:pic>
        <p:nvPicPr>
          <p:cNvPr id="5" name="Paveikslėlio vietos rezervavimo ženklas 4" descr="20180411_12055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-1857420" y="357166"/>
            <a:ext cx="533376" cy="46605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sz="half" idx="2"/>
          </p:nvPr>
        </p:nvSpPr>
        <p:spPr>
          <a:xfrm>
            <a:off x="609600" y="785794"/>
            <a:ext cx="2105012" cy="4222311"/>
          </a:xfrm>
        </p:spPr>
        <p:txBody>
          <a:bodyPr>
            <a:noAutofit/>
          </a:bodyPr>
          <a:lstStyle/>
          <a:p>
            <a:r>
              <a:rPr lang="lt-LT" sz="2000" dirty="0" err="1" smtClean="0"/>
              <a:t>The</a:t>
            </a:r>
            <a:r>
              <a:rPr lang="lt-LT" sz="2000" dirty="0" smtClean="0"/>
              <a:t> </a:t>
            </a:r>
            <a:r>
              <a:rPr lang="lt-LT" sz="2000" dirty="0" err="1" smtClean="0"/>
              <a:t>Little</a:t>
            </a:r>
            <a:r>
              <a:rPr lang="lt-LT" sz="2000" dirty="0" smtClean="0"/>
              <a:t> </a:t>
            </a:r>
            <a:r>
              <a:rPr lang="lt-LT" sz="2000" dirty="0" err="1" smtClean="0"/>
              <a:t>Blue</a:t>
            </a:r>
            <a:r>
              <a:rPr lang="lt-LT" sz="2000" dirty="0" smtClean="0"/>
              <a:t> </a:t>
            </a:r>
            <a:r>
              <a:rPr lang="lt-LT" sz="2000" dirty="0" err="1" smtClean="0"/>
              <a:t>Riding</a:t>
            </a:r>
            <a:r>
              <a:rPr lang="lt-LT" sz="2000" dirty="0" smtClean="0"/>
              <a:t> </a:t>
            </a:r>
            <a:r>
              <a:rPr lang="lt-LT" sz="2000" dirty="0" err="1" smtClean="0"/>
              <a:t>hood</a:t>
            </a:r>
            <a:r>
              <a:rPr lang="lt-LT" sz="2000" dirty="0" smtClean="0"/>
              <a:t> </a:t>
            </a:r>
            <a:r>
              <a:rPr lang="lt-LT" sz="2000" dirty="0" err="1" smtClean="0"/>
              <a:t>was</a:t>
            </a:r>
            <a:r>
              <a:rPr lang="lt-LT" sz="2000" dirty="0" smtClean="0"/>
              <a:t> </a:t>
            </a:r>
            <a:r>
              <a:rPr lang="lt-LT" sz="2000" dirty="0" err="1" smtClean="0"/>
              <a:t>singing</a:t>
            </a:r>
            <a:r>
              <a:rPr lang="lt-LT" sz="2000" dirty="0" smtClean="0"/>
              <a:t>:</a:t>
            </a:r>
          </a:p>
          <a:p>
            <a:r>
              <a:rPr lang="lt-LT" sz="2000" dirty="0" smtClean="0"/>
              <a:t> </a:t>
            </a:r>
            <a:r>
              <a:rPr lang="en-US" sz="2000" dirty="0" smtClean="0"/>
              <a:t>“</a:t>
            </a:r>
            <a:r>
              <a:rPr lang="lt-LT" sz="2000" dirty="0" smtClean="0"/>
              <a:t>Over the river and through the woods, to grandmother’s house</a:t>
            </a:r>
            <a:r>
              <a:rPr lang="en-US" sz="2000" dirty="0" smtClean="0"/>
              <a:t>!“</a:t>
            </a:r>
            <a:endParaRPr lang="lt-LT" sz="2000" dirty="0" smtClean="0"/>
          </a:p>
          <a:p>
            <a:r>
              <a:rPr lang="lt-LT" sz="2000" dirty="0" err="1" smtClean="0"/>
              <a:t>The</a:t>
            </a:r>
            <a:r>
              <a:rPr lang="lt-LT" sz="2000" dirty="0" smtClean="0"/>
              <a:t> </a:t>
            </a:r>
            <a:r>
              <a:rPr lang="lt-LT" sz="2000" dirty="0" err="1" smtClean="0"/>
              <a:t>Big</a:t>
            </a:r>
            <a:r>
              <a:rPr lang="lt-LT" sz="2000" dirty="0" smtClean="0"/>
              <a:t> </a:t>
            </a:r>
            <a:r>
              <a:rPr lang="lt-LT" sz="2000" dirty="0" err="1" smtClean="0"/>
              <a:t>Bad</a:t>
            </a:r>
            <a:r>
              <a:rPr lang="lt-LT" sz="2000" dirty="0" smtClean="0"/>
              <a:t> </a:t>
            </a:r>
            <a:r>
              <a:rPr lang="lt-LT" sz="2000" dirty="0" err="1" smtClean="0"/>
              <a:t>Hippo</a:t>
            </a:r>
            <a:r>
              <a:rPr lang="lt-LT" sz="2000" dirty="0" smtClean="0"/>
              <a:t> </a:t>
            </a:r>
            <a:r>
              <a:rPr lang="lt-LT" sz="2000" dirty="0" err="1" smtClean="0"/>
              <a:t>heard</a:t>
            </a:r>
            <a:r>
              <a:rPr lang="lt-LT" sz="2000" dirty="0" smtClean="0"/>
              <a:t> </a:t>
            </a:r>
            <a:r>
              <a:rPr lang="lt-LT" sz="2000" dirty="0" err="1" smtClean="0"/>
              <a:t>her</a:t>
            </a:r>
            <a:r>
              <a:rPr lang="lt-LT" sz="2000" dirty="0" smtClean="0"/>
              <a:t> </a:t>
            </a:r>
            <a:r>
              <a:rPr lang="lt-LT" sz="2000" dirty="0" err="1" smtClean="0"/>
              <a:t>singing</a:t>
            </a:r>
            <a:r>
              <a:rPr lang="lt-LT" sz="2000" dirty="0" smtClean="0"/>
              <a:t> </a:t>
            </a:r>
            <a:r>
              <a:rPr lang="lt-LT" sz="2000" dirty="0" err="1" smtClean="0"/>
              <a:t>and</a:t>
            </a:r>
            <a:r>
              <a:rPr lang="lt-LT" sz="2000" dirty="0" smtClean="0"/>
              <a:t> </a:t>
            </a:r>
            <a:r>
              <a:rPr lang="lt-LT" sz="2000" dirty="0" err="1" smtClean="0"/>
              <a:t>smelled</a:t>
            </a:r>
            <a:r>
              <a:rPr lang="lt-LT" sz="2000" dirty="0" smtClean="0"/>
              <a:t> </a:t>
            </a:r>
            <a:r>
              <a:rPr lang="lt-LT" sz="2000" dirty="0" err="1" smtClean="0"/>
              <a:t>that</a:t>
            </a:r>
            <a:r>
              <a:rPr lang="lt-LT" sz="2000" dirty="0" smtClean="0"/>
              <a:t> </a:t>
            </a:r>
            <a:r>
              <a:rPr lang="lt-LT" sz="2000" dirty="0" err="1" smtClean="0"/>
              <a:t>yummy</a:t>
            </a:r>
            <a:r>
              <a:rPr lang="lt-LT" sz="2000" dirty="0" smtClean="0"/>
              <a:t> </a:t>
            </a:r>
            <a:r>
              <a:rPr lang="lt-LT" sz="2000" dirty="0" err="1" smtClean="0"/>
              <a:t>pizza</a:t>
            </a:r>
            <a:r>
              <a:rPr lang="lt-LT" sz="2000" dirty="0" smtClean="0"/>
              <a:t>. </a:t>
            </a:r>
            <a:r>
              <a:rPr lang="lt-LT" sz="2000" dirty="0" err="1" smtClean="0"/>
              <a:t>He</a:t>
            </a:r>
            <a:r>
              <a:rPr lang="lt-LT" sz="2000" dirty="0" smtClean="0"/>
              <a:t> </a:t>
            </a:r>
            <a:r>
              <a:rPr lang="lt-LT" sz="2000" dirty="0" err="1" smtClean="0"/>
              <a:t>really</a:t>
            </a:r>
            <a:r>
              <a:rPr lang="lt-LT" sz="2000" dirty="0" smtClean="0"/>
              <a:t> </a:t>
            </a:r>
            <a:r>
              <a:rPr lang="lt-LT" sz="2000" dirty="0" err="1" smtClean="0"/>
              <a:t>wanted</a:t>
            </a:r>
            <a:r>
              <a:rPr lang="lt-LT" sz="2000" dirty="0" smtClean="0"/>
              <a:t> </a:t>
            </a:r>
            <a:r>
              <a:rPr lang="lt-LT" sz="2000" dirty="0" err="1" smtClean="0"/>
              <a:t>the</a:t>
            </a:r>
            <a:r>
              <a:rPr lang="lt-LT" sz="2000" dirty="0" smtClean="0"/>
              <a:t> </a:t>
            </a:r>
            <a:r>
              <a:rPr lang="lt-LT" sz="2000" dirty="0" err="1" smtClean="0"/>
              <a:t>pizza</a:t>
            </a:r>
            <a:r>
              <a:rPr lang="lt-LT" sz="2000" dirty="0" smtClean="0"/>
              <a:t>. The Big Bad Hippo stopped </a:t>
            </a:r>
            <a:r>
              <a:rPr lang="en-US" sz="2000" dirty="0" smtClean="0"/>
              <a:t>the girl</a:t>
            </a:r>
            <a:r>
              <a:rPr lang="lt-LT" sz="1900" dirty="0" smtClean="0"/>
              <a:t>.</a:t>
            </a:r>
            <a:endParaRPr lang="en-US" sz="1900" dirty="0"/>
          </a:p>
        </p:txBody>
      </p:sp>
      <p:pic>
        <p:nvPicPr>
          <p:cNvPr id="5" name="Paveikslėlio vietos rezervavimo ženklas 4" descr="20180411_12071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-2212848" y="857232"/>
            <a:ext cx="1212684" cy="15826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sz="half" idx="2"/>
          </p:nvPr>
        </p:nvSpPr>
        <p:spPr>
          <a:xfrm>
            <a:off x="609600" y="1000108"/>
            <a:ext cx="2209800" cy="4007997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</a:t>
            </a:r>
            <a:r>
              <a:rPr lang="lt-LT" sz="2400" dirty="0" smtClean="0"/>
              <a:t>Big Bad Hippo</a:t>
            </a:r>
            <a:r>
              <a:rPr lang="en-US" sz="2400" dirty="0" smtClean="0"/>
              <a:t> asked</a:t>
            </a:r>
            <a:r>
              <a:rPr lang="lt-LT" sz="2400" dirty="0" smtClean="0"/>
              <a:t>:</a:t>
            </a:r>
          </a:p>
          <a:p>
            <a:r>
              <a:rPr lang="lt-LT" sz="2400" dirty="0" smtClean="0"/>
              <a:t>–</a:t>
            </a:r>
            <a:r>
              <a:rPr lang="en-US" sz="2400" dirty="0" smtClean="0"/>
              <a:t> </a:t>
            </a:r>
            <a:r>
              <a:rPr lang="lt-LT" sz="2400" dirty="0" smtClean="0"/>
              <a:t>Can I have some of your pizza</a:t>
            </a:r>
            <a:r>
              <a:rPr lang="en-US" sz="2400" dirty="0" smtClean="0"/>
              <a:t>, please</a:t>
            </a:r>
            <a:r>
              <a:rPr lang="lt-LT" sz="2400" dirty="0" smtClean="0"/>
              <a:t>?</a:t>
            </a:r>
          </a:p>
          <a:p>
            <a:r>
              <a:rPr lang="lt-LT" sz="2400" dirty="0" err="1" smtClean="0"/>
              <a:t>The</a:t>
            </a:r>
            <a:r>
              <a:rPr lang="lt-LT" sz="2400" dirty="0" smtClean="0"/>
              <a:t> </a:t>
            </a:r>
            <a:r>
              <a:rPr lang="lt-LT" sz="2400" dirty="0" err="1" smtClean="0"/>
              <a:t>Little</a:t>
            </a:r>
            <a:r>
              <a:rPr lang="lt-LT" sz="2400" dirty="0" smtClean="0"/>
              <a:t> </a:t>
            </a:r>
            <a:r>
              <a:rPr lang="lt-LT" sz="2400" dirty="0" err="1" smtClean="0"/>
              <a:t>Blue</a:t>
            </a:r>
            <a:r>
              <a:rPr lang="lt-LT" sz="2400" dirty="0" smtClean="0"/>
              <a:t> </a:t>
            </a:r>
            <a:r>
              <a:rPr lang="lt-LT" sz="2400" dirty="0" err="1" smtClean="0"/>
              <a:t>Riding</a:t>
            </a:r>
            <a:r>
              <a:rPr lang="lt-LT" sz="2400" dirty="0" smtClean="0"/>
              <a:t> </a:t>
            </a:r>
            <a:r>
              <a:rPr lang="lt-LT" sz="2400" dirty="0" err="1" smtClean="0"/>
              <a:t>Hood</a:t>
            </a:r>
            <a:r>
              <a:rPr lang="lt-LT" sz="2400" dirty="0" smtClean="0"/>
              <a:t> </a:t>
            </a:r>
            <a:r>
              <a:rPr lang="lt-LT" sz="2400" dirty="0" err="1" smtClean="0"/>
              <a:t>said</a:t>
            </a:r>
            <a:r>
              <a:rPr lang="lt-LT" sz="2400" dirty="0" smtClean="0"/>
              <a:t>:</a:t>
            </a:r>
          </a:p>
          <a:p>
            <a:r>
              <a:rPr lang="en-US" sz="2400" dirty="0" smtClean="0"/>
              <a:t>– </a:t>
            </a:r>
            <a:r>
              <a:rPr lang="lt-LT" sz="2400" dirty="0" smtClean="0"/>
              <a:t>No, It’s for my grandmother! </a:t>
            </a:r>
          </a:p>
          <a:p>
            <a:pPr>
              <a:buFontTx/>
              <a:buChar char="-"/>
            </a:pPr>
            <a:endParaRPr lang="en-US" sz="2000" dirty="0"/>
          </a:p>
        </p:txBody>
      </p:sp>
      <p:pic>
        <p:nvPicPr>
          <p:cNvPr id="5" name="Paveikslėlio vietos rezervavimo ženklas 4" descr="20180411_12075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-1571668" y="1214422"/>
            <a:ext cx="461938" cy="10886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sz="half" idx="2"/>
          </p:nvPr>
        </p:nvSpPr>
        <p:spPr>
          <a:xfrm>
            <a:off x="609600" y="500042"/>
            <a:ext cx="2209800" cy="4508063"/>
          </a:xfrm>
        </p:spPr>
        <p:txBody>
          <a:bodyPr>
            <a:noAutofit/>
          </a:bodyPr>
          <a:lstStyle/>
          <a:p>
            <a:r>
              <a:rPr lang="lt-LT" sz="2400" dirty="0" err="1" smtClean="0"/>
              <a:t>The</a:t>
            </a:r>
            <a:r>
              <a:rPr lang="lt-LT" sz="2400" dirty="0" smtClean="0"/>
              <a:t> </a:t>
            </a:r>
            <a:r>
              <a:rPr lang="lt-LT" sz="2400" dirty="0" err="1" smtClean="0"/>
              <a:t>Big</a:t>
            </a:r>
            <a:r>
              <a:rPr lang="lt-LT" sz="2400" dirty="0" smtClean="0"/>
              <a:t> </a:t>
            </a:r>
            <a:r>
              <a:rPr lang="lt-LT" sz="2400" dirty="0" err="1" smtClean="0"/>
              <a:t>Bad</a:t>
            </a:r>
            <a:r>
              <a:rPr lang="lt-LT" sz="2400" dirty="0" smtClean="0"/>
              <a:t>  </a:t>
            </a:r>
            <a:r>
              <a:rPr lang="lt-LT" sz="2400" dirty="0" err="1" smtClean="0"/>
              <a:t>Hippo</a:t>
            </a:r>
            <a:r>
              <a:rPr lang="lt-LT" sz="2400" dirty="0" smtClean="0"/>
              <a:t> </a:t>
            </a:r>
            <a:r>
              <a:rPr lang="lt-LT" sz="2400" dirty="0" err="1" smtClean="0"/>
              <a:t>ran</a:t>
            </a:r>
            <a:r>
              <a:rPr lang="lt-LT" sz="2400" dirty="0" smtClean="0"/>
              <a:t> </a:t>
            </a:r>
            <a:r>
              <a:rPr lang="lt-LT" sz="2400" dirty="0" err="1" smtClean="0"/>
              <a:t>away</a:t>
            </a:r>
            <a:r>
              <a:rPr lang="lt-LT" sz="2400" dirty="0" smtClean="0"/>
              <a:t>, </a:t>
            </a:r>
            <a:r>
              <a:rPr lang="lt-LT" sz="2400" dirty="0" err="1" smtClean="0"/>
              <a:t>but</a:t>
            </a:r>
            <a:r>
              <a:rPr lang="lt-LT" sz="2400" dirty="0" smtClean="0"/>
              <a:t> </a:t>
            </a:r>
            <a:r>
              <a:rPr lang="lt-LT" sz="2400" dirty="0" err="1" smtClean="0"/>
              <a:t>he</a:t>
            </a:r>
            <a:r>
              <a:rPr lang="lt-LT" sz="2400" dirty="0" smtClean="0"/>
              <a:t> </a:t>
            </a:r>
            <a:r>
              <a:rPr lang="lt-LT" sz="2400" dirty="0" err="1" smtClean="0"/>
              <a:t>still</a:t>
            </a:r>
            <a:r>
              <a:rPr lang="lt-LT" sz="2400" dirty="0" smtClean="0"/>
              <a:t> </a:t>
            </a:r>
            <a:r>
              <a:rPr lang="lt-LT" sz="2400" dirty="0" err="1" smtClean="0"/>
              <a:t>wanted</a:t>
            </a:r>
            <a:r>
              <a:rPr lang="lt-LT" sz="2400" dirty="0" smtClean="0"/>
              <a:t> </a:t>
            </a:r>
            <a:r>
              <a:rPr lang="lt-LT" sz="2400" dirty="0" err="1" smtClean="0"/>
              <a:t>the</a:t>
            </a:r>
            <a:r>
              <a:rPr lang="lt-LT" sz="2400" dirty="0" smtClean="0"/>
              <a:t> </a:t>
            </a:r>
            <a:r>
              <a:rPr lang="lt-LT" sz="2400" dirty="0" err="1" smtClean="0"/>
              <a:t>pizza</a:t>
            </a:r>
            <a:r>
              <a:rPr lang="lt-LT" sz="2400" dirty="0" smtClean="0"/>
              <a:t>. So,  he ran ahead to the</a:t>
            </a:r>
            <a:r>
              <a:rPr lang="en-US" sz="2400" dirty="0" smtClean="0"/>
              <a:t>  </a:t>
            </a:r>
            <a:r>
              <a:rPr lang="lt-LT" sz="2400" dirty="0" smtClean="0"/>
              <a:t>grandmother’s house</a:t>
            </a:r>
            <a:r>
              <a:rPr lang="en-US" sz="2400" dirty="0" smtClean="0"/>
              <a:t>, but </a:t>
            </a:r>
            <a:r>
              <a:rPr lang="lt-LT" sz="2400" dirty="0" smtClean="0"/>
              <a:t>found it empty. </a:t>
            </a:r>
            <a:r>
              <a:rPr lang="lt-LT" sz="2400" dirty="0" err="1" smtClean="0"/>
              <a:t>He</a:t>
            </a:r>
            <a:r>
              <a:rPr lang="lt-LT" sz="2400" dirty="0" smtClean="0"/>
              <a:t> </a:t>
            </a:r>
            <a:r>
              <a:rPr lang="lt-LT" sz="2400" dirty="0" err="1" smtClean="0"/>
              <a:t>dressed</a:t>
            </a:r>
            <a:r>
              <a:rPr lang="lt-LT" sz="2400" dirty="0" smtClean="0"/>
              <a:t> </a:t>
            </a:r>
            <a:r>
              <a:rPr lang="lt-LT" sz="2400" dirty="0" err="1" smtClean="0"/>
              <a:t>up</a:t>
            </a:r>
            <a:r>
              <a:rPr lang="lt-LT" sz="2400" dirty="0" smtClean="0"/>
              <a:t> </a:t>
            </a:r>
            <a:r>
              <a:rPr lang="lt-LT" sz="2400" dirty="0" err="1" smtClean="0"/>
              <a:t>and</a:t>
            </a:r>
            <a:r>
              <a:rPr lang="lt-LT" sz="2400" dirty="0" smtClean="0"/>
              <a:t> </a:t>
            </a:r>
            <a:r>
              <a:rPr lang="lt-LT" sz="2400" dirty="0" err="1" smtClean="0"/>
              <a:t>waited</a:t>
            </a:r>
            <a:r>
              <a:rPr lang="lt-LT" sz="2400" dirty="0" smtClean="0"/>
              <a:t> </a:t>
            </a:r>
            <a:r>
              <a:rPr lang="lt-LT" sz="2400" dirty="0" err="1" smtClean="0"/>
              <a:t>for</a:t>
            </a:r>
            <a:r>
              <a:rPr lang="lt-LT" sz="2400" dirty="0" smtClean="0"/>
              <a:t> </a:t>
            </a:r>
            <a:r>
              <a:rPr lang="lt-LT" sz="2400" dirty="0" err="1" smtClean="0"/>
              <a:t>Little</a:t>
            </a:r>
            <a:r>
              <a:rPr lang="lt-LT" sz="2400" dirty="0" smtClean="0"/>
              <a:t>  </a:t>
            </a:r>
            <a:r>
              <a:rPr lang="lt-LT" sz="2400" dirty="0" err="1" smtClean="0"/>
              <a:t>Blue</a:t>
            </a:r>
            <a:r>
              <a:rPr lang="lt-LT" sz="2400" dirty="0" smtClean="0"/>
              <a:t> </a:t>
            </a:r>
            <a:r>
              <a:rPr lang="lt-LT" sz="2400" dirty="0" err="1" smtClean="0"/>
              <a:t>Riding</a:t>
            </a:r>
            <a:r>
              <a:rPr lang="lt-LT" sz="2400" dirty="0" smtClean="0"/>
              <a:t> </a:t>
            </a:r>
            <a:r>
              <a:rPr lang="lt-LT" sz="2400" dirty="0" err="1" smtClean="0"/>
              <a:t>Hood</a:t>
            </a:r>
            <a:r>
              <a:rPr lang="lt-LT" sz="2400" dirty="0" smtClean="0"/>
              <a:t>.</a:t>
            </a:r>
            <a:endParaRPr lang="en-US" sz="2400" dirty="0"/>
          </a:p>
        </p:txBody>
      </p:sp>
      <p:pic>
        <p:nvPicPr>
          <p:cNvPr id="7" name="Paveikslėlio vietos rezervavimo ženklas 6" descr="20180411_12081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-1357354" y="1000108"/>
            <a:ext cx="247624" cy="68036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sz="half" idx="2"/>
          </p:nvPr>
        </p:nvSpPr>
        <p:spPr>
          <a:xfrm>
            <a:off x="609600" y="1071546"/>
            <a:ext cx="2209800" cy="3936559"/>
          </a:xfrm>
        </p:spPr>
        <p:txBody>
          <a:bodyPr>
            <a:normAutofit fontScale="92500" lnSpcReduction="20000"/>
          </a:bodyPr>
          <a:lstStyle/>
          <a:p>
            <a:r>
              <a:rPr lang="lt-LT" sz="2200" dirty="0" smtClean="0"/>
              <a:t>When Little Blue Riding hood arrived to the house, she found the Big Bad Hippo dressed as  her grandmother</a:t>
            </a:r>
            <a:r>
              <a:rPr lang="en-US" sz="2200" dirty="0" smtClean="0"/>
              <a:t>,</a:t>
            </a:r>
            <a:r>
              <a:rPr lang="lt-LT" sz="2200" dirty="0" smtClean="0"/>
              <a:t> lying in the bed. </a:t>
            </a:r>
            <a:r>
              <a:rPr lang="lt-LT" sz="2200" dirty="0" err="1" smtClean="0"/>
              <a:t>She</a:t>
            </a:r>
            <a:r>
              <a:rPr lang="lt-LT" sz="2200" dirty="0" smtClean="0"/>
              <a:t> </a:t>
            </a:r>
            <a:r>
              <a:rPr lang="lt-LT" sz="2200" dirty="0" err="1" smtClean="0"/>
              <a:t>thought</a:t>
            </a:r>
            <a:r>
              <a:rPr lang="lt-LT" sz="2200" dirty="0" smtClean="0"/>
              <a:t>  </a:t>
            </a:r>
            <a:r>
              <a:rPr lang="lt-LT" sz="2200" dirty="0" err="1" smtClean="0"/>
              <a:t>her</a:t>
            </a:r>
            <a:r>
              <a:rPr lang="lt-LT" sz="2200" dirty="0" smtClean="0"/>
              <a:t> </a:t>
            </a:r>
            <a:r>
              <a:rPr lang="lt-LT" sz="2200" dirty="0" err="1" smtClean="0"/>
              <a:t>grandmother</a:t>
            </a:r>
            <a:r>
              <a:rPr lang="lt-LT" sz="2200" dirty="0" smtClean="0"/>
              <a:t> </a:t>
            </a:r>
            <a:r>
              <a:rPr lang="lt-LT" sz="2200" dirty="0" err="1" smtClean="0"/>
              <a:t>was</a:t>
            </a:r>
            <a:r>
              <a:rPr lang="lt-LT" sz="2200" dirty="0" smtClean="0"/>
              <a:t> </a:t>
            </a:r>
            <a:r>
              <a:rPr lang="lt-LT" sz="2200" dirty="0" err="1" smtClean="0"/>
              <a:t>sick</a:t>
            </a:r>
            <a:r>
              <a:rPr lang="lt-LT" sz="2200" dirty="0" smtClean="0"/>
              <a:t>.</a:t>
            </a:r>
          </a:p>
          <a:p>
            <a:r>
              <a:rPr lang="lt-LT" sz="2200" dirty="0" err="1" smtClean="0"/>
              <a:t>Little</a:t>
            </a:r>
            <a:r>
              <a:rPr lang="lt-LT" sz="2200" dirty="0" smtClean="0"/>
              <a:t> </a:t>
            </a:r>
            <a:r>
              <a:rPr lang="lt-LT" sz="2200" dirty="0" err="1" smtClean="0"/>
              <a:t>Blue</a:t>
            </a:r>
            <a:r>
              <a:rPr lang="lt-LT" sz="2200" dirty="0" smtClean="0"/>
              <a:t> </a:t>
            </a:r>
            <a:r>
              <a:rPr lang="lt-LT" sz="2200" dirty="0" err="1" smtClean="0"/>
              <a:t>Riding</a:t>
            </a:r>
            <a:r>
              <a:rPr lang="lt-LT" sz="2200" dirty="0" smtClean="0"/>
              <a:t> </a:t>
            </a:r>
            <a:r>
              <a:rPr lang="lt-LT" sz="2200" dirty="0" err="1" smtClean="0"/>
              <a:t>Hood</a:t>
            </a:r>
            <a:r>
              <a:rPr lang="lt-LT" sz="2200" dirty="0" smtClean="0"/>
              <a:t> </a:t>
            </a:r>
            <a:r>
              <a:rPr lang="lt-LT" sz="2200" dirty="0" err="1" smtClean="0"/>
              <a:t>asked</a:t>
            </a:r>
            <a:r>
              <a:rPr lang="lt-LT" sz="2200" dirty="0" smtClean="0"/>
              <a:t>:</a:t>
            </a:r>
          </a:p>
          <a:p>
            <a:r>
              <a:rPr lang="en-US" sz="2200" dirty="0" smtClean="0"/>
              <a:t>– </a:t>
            </a:r>
            <a:r>
              <a:rPr lang="lt-LT" sz="2200" dirty="0" smtClean="0"/>
              <a:t>Why are your ears so small?</a:t>
            </a:r>
          </a:p>
          <a:p>
            <a:endParaRPr lang="lt-LT" dirty="0" smtClean="0"/>
          </a:p>
        </p:txBody>
      </p:sp>
      <p:pic>
        <p:nvPicPr>
          <p:cNvPr id="5" name="Paveikslėlio vietos rezervavimo ženklas 4" descr="20180411_12085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60" r="5960"/>
          <a:stretch>
            <a:fillRect/>
          </a:stretch>
        </p:blipFill>
        <p:spPr>
          <a:xfrm rot="420000">
            <a:off x="3508514" y="1266851"/>
            <a:ext cx="4618038" cy="39322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-1500230" y="1785926"/>
            <a:ext cx="390500" cy="25174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sz="half" idx="2"/>
          </p:nvPr>
        </p:nvSpPr>
        <p:spPr>
          <a:xfrm>
            <a:off x="609600" y="1071546"/>
            <a:ext cx="2209800" cy="3936559"/>
          </a:xfrm>
        </p:spPr>
        <p:txBody>
          <a:bodyPr>
            <a:normAutofit/>
          </a:bodyPr>
          <a:lstStyle/>
          <a:p>
            <a:r>
              <a:rPr lang="lt-LT" sz="2400" dirty="0" err="1" smtClean="0"/>
              <a:t>Well</a:t>
            </a:r>
            <a:r>
              <a:rPr lang="lt-LT" sz="2400" dirty="0" smtClean="0"/>
              <a:t>, </a:t>
            </a:r>
            <a:r>
              <a:rPr lang="lt-LT" sz="2400" dirty="0" err="1" smtClean="0"/>
              <a:t>the</a:t>
            </a:r>
            <a:r>
              <a:rPr lang="lt-LT" sz="2400" dirty="0" smtClean="0"/>
              <a:t> </a:t>
            </a:r>
            <a:r>
              <a:rPr lang="lt-LT" sz="2400" dirty="0" err="1" smtClean="0"/>
              <a:t>Big</a:t>
            </a:r>
            <a:r>
              <a:rPr lang="lt-LT" sz="2400" dirty="0" smtClean="0"/>
              <a:t> </a:t>
            </a:r>
            <a:r>
              <a:rPr lang="lt-LT" sz="2400" dirty="0" err="1" smtClean="0"/>
              <a:t>Bad</a:t>
            </a:r>
            <a:r>
              <a:rPr lang="lt-LT" sz="2400" dirty="0" smtClean="0"/>
              <a:t> </a:t>
            </a:r>
            <a:r>
              <a:rPr lang="lt-LT" sz="2400" dirty="0" err="1" smtClean="0"/>
              <a:t>Hippo</a:t>
            </a:r>
            <a:r>
              <a:rPr lang="lt-LT" sz="2400" dirty="0" smtClean="0"/>
              <a:t> </a:t>
            </a:r>
            <a:r>
              <a:rPr lang="lt-LT" sz="2400" dirty="0" err="1" smtClean="0"/>
              <a:t>was</a:t>
            </a:r>
            <a:r>
              <a:rPr lang="lt-LT" sz="2400" dirty="0" smtClean="0"/>
              <a:t> </a:t>
            </a:r>
            <a:r>
              <a:rPr lang="lt-LT" sz="2400" dirty="0" err="1" smtClean="0"/>
              <a:t>very</a:t>
            </a:r>
            <a:r>
              <a:rPr lang="lt-LT" sz="2400" dirty="0" smtClean="0"/>
              <a:t> </a:t>
            </a:r>
            <a:r>
              <a:rPr lang="lt-LT" sz="2400" dirty="0" err="1" smtClean="0"/>
              <a:t>sensitive</a:t>
            </a:r>
            <a:r>
              <a:rPr lang="lt-LT" sz="2400" dirty="0" smtClean="0"/>
              <a:t> </a:t>
            </a:r>
            <a:r>
              <a:rPr lang="lt-LT" sz="2400" dirty="0" err="1" smtClean="0"/>
              <a:t>about</a:t>
            </a:r>
            <a:r>
              <a:rPr lang="lt-LT" sz="2400" dirty="0" smtClean="0"/>
              <a:t> </a:t>
            </a:r>
            <a:r>
              <a:rPr lang="lt-LT" sz="2400" dirty="0" err="1" smtClean="0"/>
              <a:t>his</a:t>
            </a:r>
            <a:r>
              <a:rPr lang="lt-LT" sz="2400" dirty="0" smtClean="0"/>
              <a:t> </a:t>
            </a:r>
            <a:r>
              <a:rPr lang="lt-LT" sz="2400" dirty="0" err="1" smtClean="0"/>
              <a:t>ears</a:t>
            </a:r>
            <a:r>
              <a:rPr lang="lt-LT" sz="2400" dirty="0" smtClean="0"/>
              <a:t>.</a:t>
            </a:r>
          </a:p>
          <a:p>
            <a:r>
              <a:rPr lang="lt-LT" sz="2400" dirty="0" err="1" smtClean="0"/>
              <a:t>This</a:t>
            </a:r>
            <a:r>
              <a:rPr lang="lt-LT" sz="2400" dirty="0" smtClean="0"/>
              <a:t> </a:t>
            </a:r>
            <a:r>
              <a:rPr lang="lt-LT" sz="2400" dirty="0" err="1" smtClean="0"/>
              <a:t>made</a:t>
            </a:r>
            <a:r>
              <a:rPr lang="lt-LT" sz="2400" dirty="0" smtClean="0"/>
              <a:t> </a:t>
            </a:r>
            <a:r>
              <a:rPr lang="lt-LT" sz="2400" dirty="0" err="1" smtClean="0"/>
              <a:t>him</a:t>
            </a:r>
            <a:r>
              <a:rPr lang="lt-LT" sz="2400" dirty="0" smtClean="0"/>
              <a:t> </a:t>
            </a:r>
            <a:r>
              <a:rPr lang="lt-LT" sz="2400" dirty="0" err="1" smtClean="0"/>
              <a:t>very</a:t>
            </a:r>
            <a:r>
              <a:rPr lang="lt-LT" sz="2400" dirty="0" smtClean="0"/>
              <a:t> </a:t>
            </a:r>
            <a:r>
              <a:rPr lang="lt-LT" sz="2400" dirty="0" err="1" smtClean="0"/>
              <a:t>angry</a:t>
            </a:r>
            <a:r>
              <a:rPr lang="lt-LT" sz="2400" dirty="0" smtClean="0"/>
              <a:t> </a:t>
            </a:r>
            <a:r>
              <a:rPr lang="lt-LT" sz="2400" dirty="0" err="1" smtClean="0"/>
              <a:t>and</a:t>
            </a:r>
            <a:r>
              <a:rPr lang="lt-LT" sz="2400" dirty="0" smtClean="0"/>
              <a:t> </a:t>
            </a:r>
            <a:r>
              <a:rPr lang="lt-LT" sz="2400" dirty="0" err="1" smtClean="0"/>
              <a:t>he</a:t>
            </a:r>
            <a:r>
              <a:rPr lang="lt-LT" sz="2400" dirty="0" smtClean="0"/>
              <a:t> </a:t>
            </a:r>
            <a:r>
              <a:rPr lang="lt-LT" sz="2400" dirty="0" err="1" smtClean="0"/>
              <a:t>decided</a:t>
            </a:r>
            <a:r>
              <a:rPr lang="lt-LT" sz="2400" dirty="0" smtClean="0"/>
              <a:t> to </a:t>
            </a:r>
            <a:r>
              <a:rPr lang="lt-LT" sz="2400" dirty="0" err="1" smtClean="0"/>
              <a:t>eat</a:t>
            </a:r>
            <a:r>
              <a:rPr lang="lt-LT" sz="2400" dirty="0" smtClean="0"/>
              <a:t>  </a:t>
            </a:r>
            <a:r>
              <a:rPr lang="lt-LT" sz="2400" dirty="0" err="1" smtClean="0"/>
              <a:t>Little</a:t>
            </a:r>
            <a:r>
              <a:rPr lang="lt-LT" sz="2400" dirty="0" smtClean="0"/>
              <a:t> </a:t>
            </a:r>
            <a:r>
              <a:rPr lang="lt-LT" sz="2400" dirty="0" err="1" smtClean="0"/>
              <a:t>Blue</a:t>
            </a:r>
            <a:r>
              <a:rPr lang="lt-LT" sz="2400" dirty="0" smtClean="0"/>
              <a:t> </a:t>
            </a:r>
            <a:r>
              <a:rPr lang="lt-LT" sz="2400" dirty="0" err="1" smtClean="0"/>
              <a:t>Riding</a:t>
            </a:r>
            <a:r>
              <a:rPr lang="lt-LT" sz="2400" dirty="0" smtClean="0"/>
              <a:t> </a:t>
            </a:r>
            <a:r>
              <a:rPr lang="lt-LT" sz="2400" dirty="0" err="1" smtClean="0"/>
              <a:t>Hood</a:t>
            </a:r>
            <a:r>
              <a:rPr lang="lt-LT" sz="2400" dirty="0" smtClean="0"/>
              <a:t>. </a:t>
            </a:r>
            <a:endParaRPr lang="en-US" sz="2400" dirty="0"/>
          </a:p>
        </p:txBody>
      </p:sp>
      <p:pic>
        <p:nvPicPr>
          <p:cNvPr id="5" name="Paveikslėlio vietos rezervavimo ženklas 4" descr="20180411_12090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-1000164" y="1428736"/>
            <a:ext cx="390500" cy="25174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sz="half" idx="2"/>
          </p:nvPr>
        </p:nvSpPr>
        <p:spPr>
          <a:xfrm>
            <a:off x="609600" y="1000108"/>
            <a:ext cx="2209800" cy="4007997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Accidentaly</a:t>
            </a:r>
            <a:r>
              <a:rPr lang="lt-LT" sz="2800" dirty="0" smtClean="0"/>
              <a:t> an artist</a:t>
            </a:r>
            <a:r>
              <a:rPr lang="en-US" sz="2800" dirty="0" smtClean="0"/>
              <a:t> </a:t>
            </a:r>
            <a:r>
              <a:rPr lang="lt-LT" sz="2800" dirty="0" smtClean="0"/>
              <a:t>was painting nearby</a:t>
            </a:r>
            <a:r>
              <a:rPr lang="en-US" sz="2800" dirty="0" smtClean="0"/>
              <a:t> and</a:t>
            </a:r>
            <a:r>
              <a:rPr lang="lt-LT" sz="2800" dirty="0" smtClean="0"/>
              <a:t> heard Little Blue Riding Hood’s scream. </a:t>
            </a:r>
            <a:r>
              <a:rPr lang="en-US" sz="2800" dirty="0" smtClean="0"/>
              <a:t>So, he</a:t>
            </a:r>
            <a:r>
              <a:rPr lang="lt-LT" sz="2800" dirty="0" smtClean="0"/>
              <a:t> headed over to help her.</a:t>
            </a:r>
            <a:endParaRPr lang="en-US" sz="2800" dirty="0"/>
          </a:p>
        </p:txBody>
      </p:sp>
      <p:pic>
        <p:nvPicPr>
          <p:cNvPr id="9" name="Paveikslėlio vietos rezervavimo ženklas 8" descr="20180411_12093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rovė">
  <a:themeElements>
    <a:clrScheme name="Srovė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Srovė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rovė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280</TotalTime>
  <Words>658</Words>
  <Application>Microsoft Office PowerPoint</Application>
  <PresentationFormat>On-screen Show (4:3)</PresentationFormat>
  <Paragraphs>63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Srovė</vt:lpstr>
      <vt:lpstr>Erasmus + KA 2 project ,,Creating, communicating, our diversity we are celebrating”  2017–2019 Lithuania </vt:lpstr>
      <vt:lpstr>Little Blue Riding Hood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EPILOGUE</vt:lpstr>
      <vt:lpstr>Artist remebered: – But we have eaten our pizza. Little Blue Riding Hood asked: – What shall we do? </vt:lpstr>
      <vt:lpstr>First of all we came to the church.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                     The end</vt:lpstr>
      <vt:lpstr>Project group who worked on the classical fairy tale. Pupils created and made puppets of the main characters and scenery of cardboard.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Little Blue Riding Hood</dc:title>
  <dc:creator>A</dc:creator>
  <cp:lastModifiedBy>A</cp:lastModifiedBy>
  <cp:revision>62</cp:revision>
  <dcterms:created xsi:type="dcterms:W3CDTF">2018-04-12T07:46:47Z</dcterms:created>
  <dcterms:modified xsi:type="dcterms:W3CDTF">2018-06-06T07:55:18Z</dcterms:modified>
</cp:coreProperties>
</file>