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04EED-1311-48D6-A7D3-8441D5258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is stop motion?</a:t>
            </a:r>
            <a:br>
              <a:rPr lang="pt-PT" dirty="0">
                <a:effectLst/>
              </a:rPr>
            </a:br>
            <a:r>
              <a:rPr lang="pt-PT" sz="2000" dirty="0" err="1">
                <a:effectLst/>
              </a:rPr>
              <a:t>By</a:t>
            </a:r>
            <a:r>
              <a:rPr lang="pt-PT" sz="2000" dirty="0">
                <a:effectLst/>
              </a:rPr>
              <a:t> Elisabete Pinto </a:t>
            </a:r>
            <a:r>
              <a:rPr lang="pt-PT" sz="2000" dirty="0" err="1">
                <a:effectLst/>
              </a:rPr>
              <a:t>and</a:t>
            </a:r>
            <a:r>
              <a:rPr lang="pt-PT" sz="2000" dirty="0">
                <a:effectLst/>
              </a:rPr>
              <a:t> helena </a:t>
            </a:r>
            <a:r>
              <a:rPr lang="pt-PT" sz="2000">
                <a:effectLst/>
              </a:rPr>
              <a:t>serdoura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11963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ED120-4FA6-461A-95CA-7EF691B4C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It’s when you put pictures next to each other and you create the illusion of movement.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8A364E-E2C2-49FA-848F-2DD69B03B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sounds</a:t>
            </a:r>
            <a:r>
              <a:rPr lang="pt-PT" dirty="0"/>
              <a:t> </a:t>
            </a:r>
            <a:r>
              <a:rPr lang="pt-PT" dirty="0" err="1"/>
              <a:t>easy</a:t>
            </a:r>
            <a:r>
              <a:rPr lang="pt-PT" dirty="0"/>
              <a:t>? </a:t>
            </a:r>
          </a:p>
          <a:p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twice</a:t>
            </a:r>
            <a:r>
              <a:rPr lang="pt-P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61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537BE-6F16-4FC8-8FBA-1BD6F7487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How can you do it?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11A2F2-37C2-4319-9912-58BD3D4D5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You don’t need to explode your budget to make a nice stop motion. You can use your laptop or computer, a camera or even your phone.</a:t>
            </a:r>
            <a:endParaRPr lang="pt-PT" dirty="0">
              <a:effectLst/>
            </a:endParaRPr>
          </a:p>
          <a:p>
            <a:r>
              <a:rPr lang="en-US" dirty="0">
                <a:effectLst/>
              </a:rPr>
              <a:t>You can take pictures for all the movements you want to make. This is can take a lot of time or you can film it and select the frames you want to use in your software editor.</a:t>
            </a:r>
            <a:endParaRPr lang="pt-PT" dirty="0">
              <a:effectLst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580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9187C-2E7F-4188-A823-8E0F441C85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Software 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5B6589-4931-4D57-ADB9-DADE858AC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50" y="3886200"/>
            <a:ext cx="8676222" cy="262169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I use premiere from adobe to edit the stop motion video for the little red riding hood and a canon eos70d. It’s my safe software but you can use Helena’s software (Zu3D) or any other.</a:t>
            </a:r>
          </a:p>
          <a:p>
            <a:r>
              <a:rPr lang="en-US" dirty="0">
                <a:effectLst/>
              </a:rPr>
              <a:t>e.g. dragon frame 4.0 (free trial)</a:t>
            </a:r>
          </a:p>
          <a:p>
            <a:r>
              <a:rPr lang="en-US" dirty="0" err="1">
                <a:effectLst/>
              </a:rPr>
              <a:t>Stopmotion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lunnis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playstore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 err="1">
                <a:effectLst/>
              </a:rPr>
              <a:t>Stikbot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playstore</a:t>
            </a:r>
            <a:r>
              <a:rPr lang="en-US" dirty="0">
                <a:effectLst/>
              </a:rPr>
              <a:t>)</a:t>
            </a:r>
          </a:p>
          <a:p>
            <a:endParaRPr lang="pt-PT" dirty="0">
              <a:effectLst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8377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0A850-3D1D-4A64-A5E4-6E1BBEDCE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Frame rate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461955-5072-4B9E-93F3-6367F52D1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The best frame rate is 30 frames per second. But you can also do 15 frames per second. If you are a very busy teacher with 5 classes and evaluation tests with a toddler at home you can cheat and put a frame per second, it also looks nice.</a:t>
            </a:r>
            <a:r>
              <a:rPr lang="en-US" dirty="0">
                <a:effectLst/>
                <a:sym typeface="Wingdings" panose="05000000000000000000" pitchFamily="2" charset="2"/>
              </a:rPr>
              <a:t></a:t>
            </a:r>
            <a:endParaRPr lang="pt-PT" dirty="0">
              <a:effectLst/>
            </a:endParaRPr>
          </a:p>
          <a:p>
            <a:r>
              <a:rPr lang="en-US" dirty="0">
                <a:effectLst/>
              </a:rPr>
              <a:t>Making  stop motion requires time and patience.</a:t>
            </a:r>
            <a:endParaRPr lang="pt-PT" dirty="0">
              <a:effectLst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2193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9</TotalTime>
  <Words>227</Words>
  <Application>Microsoft Office PowerPoint</Application>
  <PresentationFormat>Ecrã Panorâmico</PresentationFormat>
  <Paragraphs>15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</vt:lpstr>
      <vt:lpstr>Malha</vt:lpstr>
      <vt:lpstr>What is stop motion? By Elisabete Pinto and helena serdoura</vt:lpstr>
      <vt:lpstr>It’s when you put pictures next to each other and you create the illusion of movement. </vt:lpstr>
      <vt:lpstr>How can you do it? </vt:lpstr>
      <vt:lpstr>Software  </vt:lpstr>
      <vt:lpstr>Frame rate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stop motion? By Elisabete Pinto</dc:title>
  <dc:creator>Hugo Ferreira Pinto</dc:creator>
  <cp:lastModifiedBy>Helena Serdoura</cp:lastModifiedBy>
  <cp:revision>4</cp:revision>
  <dcterms:created xsi:type="dcterms:W3CDTF">2018-06-26T08:26:11Z</dcterms:created>
  <dcterms:modified xsi:type="dcterms:W3CDTF">2018-07-04T09:46:50Z</dcterms:modified>
</cp:coreProperties>
</file>