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757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826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41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408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53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45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609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949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556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373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666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8ED7-7271-4B84-924B-8D914720D742}" type="datetimeFigureOut">
              <a:rPr lang="lt-LT" smtClean="0"/>
              <a:t>2016-10-04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82BE-263A-47AE-B5DE-F732715FB6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484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latin typeface="AR JULIAN" panose="02000000000000000000" pitchFamily="2" charset="0"/>
              </a:rPr>
              <a:t>„WELCOME TO MY NATIVE TOWN“</a:t>
            </a:r>
            <a:endParaRPr lang="lt-LT" sz="3600" b="1" dirty="0">
              <a:latin typeface="AR JULIAN" panose="02000000000000000000" pitchFamily="2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VILNIUS (LITHUANIA)</a:t>
            </a:r>
            <a:endParaRPr lang="lt-LT" sz="5400" b="1" dirty="0">
              <a:solidFill>
                <a:schemeClr val="tx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05350"/>
            <a:ext cx="1998141" cy="202502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325"/>
            <a:ext cx="41338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1356" y="756202"/>
            <a:ext cx="4001289" cy="550334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07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04" y="1268760"/>
            <a:ext cx="3949592" cy="5432238"/>
          </a:xfr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32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6646" y="838467"/>
            <a:ext cx="4210708" cy="579137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949592" cy="543223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32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16762"/>
            <a:ext cx="3888432" cy="5348119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51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2824" y="569658"/>
            <a:ext cx="4158353" cy="571936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47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8966" y="646442"/>
            <a:ext cx="4586069" cy="630764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39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7533" y="818383"/>
            <a:ext cx="3948935" cy="543133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91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61" y="1340768"/>
            <a:ext cx="3906679" cy="537321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47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5760" y="933349"/>
            <a:ext cx="4472480" cy="615141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27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haroni" panose="02010803020104030203" pitchFamily="2" charset="-79"/>
                <a:cs typeface="Aharoni" panose="02010803020104030203" pitchFamily="2" charset="-79"/>
              </a:rPr>
              <a:t>VILNIUS</a:t>
            </a:r>
            <a:endParaRPr lang="lt-L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7491"/>
            <a:ext cx="2724150" cy="1676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7042"/>
            <a:ext cx="3143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30" y="332656"/>
            <a:ext cx="3143250" cy="145732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5" y="522066"/>
            <a:ext cx="2619375" cy="174307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22154"/>
            <a:ext cx="2638425" cy="173355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05" y="4603891"/>
            <a:ext cx="2619375" cy="1743075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02606"/>
            <a:ext cx="2638425" cy="1733550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93" y="4688185"/>
            <a:ext cx="2466975" cy="1847850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" y="4869160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04" y="1196752"/>
            <a:ext cx="3949592" cy="5432238"/>
          </a:xfr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64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lt-LT" sz="3200" b="1" i="1" dirty="0" smtClean="0"/>
              <a:t>„Saulės“ </a:t>
            </a:r>
            <a:r>
              <a:rPr lang="lt-LT" sz="3200" b="1" i="1" dirty="0" err="1" smtClean="0"/>
              <a:t>private</a:t>
            </a:r>
            <a:r>
              <a:rPr lang="lt-LT" sz="3200" b="1" i="1" dirty="0" smtClean="0"/>
              <a:t> </a:t>
            </a:r>
            <a:r>
              <a:rPr lang="lt-LT" sz="3200" b="1" i="1" dirty="0" err="1" smtClean="0"/>
              <a:t>gymnasium</a:t>
            </a:r>
            <a:endParaRPr lang="lt-LT" sz="32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6595" y="83671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 err="1"/>
              <a:t>C</a:t>
            </a:r>
            <a:r>
              <a:rPr lang="lt-LT" sz="2800" b="1" dirty="0" err="1" smtClean="0"/>
              <a:t>lasses</a:t>
            </a:r>
            <a:r>
              <a:rPr lang="lt-LT" sz="2800" b="1" dirty="0" smtClean="0"/>
              <a:t> 1a </a:t>
            </a:r>
            <a:r>
              <a:rPr lang="lt-LT" sz="2800" b="1" dirty="0" err="1" smtClean="0"/>
              <a:t>and</a:t>
            </a:r>
            <a:r>
              <a:rPr lang="lt-LT" sz="2800" b="1" dirty="0" smtClean="0"/>
              <a:t> 1b </a:t>
            </a:r>
            <a:r>
              <a:rPr lang="lt-LT" sz="2800" b="1" dirty="0" err="1" smtClean="0"/>
              <a:t>pupils</a:t>
            </a:r>
            <a:endParaRPr lang="lt-LT" sz="2800" b="1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595074" cy="119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27" y="1916832"/>
            <a:ext cx="1565345" cy="117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03836"/>
            <a:ext cx="1620626" cy="12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9" y="3157156"/>
            <a:ext cx="1499063" cy="112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93" y="3668633"/>
            <a:ext cx="1696714" cy="127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14" y="4509756"/>
            <a:ext cx="1331193" cy="9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88" y="1439902"/>
            <a:ext cx="1271812" cy="95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19" y="2059281"/>
            <a:ext cx="1403052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67015"/>
            <a:ext cx="1403052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13" y="3216599"/>
            <a:ext cx="1620625" cy="12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065820"/>
            <a:ext cx="1727252" cy="129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31042"/>
            <a:ext cx="1727252" cy="129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5" y="4149080"/>
            <a:ext cx="1620625" cy="12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94" y="4679126"/>
            <a:ext cx="1727252" cy="129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800700"/>
            <a:ext cx="1403052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39" y="5326844"/>
            <a:ext cx="1620625" cy="12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23" y="5733256"/>
            <a:ext cx="1403052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37" y="1896105"/>
            <a:ext cx="1559619" cy="11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87" y="5615830"/>
            <a:ext cx="1559620" cy="11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604" y="950900"/>
            <a:ext cx="3995334" cy="5495151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46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7533" y="818383"/>
            <a:ext cx="3948935" cy="5431334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81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9001" y="631840"/>
            <a:ext cx="4105998" cy="5647358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37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24" y="1412776"/>
            <a:ext cx="3589552" cy="493704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76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7533" y="818383"/>
            <a:ext cx="3948935" cy="5431334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56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Welcome</a:t>
            </a:r>
            <a:r>
              <a:rPr lang="lt-LT" dirty="0" smtClean="0"/>
              <a:t> to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</a:t>
            </a:r>
            <a:r>
              <a:rPr lang="lt-LT" dirty="0" err="1" smtClean="0"/>
              <a:t>town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5178" y="694021"/>
            <a:ext cx="4053644" cy="557535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04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107</Words>
  <Application>Microsoft Office PowerPoint</Application>
  <PresentationFormat>Demonstracija ekrane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Office tema</vt:lpstr>
      <vt:lpstr>„WELCOME TO MY NATIVE TOWN“</vt:lpstr>
      <vt:lpstr>VILNIUS</vt:lpstr>
      <vt:lpstr>„Saulės“ private gymnasium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  <vt:lpstr>Welcome to my native town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NATIVE TOWN</dc:title>
  <dc:creator>Audronė</dc:creator>
  <cp:lastModifiedBy>Audronė</cp:lastModifiedBy>
  <cp:revision>8</cp:revision>
  <dcterms:created xsi:type="dcterms:W3CDTF">2016-09-27T18:08:54Z</dcterms:created>
  <dcterms:modified xsi:type="dcterms:W3CDTF">2016-10-04T18:00:41Z</dcterms:modified>
</cp:coreProperties>
</file>