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AD3CB56-2BA3-446E-853D-2174B6F0D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8A986352-ECAE-4C17-9CC9-ADEA1ED9D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5AF40CA-578B-431C-948D-46F58A924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4BCD42-C3D3-4B3B-90AC-B144ED44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A0E3AFF-93CF-483C-9943-EEABB65F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03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75A28C4-FE94-4614-9045-32A93B9C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E05FF56-5516-45CD-920B-92DB38E153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181C2D8-814A-4183-B8BD-D17E538F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CCEB91F-4AB6-4B8D-8018-EC881FD1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A25658-9094-4E04-8802-9E9161AA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81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2E7640A-F9A5-45C8-93D3-97BC72403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980FDEE-CC7A-4B97-82C2-FA5980714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385EB20-2EA1-4B39-BF0E-103EF80D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1D157AA4-645B-44EA-99D7-4585BCEB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3F573DC-D027-447D-A69D-A8BB9BB97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33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5F12281-8090-4EB4-AD86-6280E270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1E60948-38AF-4CEC-9E8D-F8F160451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4F20BBF-5766-46AE-8D02-519FAF82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2442E55-B5D4-490D-80CC-76B4729D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451AD24-4C0A-4A5C-96D7-D3C3EAC0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82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B8DDE4-D050-4CC2-B69C-29E64363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8850609-227E-41AD-AB0A-7565BAFC2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D39C840-4459-433F-9E14-CE1F4A064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0DBA3F4-2332-4EC2-BD53-D21FEABA8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864573B-9047-48C3-9C65-FEE16F10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79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E86C940-2292-46CB-AABA-269572EC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AD9FA4E-6093-43E2-8564-D83649724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B466476-D24A-42C0-AB29-2B61676CC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D7E550A-A6D2-4AED-B6CB-7417ED6DD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D50D7B7-219C-4B32-940B-C19121DE3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6BD3858-5DC6-4BDF-B5B2-6C6CD470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94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5947622-9A39-4E0C-863B-1A06D993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A2BB14E-EFEC-409B-B1CB-B05F844CF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845A891-2992-4DD8-A655-91B7DFDCA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EE8F5FEF-2CD4-4EC5-ABEE-9AA154DBB8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56AAD308-2C18-446B-9523-EC466D8C2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6D8F60A-0BF1-4EAE-9CDB-903669ED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0A6D73BC-54DE-467B-83D3-A84C6EEC3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0C64A3D5-E32E-4A9F-9801-DAD1FB05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52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A216C3-530A-44F4-98A7-9076E1342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D25C9690-01F9-41E5-8C7F-8715D79A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C1C25255-1E9B-49CE-A949-677354061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6C3F4DE8-2DFE-4E3C-9C18-8AA293CD7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66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788FC0AA-E1CF-467F-9C89-448AA9750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712608E4-7259-4A1C-A3A8-246DA514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6777733-4A60-4052-B251-59F619520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86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518A919-D896-427E-819E-4234FCEA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FAD66AA-9E25-4157-AA4B-88DF74918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DADE920F-23AF-47D5-B4E1-C6BBD19E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806F14A-81FC-40B5-A4C3-28CD0FC6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B0BA93D-418D-42D4-893C-CAFFAD0D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0D36407-20E0-4FFF-BACA-A3336CFB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70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61E0BA9-C154-4CDF-867D-B2998E77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67C434B0-DEE3-404A-956E-95680908C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EC908A9-F45A-45C7-8D8E-697D36F1E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D335205-39B9-48DC-A763-0C04B5BF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E6E7A58-2421-4B3B-AB7F-3CC66AE3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62B0287-189B-48CA-8EB3-E23ECC019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11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4EDAE524-CF38-4184-A306-C6A78B052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19BAEF2-99B3-45AA-AE3E-D24011EC7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DBA72BB-6551-42DA-901D-CBCA900A2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8D94-0A72-4F81-B60A-F2DDC78326DE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38B03D4-6B00-43AA-9EB4-F875A6140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C04A8CF-AA0A-439D-B6D5-CE0C30788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2B8F9-54FA-4C4A-81E3-AFADE21AB9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13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 descr="Une image contenant extérieur, eau, ciel, plage&#10;&#10;Description générée automatiquement">
            <a:extLst>
              <a:ext uri="{FF2B5EF4-FFF2-40B4-BE49-F238E27FC236}">
                <a16:creationId xmlns:a16="http://schemas.microsoft.com/office/drawing/2014/main" xmlns="" id="{A7163D03-B525-416A-B5A6-3CC5B71E6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B58EF07-17C2-48CF-ABB0-EEF1F17CB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2C134FEA-325F-4875-996A-903553F15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s-ES" sz="4800"/>
              <a:t>playa de pan de azúcar</a:t>
            </a:r>
            <a:br>
              <a:rPr lang="es-ES" sz="4800"/>
            </a:br>
            <a:endParaRPr lang="fr-FR" sz="48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1BA659C3-5D4A-460D-911B-D5A2FA6EF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s-ES" sz="2000"/>
              <a:t>en la playa Pan de Azúcar me baño con mi familia cuando era pequeño el agua era azul</a:t>
            </a:r>
            <a:endParaRPr lang="fr-FR" sz="20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987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ciel, eau, extérieur, nature&#10;&#10;Description générée automatiquement">
            <a:extLst>
              <a:ext uri="{FF2B5EF4-FFF2-40B4-BE49-F238E27FC236}">
                <a16:creationId xmlns:a16="http://schemas.microsoft.com/office/drawing/2014/main" xmlns="" id="{0B4EC078-B1A6-4D3F-968A-8A787D4AC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3" b="198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4580E4-2234-4A30-98CA-E6938972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pero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cuanto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más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pasa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el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tiempo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 los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desechos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plásticos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invaden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 playa</a:t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s-E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por los turistas y los barcos que dejan sus desechos en la playa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74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9AA72BD9-2C5A-4EDC-931F-5AA08EACA0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xmlns="" id="{6905D41B-F389-455A-979D-2DF6E38245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50" r="11115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D3981AC-7B61-4947-BCF3-F7AA7FA385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C93D42BB-217A-4F53-BE8F-8019DD328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64" y="1197864"/>
            <a:ext cx="3438144" cy="1977149"/>
          </a:xfrm>
        </p:spPr>
        <p:txBody>
          <a:bodyPr anchor="b">
            <a:normAutofit fontScale="90000"/>
          </a:bodyPr>
          <a:lstStyle/>
          <a:p>
            <a:r>
              <a:rPr lang="es-ES" sz="2800" dirty="0"/>
              <a:t>mi idea sería poner botes de basura en la playa para clasificar los residuos y dejar la posidonia</a:t>
            </a:r>
            <a:endParaRPr lang="fr-FR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028B1D19-1B8D-4718-ACA6-C3FEB042961D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7748052" y="109181"/>
            <a:ext cx="3115566" cy="409433"/>
          </a:xfrm>
        </p:spPr>
        <p:txBody>
          <a:bodyPr anchor="t">
            <a:normAutofit/>
          </a:bodyPr>
          <a:lstStyle/>
          <a:p>
            <a:r>
              <a:rPr lang="en-US" sz="1700" dirty="0" err="1"/>
              <a:t>poubelle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67536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E7345005-4EAB-4990-9B70-2D941DBC39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18666" b="-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D72F2AD3-7652-48CE-B6AC-217BF34A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965200"/>
            <a:ext cx="10261600" cy="3564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15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muchas gracias</a:t>
            </a:r>
          </a:p>
        </p:txBody>
      </p:sp>
    </p:spTree>
    <p:extLst>
      <p:ext uri="{BB962C8B-B14F-4D97-AF65-F5344CB8AC3E}">
        <p14:creationId xmlns:p14="http://schemas.microsoft.com/office/powerpoint/2010/main" val="1549993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</Words>
  <Application>Microsoft Office PowerPoint</Application>
  <PresentationFormat>Personnalisé</PresentationFormat>
  <Paragraphs>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playa de pan de azúcar </vt:lpstr>
      <vt:lpstr>pero cuanto más pasa el tiempo y los desechos plásticos invaden la playa por los turistas y los barcos que dejan sus desechos en la playa</vt:lpstr>
      <vt:lpstr>mi idea sería poner botes de basura en la playa para clasificar los residuos y dejar la posidonia</vt:lpstr>
      <vt:lpstr>muchas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playa de pan de azúcar</dc:title>
  <dc:creator>liem mastoura</dc:creator>
  <cp:lastModifiedBy>Daria</cp:lastModifiedBy>
  <cp:revision>2</cp:revision>
  <dcterms:created xsi:type="dcterms:W3CDTF">2021-05-02T07:46:17Z</dcterms:created>
  <dcterms:modified xsi:type="dcterms:W3CDTF">2021-05-04T16:33:30Z</dcterms:modified>
</cp:coreProperties>
</file>