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p:regular r:id="rId14"/>
      <p:bold r:id="rId15"/>
      <p:italic r:id="rId16"/>
      <p:boldItalic r:id="rId17"/>
    </p:embeddedFont>
    <p:embeddedFont>
      <p:font typeface="Amatic SC"/>
      <p:regular r:id="rId18"/>
      <p:bold r:id="rId19"/>
    </p:embeddedFont>
    <p:embeddedFont>
      <p:font typeface="Playfair Display"/>
      <p:regular r:id="rId20"/>
      <p:bold r:id="rId21"/>
      <p:italic r:id="rId22"/>
      <p:boldItalic r:id="rId23"/>
    </p:embeddedFont>
    <p:embeddedFont>
      <p:font typeface="Source Code Pro"/>
      <p:regular r:id="rId24"/>
      <p:bold r:id="rId25"/>
      <p:italic r:id="rId26"/>
      <p:boldItalic r:id="rId27"/>
    </p:embeddedFont>
    <p:embeddedFont>
      <p:font typeface="Lora"/>
      <p:regular r:id="rId28"/>
      <p:bold r:id="rId29"/>
      <p:italic r:id="rId30"/>
      <p:boldItalic r:id="rId31"/>
    </p:embeddedFont>
    <p:embeddedFont>
      <p:font typeface="EB Garamond"/>
      <p:regular r:id="rId32"/>
      <p:bold r:id="rId33"/>
      <p:italic r:id="rId34"/>
      <p:boldItalic r:id="rId35"/>
    </p:embeddedFont>
    <p:embeddedFont>
      <p:font typeface="Cinzel"/>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regular.fntdata"/><Relationship Id="rId22" Type="http://schemas.openxmlformats.org/officeDocument/2006/relationships/font" Target="fonts/PlayfairDisplay-italic.fntdata"/><Relationship Id="rId21" Type="http://schemas.openxmlformats.org/officeDocument/2006/relationships/font" Target="fonts/PlayfairDisplay-bold.fntdata"/><Relationship Id="rId24" Type="http://schemas.openxmlformats.org/officeDocument/2006/relationships/font" Target="fonts/SourceCodePro-regular.fntdata"/><Relationship Id="rId23" Type="http://schemas.openxmlformats.org/officeDocument/2006/relationships/font" Target="fonts/PlayfairDispl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italic.fntdata"/><Relationship Id="rId25" Type="http://schemas.openxmlformats.org/officeDocument/2006/relationships/font" Target="fonts/SourceCodePro-bold.fntdata"/><Relationship Id="rId28" Type="http://schemas.openxmlformats.org/officeDocument/2006/relationships/font" Target="fonts/Lora-regular.fntdata"/><Relationship Id="rId27" Type="http://schemas.openxmlformats.org/officeDocument/2006/relationships/font" Target="fonts/SourceCodePr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ora-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ora-boldItalic.fntdata"/><Relationship Id="rId30" Type="http://schemas.openxmlformats.org/officeDocument/2006/relationships/font" Target="fonts/Lora-italic.fntdata"/><Relationship Id="rId11" Type="http://schemas.openxmlformats.org/officeDocument/2006/relationships/slide" Target="slides/slide6.xml"/><Relationship Id="rId33" Type="http://schemas.openxmlformats.org/officeDocument/2006/relationships/font" Target="fonts/EBGaramond-bold.fntdata"/><Relationship Id="rId10" Type="http://schemas.openxmlformats.org/officeDocument/2006/relationships/slide" Target="slides/slide5.xml"/><Relationship Id="rId32" Type="http://schemas.openxmlformats.org/officeDocument/2006/relationships/font" Target="fonts/EBGaramond-regular.fntdata"/><Relationship Id="rId13" Type="http://schemas.openxmlformats.org/officeDocument/2006/relationships/slide" Target="slides/slide8.xml"/><Relationship Id="rId35" Type="http://schemas.openxmlformats.org/officeDocument/2006/relationships/font" Target="fonts/EBGaramond-boldItalic.fntdata"/><Relationship Id="rId12" Type="http://schemas.openxmlformats.org/officeDocument/2006/relationships/slide" Target="slides/slide7.xml"/><Relationship Id="rId34" Type="http://schemas.openxmlformats.org/officeDocument/2006/relationships/font" Target="fonts/EBGaramond-italic.fntdata"/><Relationship Id="rId15" Type="http://schemas.openxmlformats.org/officeDocument/2006/relationships/font" Target="fonts/Roboto-bold.fntdata"/><Relationship Id="rId37" Type="http://schemas.openxmlformats.org/officeDocument/2006/relationships/font" Target="fonts/Cinzel-bold.fntdata"/><Relationship Id="rId14" Type="http://schemas.openxmlformats.org/officeDocument/2006/relationships/font" Target="fonts/Roboto-regular.fntdata"/><Relationship Id="rId36" Type="http://schemas.openxmlformats.org/officeDocument/2006/relationships/font" Target="fonts/Cinzel-regular.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AmaticSC-bold.fntdata"/><Relationship Id="rId18" Type="http://schemas.openxmlformats.org/officeDocument/2006/relationships/font" Target="fonts/AmaticSC-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e708a744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e708a744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ce708a744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ce708a744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ce708a744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ce708a744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ce708a744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ce708a744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ce708a744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e708a744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ce708a744d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ce708a744d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e708a744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e708a744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11700" y="392150"/>
            <a:ext cx="8520600" cy="2690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p:txBody>
      </p:sp>
      <p:sp>
        <p:nvSpPr>
          <p:cNvPr id="12" name="Google Shape;12;p2"/>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lvl1pPr lvl="0" algn="ctr">
              <a:lnSpc>
                <a:spcPct val="100000"/>
              </a:lnSpc>
              <a:spcBef>
                <a:spcPts val="0"/>
              </a:spcBef>
              <a:spcAft>
                <a:spcPts val="0"/>
              </a:spcAft>
              <a:buClr>
                <a:schemeClr val="accent1"/>
              </a:buClr>
              <a:buSzPts val="2100"/>
              <a:buNone/>
              <a:defRPr b="1" sz="2100">
                <a:solidFill>
                  <a:schemeClr val="accent1"/>
                </a:solidFill>
              </a:defRPr>
            </a:lvl1pPr>
            <a:lvl2pPr lvl="1" algn="ctr">
              <a:lnSpc>
                <a:spcPct val="100000"/>
              </a:lnSpc>
              <a:spcBef>
                <a:spcPts val="0"/>
              </a:spcBef>
              <a:spcAft>
                <a:spcPts val="0"/>
              </a:spcAft>
              <a:buClr>
                <a:schemeClr val="accent1"/>
              </a:buClr>
              <a:buSzPts val="2100"/>
              <a:buNone/>
              <a:defRPr b="1" sz="2100">
                <a:solidFill>
                  <a:schemeClr val="accent1"/>
                </a:solidFill>
              </a:defRPr>
            </a:lvl2pPr>
            <a:lvl3pPr lvl="2" algn="ctr">
              <a:lnSpc>
                <a:spcPct val="100000"/>
              </a:lnSpc>
              <a:spcBef>
                <a:spcPts val="0"/>
              </a:spcBef>
              <a:spcAft>
                <a:spcPts val="0"/>
              </a:spcAft>
              <a:buClr>
                <a:schemeClr val="accent1"/>
              </a:buClr>
              <a:buSzPts val="2100"/>
              <a:buNone/>
              <a:defRPr b="1" sz="2100">
                <a:solidFill>
                  <a:schemeClr val="accent1"/>
                </a:solidFill>
              </a:defRPr>
            </a:lvl3pPr>
            <a:lvl4pPr lvl="3" algn="ctr">
              <a:lnSpc>
                <a:spcPct val="100000"/>
              </a:lnSpc>
              <a:spcBef>
                <a:spcPts val="0"/>
              </a:spcBef>
              <a:spcAft>
                <a:spcPts val="0"/>
              </a:spcAft>
              <a:buClr>
                <a:schemeClr val="accent1"/>
              </a:buClr>
              <a:buSzPts val="2100"/>
              <a:buNone/>
              <a:defRPr b="1" sz="2100">
                <a:solidFill>
                  <a:schemeClr val="accent1"/>
                </a:solidFill>
              </a:defRPr>
            </a:lvl4pPr>
            <a:lvl5pPr lvl="4" algn="ctr">
              <a:lnSpc>
                <a:spcPct val="100000"/>
              </a:lnSpc>
              <a:spcBef>
                <a:spcPts val="0"/>
              </a:spcBef>
              <a:spcAft>
                <a:spcPts val="0"/>
              </a:spcAft>
              <a:buClr>
                <a:schemeClr val="accent1"/>
              </a:buClr>
              <a:buSzPts val="2100"/>
              <a:buNone/>
              <a:defRPr b="1" sz="2100">
                <a:solidFill>
                  <a:schemeClr val="accent1"/>
                </a:solidFill>
              </a:defRPr>
            </a:lvl5pPr>
            <a:lvl6pPr lvl="5" algn="ctr">
              <a:lnSpc>
                <a:spcPct val="100000"/>
              </a:lnSpc>
              <a:spcBef>
                <a:spcPts val="0"/>
              </a:spcBef>
              <a:spcAft>
                <a:spcPts val="0"/>
              </a:spcAft>
              <a:buClr>
                <a:schemeClr val="accent1"/>
              </a:buClr>
              <a:buSzPts val="2100"/>
              <a:buNone/>
              <a:defRPr b="1" sz="2100">
                <a:solidFill>
                  <a:schemeClr val="accent1"/>
                </a:solidFill>
              </a:defRPr>
            </a:lvl6pPr>
            <a:lvl7pPr lvl="6" algn="ctr">
              <a:lnSpc>
                <a:spcPct val="100000"/>
              </a:lnSpc>
              <a:spcBef>
                <a:spcPts val="0"/>
              </a:spcBef>
              <a:spcAft>
                <a:spcPts val="0"/>
              </a:spcAft>
              <a:buClr>
                <a:schemeClr val="accent1"/>
              </a:buClr>
              <a:buSzPts val="2100"/>
              <a:buNone/>
              <a:defRPr b="1" sz="2100">
                <a:solidFill>
                  <a:schemeClr val="accent1"/>
                </a:solidFill>
              </a:defRPr>
            </a:lvl7pPr>
            <a:lvl8pPr lvl="7" algn="ctr">
              <a:lnSpc>
                <a:spcPct val="100000"/>
              </a:lnSpc>
              <a:spcBef>
                <a:spcPts val="0"/>
              </a:spcBef>
              <a:spcAft>
                <a:spcPts val="0"/>
              </a:spcAft>
              <a:buClr>
                <a:schemeClr val="accent1"/>
              </a:buClr>
              <a:buSzPts val="2100"/>
              <a:buNone/>
              <a:defRPr b="1" sz="2100">
                <a:solidFill>
                  <a:schemeClr val="accent1"/>
                </a:solidFill>
              </a:defRPr>
            </a:lvl8pPr>
            <a:lvl9pPr lvl="8" algn="ctr">
              <a:lnSpc>
                <a:spcPct val="100000"/>
              </a:lnSpc>
              <a:spcBef>
                <a:spcPts val="0"/>
              </a:spcBef>
              <a:spcAft>
                <a:spcPts val="0"/>
              </a:spcAft>
              <a:buClr>
                <a:schemeClr val="accent1"/>
              </a:buClr>
              <a:buSzPts val="2100"/>
              <a:buNone/>
              <a:defRPr b="1" sz="2100">
                <a:solidFill>
                  <a:schemeClr val="accen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240275"/>
            <a:ext cx="8520600" cy="19818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p:nvPr>
            <p:ph idx="1" type="body"/>
          </p:nvPr>
        </p:nvSpPr>
        <p:spPr>
          <a:xfrm>
            <a:off x="311700" y="33046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accent1"/>
              </a:buClr>
              <a:buSzPts val="1800"/>
              <a:buChar char="●"/>
              <a:defRPr>
                <a:solidFill>
                  <a:schemeClr val="accent1"/>
                </a:solidFill>
                <a:highlight>
                  <a:schemeClr val="dk1"/>
                </a:highlight>
              </a:defRPr>
            </a:lvl1pPr>
            <a:lvl2pPr indent="-317500" lvl="1" marL="914400" algn="ctr">
              <a:spcBef>
                <a:spcPts val="0"/>
              </a:spcBef>
              <a:spcAft>
                <a:spcPts val="0"/>
              </a:spcAft>
              <a:buClr>
                <a:schemeClr val="accent1"/>
              </a:buClr>
              <a:buSzPts val="1400"/>
              <a:buChar char="○"/>
              <a:defRPr>
                <a:solidFill>
                  <a:schemeClr val="accent1"/>
                </a:solidFill>
                <a:highlight>
                  <a:schemeClr val="dk1"/>
                </a:highlight>
              </a:defRPr>
            </a:lvl2pPr>
            <a:lvl3pPr indent="-317500" lvl="2" marL="1371600" algn="ctr">
              <a:spcBef>
                <a:spcPts val="0"/>
              </a:spcBef>
              <a:spcAft>
                <a:spcPts val="0"/>
              </a:spcAft>
              <a:buClr>
                <a:schemeClr val="accent1"/>
              </a:buClr>
              <a:buSzPts val="1400"/>
              <a:buChar char="■"/>
              <a:defRPr>
                <a:solidFill>
                  <a:schemeClr val="accent1"/>
                </a:solidFill>
                <a:highlight>
                  <a:schemeClr val="dk1"/>
                </a:highlight>
              </a:defRPr>
            </a:lvl3pPr>
            <a:lvl4pPr indent="-317500" lvl="3" marL="1828800" algn="ctr">
              <a:spcBef>
                <a:spcPts val="0"/>
              </a:spcBef>
              <a:spcAft>
                <a:spcPts val="0"/>
              </a:spcAft>
              <a:buClr>
                <a:schemeClr val="accent1"/>
              </a:buClr>
              <a:buSzPts val="1400"/>
              <a:buChar char="●"/>
              <a:defRPr>
                <a:solidFill>
                  <a:schemeClr val="accent1"/>
                </a:solidFill>
                <a:highlight>
                  <a:schemeClr val="dk1"/>
                </a:highlight>
              </a:defRPr>
            </a:lvl4pPr>
            <a:lvl5pPr indent="-317500" lvl="4" marL="2286000" algn="ctr">
              <a:spcBef>
                <a:spcPts val="0"/>
              </a:spcBef>
              <a:spcAft>
                <a:spcPts val="0"/>
              </a:spcAft>
              <a:buClr>
                <a:schemeClr val="accent1"/>
              </a:buClr>
              <a:buSzPts val="1400"/>
              <a:buChar char="○"/>
              <a:defRPr>
                <a:solidFill>
                  <a:schemeClr val="accent1"/>
                </a:solidFill>
                <a:highlight>
                  <a:schemeClr val="dk1"/>
                </a:highlight>
              </a:defRPr>
            </a:lvl5pPr>
            <a:lvl6pPr indent="-317500" lvl="5" marL="2743200" algn="ctr">
              <a:spcBef>
                <a:spcPts val="0"/>
              </a:spcBef>
              <a:spcAft>
                <a:spcPts val="0"/>
              </a:spcAft>
              <a:buClr>
                <a:schemeClr val="accent1"/>
              </a:buClr>
              <a:buSzPts val="1400"/>
              <a:buChar char="■"/>
              <a:defRPr>
                <a:solidFill>
                  <a:schemeClr val="accent1"/>
                </a:solidFill>
                <a:highlight>
                  <a:schemeClr val="dk1"/>
                </a:highlight>
              </a:defRPr>
            </a:lvl6pPr>
            <a:lvl7pPr indent="-317500" lvl="6" marL="3200400" algn="ctr">
              <a:spcBef>
                <a:spcPts val="0"/>
              </a:spcBef>
              <a:spcAft>
                <a:spcPts val="0"/>
              </a:spcAft>
              <a:buClr>
                <a:schemeClr val="accent1"/>
              </a:buClr>
              <a:buSzPts val="1400"/>
              <a:buChar char="●"/>
              <a:defRPr>
                <a:solidFill>
                  <a:schemeClr val="accent1"/>
                </a:solidFill>
                <a:highlight>
                  <a:schemeClr val="dk1"/>
                </a:highlight>
              </a:defRPr>
            </a:lvl7pPr>
            <a:lvl8pPr indent="-317500" lvl="7" marL="3657600" algn="ctr">
              <a:spcBef>
                <a:spcPts val="0"/>
              </a:spcBef>
              <a:spcAft>
                <a:spcPts val="0"/>
              </a:spcAft>
              <a:buClr>
                <a:schemeClr val="accent1"/>
              </a:buClr>
              <a:buSzPts val="1400"/>
              <a:buChar char="○"/>
              <a:defRPr>
                <a:solidFill>
                  <a:schemeClr val="accent1"/>
                </a:solidFill>
                <a:highlight>
                  <a:schemeClr val="dk1"/>
                </a:highlight>
              </a:defRPr>
            </a:lvl8pPr>
            <a:lvl9pPr indent="-317500" lvl="8" marL="4114800" algn="ctr">
              <a:spcBef>
                <a:spcPts val="0"/>
              </a:spcBef>
              <a:spcAft>
                <a:spcPts val="0"/>
              </a:spcAft>
              <a:buClr>
                <a:schemeClr val="accent1"/>
              </a:buClr>
              <a:buSzPts val="1400"/>
              <a:buChar char="■"/>
              <a:defRPr>
                <a:solidFill>
                  <a:schemeClr val="accent1"/>
                </a:solidFill>
                <a:highlight>
                  <a:schemeClr val="dk1"/>
                </a:highlight>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2802750" y="802500"/>
            <a:ext cx="3538500" cy="35385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19" name="Google Shape;19;p4"/>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292850"/>
            <a:ext cx="8520600" cy="8010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5"/>
          <p:cNvSpPr txBox="1"/>
          <p:nvPr>
            <p:ph idx="1" type="body"/>
          </p:nvPr>
        </p:nvSpPr>
        <p:spPr>
          <a:xfrm>
            <a:off x="3117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228675"/>
            <a:ext cx="3999900" cy="3340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04800" y="309350"/>
            <a:ext cx="8537700" cy="7482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39" name="Google Shape;39;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40" name="Google Shape;40;p9"/>
          <p:cNvSpPr txBox="1"/>
          <p:nvPr>
            <p:ph idx="1" type="subTitle"/>
          </p:nvPr>
        </p:nvSpPr>
        <p:spPr>
          <a:xfrm>
            <a:off x="265500" y="2845223"/>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highlight>
                  <a:schemeClr val="lt1"/>
                </a:highlight>
              </a:defRPr>
            </a:lvl1pPr>
            <a:lvl2pPr indent="-317500" lvl="1" marL="914400">
              <a:spcBef>
                <a:spcPts val="0"/>
              </a:spcBef>
              <a:spcAft>
                <a:spcPts val="0"/>
              </a:spcAft>
              <a:buClr>
                <a:schemeClr val="accent1"/>
              </a:buClr>
              <a:buSzPts val="1400"/>
              <a:buChar char="○"/>
              <a:defRPr>
                <a:solidFill>
                  <a:schemeClr val="accent1"/>
                </a:solidFill>
                <a:highlight>
                  <a:schemeClr val="lt1"/>
                </a:highlight>
              </a:defRPr>
            </a:lvl2pPr>
            <a:lvl3pPr indent="-317500" lvl="2" marL="1371600">
              <a:spcBef>
                <a:spcPts val="0"/>
              </a:spcBef>
              <a:spcAft>
                <a:spcPts val="0"/>
              </a:spcAft>
              <a:buClr>
                <a:schemeClr val="accent1"/>
              </a:buClr>
              <a:buSzPts val="1400"/>
              <a:buChar char="■"/>
              <a:defRPr>
                <a:solidFill>
                  <a:schemeClr val="accent1"/>
                </a:solidFill>
                <a:highlight>
                  <a:schemeClr val="lt1"/>
                </a:highlight>
              </a:defRPr>
            </a:lvl3pPr>
            <a:lvl4pPr indent="-317500" lvl="3" marL="1828800">
              <a:spcBef>
                <a:spcPts val="0"/>
              </a:spcBef>
              <a:spcAft>
                <a:spcPts val="0"/>
              </a:spcAft>
              <a:buClr>
                <a:schemeClr val="accent1"/>
              </a:buClr>
              <a:buSzPts val="1400"/>
              <a:buChar char="●"/>
              <a:defRPr>
                <a:solidFill>
                  <a:schemeClr val="accent1"/>
                </a:solidFill>
                <a:highlight>
                  <a:schemeClr val="lt1"/>
                </a:highlight>
              </a:defRPr>
            </a:lvl4pPr>
            <a:lvl5pPr indent="-317500" lvl="4" marL="2286000">
              <a:spcBef>
                <a:spcPts val="0"/>
              </a:spcBef>
              <a:spcAft>
                <a:spcPts val="0"/>
              </a:spcAft>
              <a:buClr>
                <a:schemeClr val="accent1"/>
              </a:buClr>
              <a:buSzPts val="1400"/>
              <a:buChar char="○"/>
              <a:defRPr>
                <a:solidFill>
                  <a:schemeClr val="accent1"/>
                </a:solidFill>
                <a:highlight>
                  <a:schemeClr val="lt1"/>
                </a:highlight>
              </a:defRPr>
            </a:lvl5pPr>
            <a:lvl6pPr indent="-317500" lvl="5" marL="2743200">
              <a:spcBef>
                <a:spcPts val="0"/>
              </a:spcBef>
              <a:spcAft>
                <a:spcPts val="0"/>
              </a:spcAft>
              <a:buClr>
                <a:schemeClr val="accent1"/>
              </a:buClr>
              <a:buSzPts val="1400"/>
              <a:buChar char="■"/>
              <a:defRPr>
                <a:solidFill>
                  <a:schemeClr val="accent1"/>
                </a:solidFill>
                <a:highlight>
                  <a:schemeClr val="lt1"/>
                </a:highlight>
              </a:defRPr>
            </a:lvl6pPr>
            <a:lvl7pPr indent="-317500" lvl="6" marL="3200400">
              <a:spcBef>
                <a:spcPts val="0"/>
              </a:spcBef>
              <a:spcAft>
                <a:spcPts val="0"/>
              </a:spcAft>
              <a:buClr>
                <a:schemeClr val="accent1"/>
              </a:buClr>
              <a:buSzPts val="1400"/>
              <a:buChar char="●"/>
              <a:defRPr>
                <a:solidFill>
                  <a:schemeClr val="accent1"/>
                </a:solidFill>
                <a:highlight>
                  <a:schemeClr val="lt1"/>
                </a:highlight>
              </a:defRPr>
            </a:lvl7pPr>
            <a:lvl8pPr indent="-317500" lvl="7" marL="3657600">
              <a:spcBef>
                <a:spcPts val="0"/>
              </a:spcBef>
              <a:spcAft>
                <a:spcPts val="0"/>
              </a:spcAft>
              <a:buClr>
                <a:schemeClr val="accent1"/>
              </a:buClr>
              <a:buSzPts val="1400"/>
              <a:buChar char="○"/>
              <a:defRPr>
                <a:solidFill>
                  <a:schemeClr val="accent1"/>
                </a:solidFill>
                <a:highlight>
                  <a:schemeClr val="lt1"/>
                </a:highlight>
              </a:defRPr>
            </a:lvl8pPr>
            <a:lvl9pPr indent="-317500" lvl="8" marL="4114800">
              <a:spcBef>
                <a:spcPts val="0"/>
              </a:spcBef>
              <a:spcAft>
                <a:spcPts val="0"/>
              </a:spcAft>
              <a:buClr>
                <a:schemeClr val="accent1"/>
              </a:buClr>
              <a:buSzPts val="1400"/>
              <a:buChar char="■"/>
              <a:defRPr>
                <a:solidFill>
                  <a:schemeClr val="accent1"/>
                </a:solidFill>
                <a:highlight>
                  <a:schemeClr val="lt1"/>
                </a:highlight>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1"/>
              </a:buClr>
              <a:buSzPts val="2400"/>
              <a:buFont typeface="Amatic SC"/>
              <a:buNone/>
              <a:defRPr b="1" sz="2400">
                <a:solidFill>
                  <a:schemeClr val="accent1"/>
                </a:solidFill>
                <a:latin typeface="Amatic SC"/>
                <a:ea typeface="Amatic SC"/>
                <a:cs typeface="Amatic SC"/>
                <a:sym typeface="Amatic SC"/>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each-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2850"/>
            <a:ext cx="8520600" cy="8010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b="1" sz="4200">
                <a:solidFill>
                  <a:schemeClr val="accent1"/>
                </a:solidFill>
                <a:latin typeface="Amatic SC"/>
                <a:ea typeface="Amatic SC"/>
                <a:cs typeface="Amatic SC"/>
                <a:sym typeface="Amatic SC"/>
              </a:defRPr>
            </a:lvl9pPr>
          </a:lstStyle>
          <a:p/>
        </p:txBody>
      </p:sp>
      <p:sp>
        <p:nvSpPr>
          <p:cNvPr id="7" name="Google Shape;7;p1"/>
          <p:cNvSpPr txBox="1"/>
          <p:nvPr>
            <p:ph idx="1" type="body"/>
          </p:nvPr>
        </p:nvSpPr>
        <p:spPr>
          <a:xfrm>
            <a:off x="311700" y="1228675"/>
            <a:ext cx="8520600" cy="3340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indent="-317500" lvl="1" marL="914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indent="-317500" lvl="2" marL="1371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indent="-317500" lvl="3" marL="1828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indent="-317500" lvl="4" marL="22860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indent="-317500" lvl="5" marL="27432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indent="-317500" lvl="6" marL="32004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indent="-317500" lvl="7" marL="36576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indent="-317500" lvl="8" marL="41148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vod-france24.akamaized.net/fr/ptw/2015/03/26/WB_FR_WB_F24_MG_ELEMENT_TERRE_0315V2_NW267033-A-01-20150326.mp4"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392150"/>
            <a:ext cx="8520600" cy="26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sz="7800">
                <a:latin typeface="Amatic SC"/>
                <a:ea typeface="Amatic SC"/>
                <a:cs typeface="Amatic SC"/>
                <a:sym typeface="Amatic SC"/>
              </a:rPr>
              <a:t>L'Élevage et agriculture intensive</a:t>
            </a:r>
            <a:endParaRPr sz="7800">
              <a:latin typeface="Amatic SC"/>
              <a:ea typeface="Amatic SC"/>
              <a:cs typeface="Amatic SC"/>
              <a:sym typeface="Amatic SC"/>
            </a:endParaRPr>
          </a:p>
        </p:txBody>
      </p:sp>
      <p:sp>
        <p:nvSpPr>
          <p:cNvPr id="57" name="Google Shape;57;p13"/>
          <p:cNvSpPr txBox="1"/>
          <p:nvPr>
            <p:ph idx="1" type="subTitle"/>
          </p:nvPr>
        </p:nvSpPr>
        <p:spPr>
          <a:xfrm>
            <a:off x="311700" y="3890400"/>
            <a:ext cx="8520600" cy="706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s">
                <a:latin typeface="EB Garamond"/>
                <a:ea typeface="EB Garamond"/>
                <a:cs typeface="EB Garamond"/>
                <a:sym typeface="EB Garamond"/>
              </a:rPr>
              <a:t>Groupe 3: Sergio, Abel y Manuela.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346425"/>
            <a:ext cx="8520600" cy="80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s" sz="3620">
                <a:latin typeface="Cinzel"/>
                <a:ea typeface="Cinzel"/>
                <a:cs typeface="Cinzel"/>
                <a:sym typeface="Cinzel"/>
              </a:rPr>
              <a:t>Indice:</a:t>
            </a:r>
            <a:endParaRPr sz="3620">
              <a:latin typeface="Cinzel"/>
              <a:ea typeface="Cinzel"/>
              <a:cs typeface="Cinzel"/>
              <a:sym typeface="Cinzel"/>
            </a:endParaRPr>
          </a:p>
        </p:txBody>
      </p:sp>
      <p:sp>
        <p:nvSpPr>
          <p:cNvPr id="63" name="Google Shape;63;p14"/>
          <p:cNvSpPr txBox="1"/>
          <p:nvPr>
            <p:ph idx="1" type="body"/>
          </p:nvPr>
        </p:nvSpPr>
        <p:spPr>
          <a:xfrm>
            <a:off x="227775" y="1152525"/>
            <a:ext cx="8520600" cy="3416400"/>
          </a:xfrm>
          <a:prstGeom prst="rect">
            <a:avLst/>
          </a:prstGeom>
        </p:spPr>
        <p:txBody>
          <a:bodyPr anchorCtr="0" anchor="t" bIns="91425" lIns="91425" spcFirstLastPara="1" rIns="91425" wrap="square" tIns="91425">
            <a:noAutofit/>
          </a:bodyPr>
          <a:lstStyle/>
          <a:p>
            <a:pPr indent="-419100" lvl="0" marL="457200" marR="38100" rtl="0" algn="l">
              <a:lnSpc>
                <a:spcPct val="128571"/>
              </a:lnSpc>
              <a:spcBef>
                <a:spcPts val="0"/>
              </a:spcBef>
              <a:spcAft>
                <a:spcPts val="0"/>
              </a:spcAft>
              <a:buClr>
                <a:srgbClr val="000000"/>
              </a:buClr>
              <a:buSzPts val="3000"/>
              <a:buFont typeface="Lora"/>
              <a:buAutoNum type="arabicPeriod"/>
            </a:pPr>
            <a:r>
              <a:rPr lang="es" sz="3000">
                <a:solidFill>
                  <a:srgbClr val="202124"/>
                </a:solidFill>
                <a:latin typeface="Lora"/>
                <a:ea typeface="Lora"/>
                <a:cs typeface="Lora"/>
                <a:sym typeface="Lora"/>
              </a:rPr>
              <a:t>Qu'est que c'est?</a:t>
            </a:r>
            <a:endParaRPr sz="3000">
              <a:solidFill>
                <a:srgbClr val="202124"/>
              </a:solidFill>
              <a:latin typeface="Lora"/>
              <a:ea typeface="Lora"/>
              <a:cs typeface="Lora"/>
              <a:sym typeface="Lora"/>
            </a:endParaRPr>
          </a:p>
          <a:p>
            <a:pPr indent="-419100" lvl="0" marL="457200" rtl="0" algn="l">
              <a:spcBef>
                <a:spcPts val="0"/>
              </a:spcBef>
              <a:spcAft>
                <a:spcPts val="0"/>
              </a:spcAft>
              <a:buClr>
                <a:srgbClr val="000000"/>
              </a:buClr>
              <a:buSzPts val="3000"/>
              <a:buFont typeface="Lora"/>
              <a:buAutoNum type="arabicPeriod"/>
            </a:pPr>
            <a:r>
              <a:rPr lang="es" sz="3000">
                <a:latin typeface="Lora"/>
                <a:ea typeface="Lora"/>
                <a:cs typeface="Lora"/>
                <a:sym typeface="Lora"/>
              </a:rPr>
              <a:t> </a:t>
            </a:r>
            <a:r>
              <a:rPr lang="es" sz="3000">
                <a:solidFill>
                  <a:srgbClr val="202124"/>
                </a:solidFill>
                <a:latin typeface="Lora"/>
                <a:ea typeface="Lora"/>
                <a:cs typeface="Lora"/>
                <a:sym typeface="Lora"/>
              </a:rPr>
              <a:t>Les causes:</a:t>
            </a:r>
            <a:endParaRPr sz="3000">
              <a:solidFill>
                <a:srgbClr val="202124"/>
              </a:solidFill>
              <a:latin typeface="Lora"/>
              <a:ea typeface="Lora"/>
              <a:cs typeface="Lora"/>
              <a:sym typeface="Lora"/>
            </a:endParaRPr>
          </a:p>
          <a:p>
            <a:pPr indent="-419100" lvl="0" marL="457200" marR="38100" rtl="0" algn="l">
              <a:lnSpc>
                <a:spcPct val="128571"/>
              </a:lnSpc>
              <a:spcBef>
                <a:spcPts val="0"/>
              </a:spcBef>
              <a:spcAft>
                <a:spcPts val="0"/>
              </a:spcAft>
              <a:buClr>
                <a:srgbClr val="000000"/>
              </a:buClr>
              <a:buSzPts val="3000"/>
              <a:buFont typeface="Lora"/>
              <a:buAutoNum type="arabicPeriod"/>
            </a:pPr>
            <a:r>
              <a:rPr lang="es" sz="3000">
                <a:solidFill>
                  <a:srgbClr val="202124"/>
                </a:solidFill>
                <a:latin typeface="Lora"/>
                <a:ea typeface="Lora"/>
                <a:cs typeface="Lora"/>
                <a:sym typeface="Lora"/>
              </a:rPr>
              <a:t>Exemples dans notre environnement le plus proche de L'Élevage et l'agriculture intensive</a:t>
            </a:r>
            <a:endParaRPr sz="3000">
              <a:solidFill>
                <a:srgbClr val="202124"/>
              </a:solidFill>
              <a:latin typeface="Lora"/>
              <a:ea typeface="Lora"/>
              <a:cs typeface="Lora"/>
              <a:sym typeface="Lora"/>
            </a:endParaRPr>
          </a:p>
          <a:p>
            <a:pPr indent="-419100" lvl="0" marL="457200" rtl="0" algn="l">
              <a:lnSpc>
                <a:spcPct val="100000"/>
              </a:lnSpc>
              <a:spcBef>
                <a:spcPts val="0"/>
              </a:spcBef>
              <a:spcAft>
                <a:spcPts val="0"/>
              </a:spcAft>
              <a:buClr>
                <a:srgbClr val="000000"/>
              </a:buClr>
              <a:buSzPts val="3000"/>
              <a:buFont typeface="Lora"/>
              <a:buAutoNum type="arabicPeriod"/>
            </a:pPr>
            <a:r>
              <a:rPr lang="es" sz="3000">
                <a:solidFill>
                  <a:srgbClr val="000000"/>
                </a:solidFill>
                <a:latin typeface="Lora"/>
                <a:ea typeface="Lora"/>
                <a:cs typeface="Lora"/>
                <a:sym typeface="Lora"/>
              </a:rPr>
              <a:t>Solutions</a:t>
            </a:r>
            <a:endParaRPr sz="3000">
              <a:solidFill>
                <a:srgbClr val="000000"/>
              </a:solidFill>
              <a:latin typeface="Lora"/>
              <a:ea typeface="Lora"/>
              <a:cs typeface="Lora"/>
              <a:sym typeface="Lora"/>
            </a:endParaRPr>
          </a:p>
          <a:p>
            <a:pPr indent="-419100" lvl="0" marL="457200" rtl="0" algn="l">
              <a:lnSpc>
                <a:spcPct val="100000"/>
              </a:lnSpc>
              <a:spcBef>
                <a:spcPts val="0"/>
              </a:spcBef>
              <a:spcAft>
                <a:spcPts val="0"/>
              </a:spcAft>
              <a:buClr>
                <a:srgbClr val="000000"/>
              </a:buClr>
              <a:buSzPts val="3000"/>
              <a:buFont typeface="Lora"/>
              <a:buAutoNum type="arabicPeriod"/>
            </a:pPr>
            <a:r>
              <a:rPr lang="es" sz="3000">
                <a:solidFill>
                  <a:srgbClr val="000000"/>
                </a:solidFill>
                <a:latin typeface="Lora"/>
                <a:ea typeface="Lora"/>
                <a:cs typeface="Lora"/>
                <a:sym typeface="Lora"/>
              </a:rPr>
              <a:t>par rapport aux objectifs</a:t>
            </a:r>
            <a:endParaRPr sz="3000">
              <a:solidFill>
                <a:srgbClr val="000000"/>
              </a:solidFill>
              <a:latin typeface="Lora"/>
              <a:ea typeface="Lora"/>
              <a:cs typeface="Lora"/>
              <a:sym typeface="Lora"/>
            </a:endParaRPr>
          </a:p>
          <a:p>
            <a:pPr indent="0" lvl="0" marL="457200" rtl="0" algn="l">
              <a:lnSpc>
                <a:spcPct val="100000"/>
              </a:lnSpc>
              <a:spcBef>
                <a:spcPts val="0"/>
              </a:spcBef>
              <a:spcAft>
                <a:spcPts val="0"/>
              </a:spcAft>
              <a:buNone/>
            </a:pPr>
            <a:r>
              <a:t/>
            </a:r>
            <a:endParaRPr b="1" sz="3000">
              <a:solidFill>
                <a:schemeClr val="dk1"/>
              </a:solidFill>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292850"/>
            <a:ext cx="8520600" cy="801000"/>
          </a:xfrm>
          <a:prstGeom prst="rect">
            <a:avLst/>
          </a:prstGeom>
        </p:spPr>
        <p:txBody>
          <a:bodyPr anchorCtr="0" anchor="t" bIns="91425" lIns="91425" spcFirstLastPara="1" rIns="91425" wrap="square" tIns="91425">
            <a:noAutofit/>
          </a:bodyPr>
          <a:lstStyle/>
          <a:p>
            <a:pPr indent="0" lvl="0" marL="0" marR="38100" rtl="0" algn="l">
              <a:lnSpc>
                <a:spcPct val="128571"/>
              </a:lnSpc>
              <a:spcBef>
                <a:spcPts val="0"/>
              </a:spcBef>
              <a:spcAft>
                <a:spcPts val="0"/>
              </a:spcAft>
              <a:buClr>
                <a:schemeClr val="dk1"/>
              </a:buClr>
              <a:buSzPts val="990"/>
              <a:buFont typeface="Arial"/>
              <a:buNone/>
            </a:pPr>
            <a:r>
              <a:rPr lang="es" sz="3790">
                <a:solidFill>
                  <a:srgbClr val="202124"/>
                </a:solidFill>
                <a:latin typeface="Amatic SC"/>
                <a:ea typeface="Amatic SC"/>
                <a:cs typeface="Amatic SC"/>
                <a:sym typeface="Amatic SC"/>
              </a:rPr>
              <a:t>Qu'est que c'est?</a:t>
            </a:r>
            <a:endParaRPr sz="3790">
              <a:solidFill>
                <a:srgbClr val="202124"/>
              </a:solidFill>
              <a:latin typeface="Amatic SC"/>
              <a:ea typeface="Amatic SC"/>
              <a:cs typeface="Amatic SC"/>
              <a:sym typeface="Amatic SC"/>
            </a:endParaRPr>
          </a:p>
          <a:p>
            <a:pPr indent="0" lvl="0" marL="0" rtl="0" algn="l">
              <a:spcBef>
                <a:spcPts val="0"/>
              </a:spcBef>
              <a:spcAft>
                <a:spcPts val="0"/>
              </a:spcAft>
              <a:buSzPts val="990"/>
              <a:buNone/>
            </a:pPr>
            <a:r>
              <a:t/>
            </a:r>
            <a:endParaRPr sz="2520"/>
          </a:p>
        </p:txBody>
      </p:sp>
      <p:sp>
        <p:nvSpPr>
          <p:cNvPr id="69" name="Google Shape;69;p15"/>
          <p:cNvSpPr txBox="1"/>
          <p:nvPr>
            <p:ph idx="1" type="body"/>
          </p:nvPr>
        </p:nvSpPr>
        <p:spPr>
          <a:xfrm>
            <a:off x="311700" y="1228675"/>
            <a:ext cx="8520600" cy="33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500">
                <a:solidFill>
                  <a:srgbClr val="222222"/>
                </a:solidFill>
                <a:highlight>
                  <a:srgbClr val="FFFFFF"/>
                </a:highlight>
                <a:latin typeface="Amatic SC"/>
                <a:ea typeface="Amatic SC"/>
                <a:cs typeface="Amatic SC"/>
                <a:sym typeface="Amatic SC"/>
              </a:rPr>
              <a:t>Agriculture intensive:</a:t>
            </a:r>
            <a:r>
              <a:rPr lang="es" sz="2500">
                <a:solidFill>
                  <a:srgbClr val="202124"/>
                </a:solidFill>
                <a:latin typeface="Amatic SC"/>
                <a:ea typeface="Amatic SC"/>
                <a:cs typeface="Amatic SC"/>
                <a:sym typeface="Amatic SC"/>
              </a:rPr>
              <a:t>L'agriculture intensive est une méthode de production agricole dans laquelle un usage intensif est fait des moyens de production tels que les semailles.</a:t>
            </a:r>
            <a:endParaRPr sz="2500">
              <a:solidFill>
                <a:srgbClr val="202124"/>
              </a:solidFill>
              <a:latin typeface="Amatic SC"/>
              <a:ea typeface="Amatic SC"/>
              <a:cs typeface="Amatic SC"/>
              <a:sym typeface="Amatic SC"/>
            </a:endParaRPr>
          </a:p>
          <a:p>
            <a:pPr indent="0" lvl="0" marL="0" rtl="0" algn="l">
              <a:spcBef>
                <a:spcPts val="1200"/>
              </a:spcBef>
              <a:spcAft>
                <a:spcPts val="0"/>
              </a:spcAft>
              <a:buNone/>
            </a:pPr>
            <a:r>
              <a:t/>
            </a:r>
            <a:endParaRPr sz="2500">
              <a:solidFill>
                <a:srgbClr val="202124"/>
              </a:solidFill>
              <a:latin typeface="Amatic SC"/>
              <a:ea typeface="Amatic SC"/>
              <a:cs typeface="Amatic SC"/>
              <a:sym typeface="Amatic SC"/>
            </a:endParaRPr>
          </a:p>
          <a:p>
            <a:pPr indent="0" lvl="0" marL="0" marR="38100" rtl="0" algn="l">
              <a:lnSpc>
                <a:spcPct val="128571"/>
              </a:lnSpc>
              <a:spcBef>
                <a:spcPts val="1200"/>
              </a:spcBef>
              <a:spcAft>
                <a:spcPts val="0"/>
              </a:spcAft>
              <a:buNone/>
            </a:pPr>
            <a:r>
              <a:rPr lang="es" sz="2500">
                <a:solidFill>
                  <a:srgbClr val="202124"/>
                </a:solidFill>
                <a:highlight>
                  <a:srgbClr val="F8F9FA"/>
                </a:highlight>
                <a:latin typeface="Amatic SC"/>
                <a:ea typeface="Amatic SC"/>
                <a:cs typeface="Amatic SC"/>
                <a:sym typeface="Amatic SC"/>
              </a:rPr>
              <a:t>Élevage intensif:L'élevage intensif est une activité caractérisée par l'élevage d'animaux dans un environnement avec des éléments artificiels. Ceci, dans le but d'augmenter la productivité.</a:t>
            </a:r>
            <a:endParaRPr sz="2500">
              <a:solidFill>
                <a:srgbClr val="202124"/>
              </a:solidFill>
              <a:highlight>
                <a:srgbClr val="F8F9FA"/>
              </a:highlight>
              <a:latin typeface="Amatic SC"/>
              <a:ea typeface="Amatic SC"/>
              <a:cs typeface="Amatic SC"/>
              <a:sym typeface="Amatic SC"/>
            </a:endParaRPr>
          </a:p>
          <a:p>
            <a:pPr indent="0" lvl="0" marL="0" marR="38100" rtl="0" algn="l">
              <a:lnSpc>
                <a:spcPct val="128571"/>
              </a:lnSpc>
              <a:spcBef>
                <a:spcPts val="0"/>
              </a:spcBef>
              <a:spcAft>
                <a:spcPts val="0"/>
              </a:spcAft>
              <a:buClr>
                <a:schemeClr val="dk1"/>
              </a:buClr>
              <a:buSzPts val="1100"/>
              <a:buFont typeface="Arial"/>
              <a:buNone/>
            </a:pPr>
            <a:r>
              <a:t/>
            </a:r>
            <a:endParaRPr sz="2500">
              <a:solidFill>
                <a:srgbClr val="202124"/>
              </a:solidFill>
              <a:highlight>
                <a:srgbClr val="F8F9FA"/>
              </a:highlight>
              <a:latin typeface="Amatic SC"/>
              <a:ea typeface="Amatic SC"/>
              <a:cs typeface="Amatic SC"/>
              <a:sym typeface="Amatic SC"/>
            </a:endParaRPr>
          </a:p>
          <a:p>
            <a:pPr indent="0" lvl="0" marL="0" rtl="0" algn="l">
              <a:spcBef>
                <a:spcPts val="0"/>
              </a:spcBef>
              <a:spcAft>
                <a:spcPts val="0"/>
              </a:spcAft>
              <a:buNone/>
            </a:pPr>
            <a:r>
              <a:t/>
            </a:r>
            <a:endParaRPr sz="2500">
              <a:solidFill>
                <a:srgbClr val="202124"/>
              </a:solidFill>
              <a:latin typeface="Amatic SC"/>
              <a:ea typeface="Amatic SC"/>
              <a:cs typeface="Amatic SC"/>
              <a:sym typeface="Amatic SC"/>
            </a:endParaRPr>
          </a:p>
          <a:p>
            <a:pPr indent="0" lvl="0" marL="0" rtl="0" algn="l">
              <a:spcBef>
                <a:spcPts val="1200"/>
              </a:spcBef>
              <a:spcAft>
                <a:spcPts val="1200"/>
              </a:spcAft>
              <a:buNone/>
            </a:pPr>
            <a:r>
              <a:t/>
            </a:r>
            <a:endParaRPr sz="2900">
              <a:solidFill>
                <a:srgbClr val="222222"/>
              </a:solidFill>
              <a:highlight>
                <a:srgbClr val="FFFFFF"/>
              </a:highlight>
              <a:latin typeface="Amatic SC"/>
              <a:ea typeface="Amatic SC"/>
              <a:cs typeface="Amatic SC"/>
              <a:sym typeface="Amatic S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292850"/>
            <a:ext cx="8520600" cy="801000"/>
          </a:xfrm>
          <a:prstGeom prst="rect">
            <a:avLst/>
          </a:prstGeom>
        </p:spPr>
        <p:txBody>
          <a:bodyPr anchorCtr="0" anchor="t" bIns="91425" lIns="91425" spcFirstLastPara="1" rIns="91425" wrap="square" tIns="91425">
            <a:normAutofit fontScale="90000"/>
          </a:bodyPr>
          <a:lstStyle/>
          <a:p>
            <a:pPr indent="0" lvl="0" marL="0" marR="38100" rtl="0" algn="l">
              <a:lnSpc>
                <a:spcPct val="128571"/>
              </a:lnSpc>
              <a:spcBef>
                <a:spcPts val="0"/>
              </a:spcBef>
              <a:spcAft>
                <a:spcPts val="0"/>
              </a:spcAft>
              <a:buClr>
                <a:schemeClr val="dk1"/>
              </a:buClr>
              <a:buSzPct val="39758"/>
              <a:buFont typeface="Arial"/>
              <a:buNone/>
            </a:pPr>
            <a:r>
              <a:rPr lang="es" sz="2766">
                <a:solidFill>
                  <a:srgbClr val="202124"/>
                </a:solidFill>
                <a:latin typeface="Amatic SC"/>
                <a:ea typeface="Amatic SC"/>
                <a:cs typeface="Amatic SC"/>
                <a:sym typeface="Amatic SC"/>
              </a:rPr>
              <a:t>Les causes:</a:t>
            </a:r>
            <a:endParaRPr sz="2766">
              <a:solidFill>
                <a:srgbClr val="202124"/>
              </a:solidFill>
              <a:latin typeface="Amatic SC"/>
              <a:ea typeface="Amatic SC"/>
              <a:cs typeface="Amatic SC"/>
              <a:sym typeface="Amatic SC"/>
            </a:endParaRPr>
          </a:p>
          <a:p>
            <a:pPr indent="0" lvl="0" marL="0" rtl="0" algn="l">
              <a:spcBef>
                <a:spcPts val="0"/>
              </a:spcBef>
              <a:spcAft>
                <a:spcPts val="0"/>
              </a:spcAft>
              <a:buNone/>
            </a:pPr>
            <a:r>
              <a:t/>
            </a:r>
            <a:endParaRPr/>
          </a:p>
        </p:txBody>
      </p:sp>
      <p:sp>
        <p:nvSpPr>
          <p:cNvPr id="75" name="Google Shape;75;p16"/>
          <p:cNvSpPr txBox="1"/>
          <p:nvPr>
            <p:ph idx="1" type="body"/>
          </p:nvPr>
        </p:nvSpPr>
        <p:spPr>
          <a:xfrm>
            <a:off x="311700" y="1248400"/>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s" sz="2500">
                <a:latin typeface="Amatic SC"/>
                <a:ea typeface="Amatic SC"/>
                <a:cs typeface="Amatic SC"/>
                <a:sym typeface="Amatic SC"/>
              </a:rPr>
              <a:t>Agriculture intensive: </a:t>
            </a:r>
            <a:r>
              <a:rPr lang="es" sz="2100">
                <a:solidFill>
                  <a:srgbClr val="202124"/>
                </a:solidFill>
                <a:latin typeface="Amatic SC"/>
                <a:ea typeface="Amatic SC"/>
                <a:cs typeface="Amatic SC"/>
                <a:sym typeface="Amatic SC"/>
              </a:rPr>
              <a:t>Contrairement à l'agriculture traditionnelle, l'agriculture intensive est capable de produire la même quantité de nourriture en utilisant une quantité de terre beaucoup plus petite, ce qui entraîne un plus grand épuisement des sols.</a:t>
            </a:r>
            <a:endParaRPr sz="2100">
              <a:solidFill>
                <a:srgbClr val="202124"/>
              </a:solidFill>
              <a:latin typeface="Amatic SC"/>
              <a:ea typeface="Amatic SC"/>
              <a:cs typeface="Amatic SC"/>
              <a:sym typeface="Amatic SC"/>
            </a:endParaRPr>
          </a:p>
          <a:p>
            <a:pPr indent="0" lvl="0" marL="0" rtl="0" algn="l">
              <a:spcBef>
                <a:spcPts val="1200"/>
              </a:spcBef>
              <a:spcAft>
                <a:spcPts val="0"/>
              </a:spcAft>
              <a:buNone/>
            </a:pPr>
            <a:r>
              <a:rPr lang="es" sz="2500">
                <a:latin typeface="Amatic SC"/>
                <a:ea typeface="Amatic SC"/>
                <a:cs typeface="Amatic SC"/>
                <a:sym typeface="Amatic SC"/>
              </a:rPr>
              <a:t>Élevage intensive:</a:t>
            </a:r>
            <a:r>
              <a:rPr lang="es" sz="2100">
                <a:solidFill>
                  <a:srgbClr val="202124"/>
                </a:solidFill>
                <a:highlight>
                  <a:srgbClr val="F8F9FA"/>
                </a:highlight>
                <a:latin typeface="Amatic SC"/>
                <a:ea typeface="Amatic SC"/>
                <a:cs typeface="Amatic SC"/>
                <a:sym typeface="Amatic SC"/>
              </a:rPr>
              <a:t>Le bétail occupe 30% de la surface libre de glace de la planète et est à divers endroits la principale source de contamination des sols et d'émission de nutriments, de matière organique, d'agents pathogènes et de résidus de médicaments dans les rivières, les lacs et les zones côtières.</a:t>
            </a:r>
            <a:endParaRPr sz="2100">
              <a:solidFill>
                <a:srgbClr val="202124"/>
              </a:solidFill>
              <a:highlight>
                <a:srgbClr val="F8F9FA"/>
              </a:highlight>
              <a:latin typeface="Amatic SC"/>
              <a:ea typeface="Amatic SC"/>
              <a:cs typeface="Amatic SC"/>
              <a:sym typeface="Amatic SC"/>
            </a:endParaRPr>
          </a:p>
          <a:p>
            <a:pPr indent="0" lvl="0" marL="0" rtl="0" algn="l">
              <a:spcBef>
                <a:spcPts val="1200"/>
              </a:spcBef>
              <a:spcAft>
                <a:spcPts val="1200"/>
              </a:spcAft>
              <a:buNone/>
            </a:pPr>
            <a:r>
              <a:t/>
            </a:r>
            <a:endParaRPr sz="2500">
              <a:latin typeface="Amatic SC"/>
              <a:ea typeface="Amatic SC"/>
              <a:cs typeface="Amatic SC"/>
              <a:sym typeface="Amatic S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nvSpPr>
        <p:spPr>
          <a:xfrm>
            <a:off x="395650" y="839250"/>
            <a:ext cx="2313900" cy="3255600"/>
          </a:xfrm>
          <a:prstGeom prst="rect">
            <a:avLst/>
          </a:prstGeom>
          <a:noFill/>
          <a:ln>
            <a:noFill/>
          </a:ln>
        </p:spPr>
        <p:txBody>
          <a:bodyPr anchorCtr="0" anchor="t" bIns="91425" lIns="91425" spcFirstLastPara="1" rIns="91425" wrap="square" tIns="91425">
            <a:spAutoFit/>
          </a:bodyPr>
          <a:lstStyle/>
          <a:p>
            <a:pPr indent="0" lvl="0" marL="0" marR="38100" rtl="0" algn="l">
              <a:lnSpc>
                <a:spcPct val="128571"/>
              </a:lnSpc>
              <a:spcBef>
                <a:spcPts val="0"/>
              </a:spcBef>
              <a:spcAft>
                <a:spcPts val="0"/>
              </a:spcAft>
              <a:buClr>
                <a:schemeClr val="dk1"/>
              </a:buClr>
              <a:buSzPts val="1100"/>
              <a:buFont typeface="Arial"/>
              <a:buNone/>
            </a:pPr>
            <a:r>
              <a:rPr lang="es" sz="2100">
                <a:solidFill>
                  <a:srgbClr val="202124"/>
                </a:solidFill>
                <a:latin typeface="Playfair Display"/>
                <a:ea typeface="Playfair Display"/>
                <a:cs typeface="Playfair Display"/>
                <a:sym typeface="Playfair Display"/>
              </a:rPr>
              <a:t>Exemples dans notre environnement le plus proche de L'Élevage et </a:t>
            </a:r>
            <a:r>
              <a:rPr lang="es" sz="2100">
                <a:solidFill>
                  <a:srgbClr val="202124"/>
                </a:solidFill>
                <a:latin typeface="Playfair Display"/>
                <a:ea typeface="Playfair Display"/>
                <a:cs typeface="Playfair Display"/>
                <a:sym typeface="Playfair Display"/>
              </a:rPr>
              <a:t>l'agriculture</a:t>
            </a:r>
            <a:r>
              <a:rPr lang="es" sz="2100">
                <a:solidFill>
                  <a:srgbClr val="202124"/>
                </a:solidFill>
                <a:latin typeface="Playfair Display"/>
                <a:ea typeface="Playfair Display"/>
                <a:cs typeface="Playfair Display"/>
                <a:sym typeface="Playfair Display"/>
              </a:rPr>
              <a:t> intensive</a:t>
            </a:r>
            <a:endParaRPr sz="2100">
              <a:solidFill>
                <a:srgbClr val="202124"/>
              </a:solidFill>
              <a:latin typeface="Playfair Display"/>
              <a:ea typeface="Playfair Display"/>
              <a:cs typeface="Playfair Display"/>
              <a:sym typeface="Playfair Display"/>
            </a:endParaRPr>
          </a:p>
          <a:p>
            <a:pPr indent="0" lvl="0" marL="0" rtl="0" algn="l">
              <a:spcBef>
                <a:spcPts val="0"/>
              </a:spcBef>
              <a:spcAft>
                <a:spcPts val="0"/>
              </a:spcAft>
              <a:buNone/>
            </a:pPr>
            <a:r>
              <a:t/>
            </a:r>
            <a:endParaRPr sz="1050">
              <a:solidFill>
                <a:srgbClr val="3C4043"/>
              </a:solidFill>
              <a:latin typeface="Roboto"/>
              <a:ea typeface="Roboto"/>
              <a:cs typeface="Roboto"/>
              <a:sym typeface="Roboto"/>
            </a:endParaRPr>
          </a:p>
        </p:txBody>
      </p:sp>
      <p:sp>
        <p:nvSpPr>
          <p:cNvPr id="81" name="Google Shape;81;p17"/>
          <p:cNvSpPr txBox="1"/>
          <p:nvPr/>
        </p:nvSpPr>
        <p:spPr>
          <a:xfrm>
            <a:off x="2517850" y="-106500"/>
            <a:ext cx="191700" cy="535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a:t>
            </a:r>
            <a:endParaRPr/>
          </a:p>
        </p:txBody>
      </p:sp>
      <p:sp>
        <p:nvSpPr>
          <p:cNvPr id="82" name="Google Shape;82;p17"/>
          <p:cNvSpPr txBox="1"/>
          <p:nvPr/>
        </p:nvSpPr>
        <p:spPr>
          <a:xfrm>
            <a:off x="2757575" y="1055050"/>
            <a:ext cx="580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83" name="Google Shape;83;p17"/>
          <p:cNvPicPr preferRelativeResize="0"/>
          <p:nvPr/>
        </p:nvPicPr>
        <p:blipFill>
          <a:blip r:embed="rId3">
            <a:alphaModFix/>
          </a:blip>
          <a:stretch>
            <a:fillRect/>
          </a:stretch>
        </p:blipFill>
        <p:spPr>
          <a:xfrm>
            <a:off x="2934175" y="275750"/>
            <a:ext cx="2724150" cy="1676400"/>
          </a:xfrm>
          <a:prstGeom prst="rect">
            <a:avLst/>
          </a:prstGeom>
          <a:noFill/>
          <a:ln>
            <a:noFill/>
          </a:ln>
        </p:spPr>
      </p:pic>
      <p:pic>
        <p:nvPicPr>
          <p:cNvPr id="84" name="Google Shape;84;p17"/>
          <p:cNvPicPr preferRelativeResize="0"/>
          <p:nvPr/>
        </p:nvPicPr>
        <p:blipFill>
          <a:blip r:embed="rId4">
            <a:alphaModFix/>
          </a:blip>
          <a:stretch>
            <a:fillRect/>
          </a:stretch>
        </p:blipFill>
        <p:spPr>
          <a:xfrm>
            <a:off x="6028825" y="1286313"/>
            <a:ext cx="2819400" cy="1628775"/>
          </a:xfrm>
          <a:prstGeom prst="rect">
            <a:avLst/>
          </a:prstGeom>
          <a:noFill/>
          <a:ln>
            <a:noFill/>
          </a:ln>
        </p:spPr>
      </p:pic>
      <p:pic>
        <p:nvPicPr>
          <p:cNvPr id="85" name="Google Shape;85;p17"/>
          <p:cNvPicPr preferRelativeResize="0"/>
          <p:nvPr/>
        </p:nvPicPr>
        <p:blipFill>
          <a:blip r:embed="rId5">
            <a:alphaModFix/>
          </a:blip>
          <a:stretch>
            <a:fillRect/>
          </a:stretch>
        </p:blipFill>
        <p:spPr>
          <a:xfrm>
            <a:off x="3114025" y="2475850"/>
            <a:ext cx="2667000" cy="1714500"/>
          </a:xfrm>
          <a:prstGeom prst="rect">
            <a:avLst/>
          </a:prstGeom>
          <a:noFill/>
          <a:ln>
            <a:noFill/>
          </a:ln>
        </p:spPr>
      </p:pic>
      <p:pic>
        <p:nvPicPr>
          <p:cNvPr id="86" name="Google Shape;86;p17"/>
          <p:cNvPicPr preferRelativeResize="0"/>
          <p:nvPr/>
        </p:nvPicPr>
        <p:blipFill>
          <a:blip r:embed="rId6">
            <a:alphaModFix/>
          </a:blip>
          <a:stretch>
            <a:fillRect/>
          </a:stretch>
        </p:blipFill>
        <p:spPr>
          <a:xfrm>
            <a:off x="6105025" y="3247338"/>
            <a:ext cx="2667000" cy="1714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59650" y="1784550"/>
            <a:ext cx="2119800" cy="7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sz="4400">
                <a:latin typeface="Amatic SC"/>
                <a:ea typeface="Amatic SC"/>
                <a:cs typeface="Amatic SC"/>
                <a:sym typeface="Amatic SC"/>
              </a:rPr>
              <a:t>Solutions:</a:t>
            </a:r>
            <a:endParaRPr b="1" sz="4400">
              <a:latin typeface="Amatic SC"/>
              <a:ea typeface="Amatic SC"/>
              <a:cs typeface="Amatic SC"/>
              <a:sym typeface="Amatic SC"/>
            </a:endParaRPr>
          </a:p>
        </p:txBody>
      </p:sp>
      <p:sp>
        <p:nvSpPr>
          <p:cNvPr id="92" name="Google Shape;92;p18"/>
          <p:cNvSpPr txBox="1"/>
          <p:nvPr>
            <p:ph idx="1" type="body"/>
          </p:nvPr>
        </p:nvSpPr>
        <p:spPr>
          <a:xfrm>
            <a:off x="4017450" y="887300"/>
            <a:ext cx="4815000" cy="368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solidFill>
                  <a:srgbClr val="000000"/>
                </a:solidFill>
                <a:latin typeface="EB Garamond"/>
                <a:ea typeface="EB Garamond"/>
                <a:cs typeface="EB Garamond"/>
                <a:sym typeface="EB Garamond"/>
              </a:rPr>
              <a:t>Certaines des solutions que nous pouvons mettre en place sont</a:t>
            </a:r>
            <a:r>
              <a:rPr lang="es">
                <a:solidFill>
                  <a:srgbClr val="000000"/>
                </a:solidFill>
                <a:latin typeface="EB Garamond"/>
                <a:ea typeface="EB Garamond"/>
                <a:cs typeface="EB Garamond"/>
                <a:sym typeface="EB Garamond"/>
              </a:rPr>
              <a:t>:</a:t>
            </a:r>
            <a:endParaRPr>
              <a:solidFill>
                <a:srgbClr val="000000"/>
              </a:solidFill>
              <a:latin typeface="EB Garamond"/>
              <a:ea typeface="EB Garamond"/>
              <a:cs typeface="EB Garamond"/>
              <a:sym typeface="EB Garamond"/>
            </a:endParaRPr>
          </a:p>
          <a:p>
            <a:pPr indent="-342900" lvl="0" marL="457200" rtl="0" algn="l">
              <a:spcBef>
                <a:spcPts val="0"/>
              </a:spcBef>
              <a:spcAft>
                <a:spcPts val="0"/>
              </a:spcAft>
              <a:buClr>
                <a:srgbClr val="000000"/>
              </a:buClr>
              <a:buSzPts val="1800"/>
              <a:buFont typeface="EB Garamond"/>
              <a:buChar char="-"/>
            </a:pPr>
            <a:r>
              <a:rPr lang="es">
                <a:solidFill>
                  <a:srgbClr val="000000"/>
                </a:solidFill>
                <a:latin typeface="EB Garamond"/>
                <a:ea typeface="EB Garamond"/>
                <a:cs typeface="EB Garamond"/>
                <a:sym typeface="EB Garamond"/>
              </a:rPr>
              <a:t>Limiter le gaspillage alimentaire. </a:t>
            </a:r>
            <a:endParaRPr>
              <a:solidFill>
                <a:srgbClr val="000000"/>
              </a:solidFill>
              <a:latin typeface="EB Garamond"/>
              <a:ea typeface="EB Garamond"/>
              <a:cs typeface="EB Garamond"/>
              <a:sym typeface="EB Garamond"/>
            </a:endParaRPr>
          </a:p>
          <a:p>
            <a:pPr indent="-342900" lvl="0" marL="457200" rtl="0" algn="l">
              <a:spcBef>
                <a:spcPts val="0"/>
              </a:spcBef>
              <a:spcAft>
                <a:spcPts val="0"/>
              </a:spcAft>
              <a:buClr>
                <a:srgbClr val="000000"/>
              </a:buClr>
              <a:buSzPts val="1800"/>
              <a:buFont typeface="EB Garamond"/>
              <a:buChar char="-"/>
            </a:pPr>
            <a:r>
              <a:rPr lang="es">
                <a:solidFill>
                  <a:srgbClr val="000000"/>
                </a:solidFill>
                <a:latin typeface="EB Garamond"/>
                <a:ea typeface="EB Garamond"/>
                <a:cs typeface="EB Garamond"/>
                <a:sym typeface="EB Garamond"/>
              </a:rPr>
              <a:t>Adopter des choix alimentaires moins impactant pour la planète. </a:t>
            </a:r>
            <a:endParaRPr>
              <a:solidFill>
                <a:srgbClr val="000000"/>
              </a:solidFill>
              <a:latin typeface="EB Garamond"/>
              <a:ea typeface="EB Garamond"/>
              <a:cs typeface="EB Garamond"/>
              <a:sym typeface="EB Garamond"/>
            </a:endParaRPr>
          </a:p>
          <a:p>
            <a:pPr indent="-342900" lvl="0" marL="457200" rtl="0" algn="l">
              <a:spcBef>
                <a:spcPts val="0"/>
              </a:spcBef>
              <a:spcAft>
                <a:spcPts val="0"/>
              </a:spcAft>
              <a:buClr>
                <a:srgbClr val="000000"/>
              </a:buClr>
              <a:buSzPts val="1800"/>
              <a:buFont typeface="EB Garamond"/>
              <a:buChar char="-"/>
            </a:pPr>
            <a:r>
              <a:rPr lang="es">
                <a:solidFill>
                  <a:srgbClr val="000000"/>
                </a:solidFill>
                <a:latin typeface="EB Garamond"/>
                <a:ea typeface="EB Garamond"/>
                <a:cs typeface="EB Garamond"/>
                <a:sym typeface="EB Garamond"/>
              </a:rPr>
              <a:t>Favoriser une agriculture vivrière, locale. </a:t>
            </a:r>
            <a:endParaRPr>
              <a:solidFill>
                <a:srgbClr val="000000"/>
              </a:solidFill>
              <a:latin typeface="EB Garamond"/>
              <a:ea typeface="EB Garamond"/>
              <a:cs typeface="EB Garamond"/>
              <a:sym typeface="EB Garamond"/>
            </a:endParaRPr>
          </a:p>
          <a:p>
            <a:pPr indent="-342900" lvl="0" marL="457200" rtl="0" algn="l">
              <a:spcBef>
                <a:spcPts val="0"/>
              </a:spcBef>
              <a:spcAft>
                <a:spcPts val="0"/>
              </a:spcAft>
              <a:buClr>
                <a:srgbClr val="000000"/>
              </a:buClr>
              <a:buSzPts val="1800"/>
              <a:buFont typeface="EB Garamond"/>
              <a:buChar char="-"/>
            </a:pPr>
            <a:r>
              <a:rPr lang="es">
                <a:solidFill>
                  <a:srgbClr val="000000"/>
                </a:solidFill>
                <a:latin typeface="EB Garamond"/>
                <a:ea typeface="EB Garamond"/>
                <a:cs typeface="EB Garamond"/>
                <a:sym typeface="EB Garamond"/>
              </a:rPr>
              <a:t>Aller pour l’agriculture biologique. </a:t>
            </a:r>
            <a:endParaRPr>
              <a:solidFill>
                <a:srgbClr val="000000"/>
              </a:solidFill>
              <a:latin typeface="EB Garamond"/>
              <a:ea typeface="EB Garamond"/>
              <a:cs typeface="EB Garamond"/>
              <a:sym typeface="EB Garamond"/>
            </a:endParaRPr>
          </a:p>
          <a:p>
            <a:pPr indent="-342900" lvl="0" marL="457200" rtl="0" algn="l">
              <a:spcBef>
                <a:spcPts val="0"/>
              </a:spcBef>
              <a:spcAft>
                <a:spcPts val="0"/>
              </a:spcAft>
              <a:buClr>
                <a:srgbClr val="000000"/>
              </a:buClr>
              <a:buSzPts val="1800"/>
              <a:buFont typeface="EB Garamond"/>
              <a:buChar char="-"/>
            </a:pPr>
            <a:r>
              <a:rPr lang="es">
                <a:solidFill>
                  <a:srgbClr val="000000"/>
                </a:solidFill>
                <a:latin typeface="EB Garamond"/>
                <a:ea typeface="EB Garamond"/>
                <a:cs typeface="EB Garamond"/>
                <a:sym typeface="EB Garamond"/>
              </a:rPr>
              <a:t>Aller pour l’agriculture raisonnée.</a:t>
            </a:r>
            <a:endParaRPr>
              <a:solidFill>
                <a:srgbClr val="000000"/>
              </a:solidFill>
              <a:latin typeface="EB Garamond"/>
              <a:ea typeface="EB Garamond"/>
              <a:cs typeface="EB Garamond"/>
              <a:sym typeface="EB Garamond"/>
            </a:endParaRPr>
          </a:p>
          <a:p>
            <a:pPr indent="-342900" lvl="0" marL="457200" rtl="0" algn="l">
              <a:spcBef>
                <a:spcPts val="0"/>
              </a:spcBef>
              <a:spcAft>
                <a:spcPts val="0"/>
              </a:spcAft>
              <a:buClr>
                <a:srgbClr val="000000"/>
              </a:buClr>
              <a:buSzPts val="1800"/>
              <a:buFont typeface="EB Garamond"/>
              <a:buChar char="-"/>
            </a:pPr>
            <a:r>
              <a:rPr lang="es">
                <a:solidFill>
                  <a:srgbClr val="000000"/>
                </a:solidFill>
                <a:latin typeface="EB Garamond"/>
                <a:ea typeface="EB Garamond"/>
                <a:cs typeface="EB Garamond"/>
                <a:sym typeface="EB Garamond"/>
              </a:rPr>
              <a:t>Aller pour l’agriculture &lt;&lt;à haute intensité environnementale&gt;&gt;. </a:t>
            </a:r>
            <a:endParaRPr b="1" sz="1300">
              <a:solidFill>
                <a:srgbClr val="37322D"/>
              </a:solidFill>
              <a:highlight>
                <a:srgbClr val="FFFFFF"/>
              </a:highlight>
            </a:endParaRPr>
          </a:p>
        </p:txBody>
      </p:sp>
      <p:cxnSp>
        <p:nvCxnSpPr>
          <p:cNvPr id="93" name="Google Shape;93;p18"/>
          <p:cNvCxnSpPr>
            <a:endCxn id="92" idx="1"/>
          </p:cNvCxnSpPr>
          <p:nvPr/>
        </p:nvCxnSpPr>
        <p:spPr>
          <a:xfrm>
            <a:off x="431250" y="1712900"/>
            <a:ext cx="3586200" cy="1015200"/>
          </a:xfrm>
          <a:prstGeom prst="bentConnector3">
            <a:avLst>
              <a:gd fmla="val 50000" name="adj1"/>
            </a:avLst>
          </a:prstGeom>
          <a:noFill/>
          <a:ln cap="flat" cmpd="sng" w="38100">
            <a:solidFill>
              <a:srgbClr val="FF0000"/>
            </a:solidFill>
            <a:prstDash val="solid"/>
            <a:round/>
            <a:headEnd len="med" w="med" type="none"/>
            <a:tailEnd len="med" w="med" type="stealth"/>
          </a:ln>
        </p:spPr>
      </p:cxnSp>
    </p:spTree>
  </p:cSld>
  <p:clrMapOvr>
    <a:masterClrMapping/>
  </p:clrMapOvr>
  <mc:AlternateContent>
    <mc:Choice Requires="p14">
      <p:transition spd="slow" p14:dur="10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000"/>
                                        <p:tgtEl>
                                          <p:spTgt spid="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animEffect filter="fade" transition="in">
                                      <p:cBhvr>
                                        <p:cTn dur="1000"/>
                                        <p:tgtEl>
                                          <p:spTgt spid="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animEffect filter="fade" transition="in">
                                      <p:cBhvr>
                                        <p:cTn dur="1000"/>
                                        <p:tgtEl>
                                          <p:spTgt spid="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animEffect filter="fade" transition="in">
                                      <p:cBhvr>
                                        <p:cTn dur="1000"/>
                                        <p:tgtEl>
                                          <p:spTgt spid="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3" st="3"/>
                                            </p:txEl>
                                          </p:spTgt>
                                        </p:tgtEl>
                                        <p:attrNameLst>
                                          <p:attrName>style.visibility</p:attrName>
                                        </p:attrNameLst>
                                      </p:cBhvr>
                                      <p:to>
                                        <p:strVal val="visible"/>
                                      </p:to>
                                    </p:set>
                                    <p:animEffect filter="fade" transition="in">
                                      <p:cBhvr>
                                        <p:cTn dur="1000"/>
                                        <p:tgtEl>
                                          <p:spTgt spid="9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4" st="4"/>
                                            </p:txEl>
                                          </p:spTgt>
                                        </p:tgtEl>
                                        <p:attrNameLst>
                                          <p:attrName>style.visibility</p:attrName>
                                        </p:attrNameLst>
                                      </p:cBhvr>
                                      <p:to>
                                        <p:strVal val="visible"/>
                                      </p:to>
                                    </p:set>
                                    <p:animEffect filter="fade" transition="in">
                                      <p:cBhvr>
                                        <p:cTn dur="1000"/>
                                        <p:tgtEl>
                                          <p:spTgt spid="9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5" st="5"/>
                                            </p:txEl>
                                          </p:spTgt>
                                        </p:tgtEl>
                                        <p:attrNameLst>
                                          <p:attrName>style.visibility</p:attrName>
                                        </p:attrNameLst>
                                      </p:cBhvr>
                                      <p:to>
                                        <p:strVal val="visible"/>
                                      </p:to>
                                    </p:set>
                                    <p:animEffect filter="fade" transition="in">
                                      <p:cBhvr>
                                        <p:cTn dur="1000"/>
                                        <p:tgtEl>
                                          <p:spTgt spid="9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6" st="6"/>
                                            </p:txEl>
                                          </p:spTgt>
                                        </p:tgtEl>
                                        <p:attrNameLst>
                                          <p:attrName>style.visibility</p:attrName>
                                        </p:attrNameLst>
                                      </p:cBhvr>
                                      <p:to>
                                        <p:strVal val="visible"/>
                                      </p:to>
                                    </p:set>
                                    <p:animEffect filter="fade" transition="in">
                                      <p:cBhvr>
                                        <p:cTn dur="1000"/>
                                        <p:tgtEl>
                                          <p:spTgt spid="9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4000">
                <a:latin typeface="Amatic SC"/>
                <a:ea typeface="Amatic SC"/>
                <a:cs typeface="Amatic SC"/>
                <a:sym typeface="Amatic SC"/>
              </a:rPr>
              <a:t>par rapport aux objectifs:</a:t>
            </a:r>
            <a:endParaRPr sz="4000">
              <a:latin typeface="Amatic SC"/>
              <a:ea typeface="Amatic SC"/>
              <a:cs typeface="Amatic SC"/>
              <a:sym typeface="Amatic SC"/>
            </a:endParaRPr>
          </a:p>
        </p:txBody>
      </p:sp>
      <p:sp>
        <p:nvSpPr>
          <p:cNvPr id="99" name="Google Shape;99;p19"/>
          <p:cNvSpPr txBox="1"/>
          <p:nvPr>
            <p:ph idx="1" type="body"/>
          </p:nvPr>
        </p:nvSpPr>
        <p:spPr>
          <a:xfrm>
            <a:off x="311700" y="2938350"/>
            <a:ext cx="8520600" cy="2087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sz="2000">
                <a:solidFill>
                  <a:srgbClr val="000000"/>
                </a:solidFill>
                <a:latin typeface="EB Garamond"/>
                <a:ea typeface="EB Garamond"/>
                <a:cs typeface="EB Garamond"/>
                <a:sym typeface="EB Garamond"/>
              </a:rPr>
              <a:t>L'Élevage et </a:t>
            </a:r>
            <a:r>
              <a:rPr lang="es" sz="2000">
                <a:solidFill>
                  <a:srgbClr val="000000"/>
                </a:solidFill>
                <a:latin typeface="EB Garamond"/>
                <a:ea typeface="EB Garamond"/>
                <a:cs typeface="EB Garamond"/>
                <a:sym typeface="EB Garamond"/>
              </a:rPr>
              <a:t>l'agriculture</a:t>
            </a:r>
            <a:r>
              <a:rPr lang="es" sz="2000">
                <a:solidFill>
                  <a:srgbClr val="000000"/>
                </a:solidFill>
                <a:latin typeface="EB Garamond"/>
                <a:ea typeface="EB Garamond"/>
                <a:cs typeface="EB Garamond"/>
                <a:sym typeface="EB Garamond"/>
              </a:rPr>
              <a:t> intensive peut être lié à l'objectif 12: consommation et production responsables, puisque l'irrigation consomme 70% de l'eau douce du monde, qui est propre à la consommation humaine. Par conséquent, il est nécessaire d'adopter des améliorations d'efficacité dans l'utilisation de l'eau.</a:t>
            </a:r>
            <a:endParaRPr sz="2000">
              <a:solidFill>
                <a:srgbClr val="000000"/>
              </a:solidFill>
              <a:latin typeface="EB Garamond"/>
              <a:ea typeface="EB Garamond"/>
              <a:cs typeface="EB Garamond"/>
              <a:sym typeface="EB Garamond"/>
            </a:endParaRPr>
          </a:p>
        </p:txBody>
      </p:sp>
      <p:pic>
        <p:nvPicPr>
          <p:cNvPr id="100" name="Google Shape;100;p19"/>
          <p:cNvPicPr preferRelativeResize="0"/>
          <p:nvPr/>
        </p:nvPicPr>
        <p:blipFill>
          <a:blip r:embed="rId3">
            <a:alphaModFix/>
          </a:blip>
          <a:stretch>
            <a:fillRect/>
          </a:stretch>
        </p:blipFill>
        <p:spPr>
          <a:xfrm>
            <a:off x="3476050" y="1110698"/>
            <a:ext cx="1765025" cy="1765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221413"/>
            <a:ext cx="8520600" cy="801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vidéo sur </a:t>
            </a:r>
            <a:r>
              <a:rPr lang="es"/>
              <a:t>l'Élevage</a:t>
            </a:r>
            <a:r>
              <a:rPr lang="es"/>
              <a:t> intensive:</a:t>
            </a:r>
            <a:endParaRPr/>
          </a:p>
        </p:txBody>
      </p:sp>
      <p:sp>
        <p:nvSpPr>
          <p:cNvPr id="106" name="Google Shape;106;p20"/>
          <p:cNvSpPr txBox="1"/>
          <p:nvPr>
            <p:ph idx="1" type="body"/>
          </p:nvPr>
        </p:nvSpPr>
        <p:spPr>
          <a:xfrm>
            <a:off x="311700" y="1228675"/>
            <a:ext cx="8520600" cy="3340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u="sng">
                <a:solidFill>
                  <a:schemeClr val="hlink"/>
                </a:solidFill>
                <a:hlinkClick r:id="rId3"/>
              </a:rPr>
              <a:t>https://vod-france24.akamaized.net/fr/ptw/2015/03/26/WB_FR_WB_F24_MG_ELEMENT_TERRE_0315V2_NW267033-A-01-20150326.mp4</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