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163-846C-41CA-8277-EDBACDA7DF00}" type="datetimeFigureOut">
              <a:rPr lang="nb-NO" smtClean="0"/>
              <a:t>01.12.2020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4623-A6A2-42D5-8717-D98C54DA46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80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163-846C-41CA-8277-EDBACDA7DF00}" type="datetimeFigureOut">
              <a:rPr lang="nb-NO" smtClean="0"/>
              <a:t>01.12.2020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4623-A6A2-42D5-8717-D98C54DA46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658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163-846C-41CA-8277-EDBACDA7DF00}" type="datetimeFigureOut">
              <a:rPr lang="nb-NO" smtClean="0"/>
              <a:t>01.12.2020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4623-A6A2-42D5-8717-D98C54DA46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261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163-846C-41CA-8277-EDBACDA7DF00}" type="datetimeFigureOut">
              <a:rPr lang="nb-NO" smtClean="0"/>
              <a:t>01.12.2020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4623-A6A2-42D5-8717-D98C54DA46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8761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163-846C-41CA-8277-EDBACDA7DF00}" type="datetimeFigureOut">
              <a:rPr lang="nb-NO" smtClean="0"/>
              <a:t>01.12.2020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4623-A6A2-42D5-8717-D98C54DA46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825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163-846C-41CA-8277-EDBACDA7DF00}" type="datetimeFigureOut">
              <a:rPr lang="nb-NO" smtClean="0"/>
              <a:t>01.12.2020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4623-A6A2-42D5-8717-D98C54DA46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9578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163-846C-41CA-8277-EDBACDA7DF00}" type="datetimeFigureOut">
              <a:rPr lang="nb-NO" smtClean="0"/>
              <a:t>01.12.2020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4623-A6A2-42D5-8717-D98C54DA46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434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163-846C-41CA-8277-EDBACDA7DF00}" type="datetimeFigureOut">
              <a:rPr lang="nb-NO" smtClean="0"/>
              <a:t>01.12.2020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4623-A6A2-42D5-8717-D98C54DA46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5097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163-846C-41CA-8277-EDBACDA7DF00}" type="datetimeFigureOut">
              <a:rPr lang="nb-NO" smtClean="0"/>
              <a:t>01.12.2020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4623-A6A2-42D5-8717-D98C54DA46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89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163-846C-41CA-8277-EDBACDA7DF00}" type="datetimeFigureOut">
              <a:rPr lang="nb-NO" smtClean="0"/>
              <a:t>01.12.2020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4623-A6A2-42D5-8717-D98C54DA46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16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A7163-846C-41CA-8277-EDBACDA7DF00}" type="datetimeFigureOut">
              <a:rPr lang="nb-NO" smtClean="0"/>
              <a:t>01.12.2020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B4623-A6A2-42D5-8717-D98C54DA46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6A7163-846C-41CA-8277-EDBACDA7DF00}" type="datetimeFigureOut">
              <a:rPr lang="nb-NO" smtClean="0"/>
              <a:t>01.12.2020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B4623-A6A2-42D5-8717-D98C54DA46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887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96720" y="2077403"/>
            <a:ext cx="9144000" cy="1242014"/>
          </a:xfrm>
        </p:spPr>
        <p:txBody>
          <a:bodyPr>
            <a:normAutofit/>
          </a:bodyPr>
          <a:lstStyle/>
          <a:p>
            <a:r>
              <a:rPr lang="nb-NO" sz="4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Tøndergård</a:t>
            </a:r>
            <a:r>
              <a:rPr lang="nb-NO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sz="4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endParaRPr lang="nb-NO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96790"/>
            <a:ext cx="9144000" cy="1280160"/>
          </a:xfrm>
        </p:spPr>
        <p:txBody>
          <a:bodyPr>
            <a:normAutofit/>
          </a:bodyPr>
          <a:lstStyle/>
          <a:p>
            <a:r>
              <a:rPr lang="nb-NO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Norge/Norway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92D27E81-D1FD-4828-9246-FBEF50140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201" y="219691"/>
            <a:ext cx="10245500" cy="123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37387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91251"/>
            <a:ext cx="10556966" cy="1325563"/>
          </a:xfrm>
        </p:spPr>
        <p:txBody>
          <a:bodyPr/>
          <a:lstStyle/>
          <a:p>
            <a:pPr algn="ctr"/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Gymnasium</a:t>
            </a: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50678" y="2205599"/>
            <a:ext cx="4118769" cy="3358821"/>
          </a:xfrm>
        </p:spPr>
      </p:pic>
    </p:spTree>
    <p:extLst>
      <p:ext uri="{BB962C8B-B14F-4D97-AF65-F5344CB8AC3E}">
        <p14:creationId xmlns:p14="http://schemas.microsoft.com/office/powerpoint/2010/main" val="134604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Snoezel</a:t>
            </a: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nb-N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</a:t>
            </a: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tennis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Plassholder for innhold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9724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1730326"/>
            <a:ext cx="10515600" cy="2546252"/>
          </a:xfrm>
        </p:spPr>
        <p:txBody>
          <a:bodyPr>
            <a:normAutofit/>
          </a:bodyPr>
          <a:lstStyle/>
          <a:p>
            <a:pPr algn="ctr"/>
            <a:r>
              <a:rPr lang="nb-NO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end!</a:t>
            </a:r>
          </a:p>
        </p:txBody>
      </p:sp>
    </p:spTree>
    <p:extLst>
      <p:ext uri="{BB962C8B-B14F-4D97-AF65-F5344CB8AC3E}">
        <p14:creationId xmlns:p14="http://schemas.microsoft.com/office/powerpoint/2010/main" val="97207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Outside</a:t>
            </a: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</a:t>
            </a: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Plassholder for innhold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6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76493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1000">
        <p:circle/>
      </p:transition>
    </mc:Choice>
    <mc:Fallback xmlns="">
      <p:transition spd="slow" advClick="0" advTm="1000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Healing gardens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Plassholder for innhold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28850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Outdoor</a:t>
            </a: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area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Plassholder for innhold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35299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Hall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Plassholder for innhold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47583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Gutted</a:t>
            </a:r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nb-N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Plassholder for innhold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42540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 for arts and </a:t>
            </a:r>
            <a:r>
              <a:rPr lang="nb-N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crafts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52538" y="2369741"/>
            <a:ext cx="4352925" cy="3264693"/>
          </a:xfrm>
        </p:spPr>
      </p:pic>
      <p:pic>
        <p:nvPicPr>
          <p:cNvPr id="8" name="Plassholder for innhold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77287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Music </a:t>
            </a:r>
            <a:r>
              <a:rPr lang="nb-N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7" name="Plassholder for innhold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86684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nb-NO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 </a:t>
            </a:r>
            <a:r>
              <a:rPr lang="nb-NO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kitchen</a:t>
            </a:r>
            <a:endParaRPr lang="nb-N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Plassholder for innhold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45591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1136999155624C810BBB2D742C323F" ma:contentTypeVersion="12" ma:contentTypeDescription="Create a new document." ma:contentTypeScope="" ma:versionID="32c36db76b759691d297c78e85810340">
  <xsd:schema xmlns:xsd="http://www.w3.org/2001/XMLSchema" xmlns:xs="http://www.w3.org/2001/XMLSchema" xmlns:p="http://schemas.microsoft.com/office/2006/metadata/properties" xmlns:ns2="ef9e04af-c685-4768-bbb5-9e9285f9fe22" xmlns:ns3="cb076a9c-74a7-4f2b-bd97-2c20c329a2c9" targetNamespace="http://schemas.microsoft.com/office/2006/metadata/properties" ma:root="true" ma:fieldsID="5901ad9cae6be9503a0a0173c5085456" ns2:_="" ns3:_="">
    <xsd:import namespace="ef9e04af-c685-4768-bbb5-9e9285f9fe22"/>
    <xsd:import namespace="cb076a9c-74a7-4f2b-bd97-2c20c329a2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9e04af-c685-4768-bbb5-9e9285f9fe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076a9c-74a7-4f2b-bd97-2c20c329a2c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087989-C460-476D-908C-FCED0A237D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5A48AF-2269-4224-92A3-C32365A2E44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f9e04af-c685-4768-bbb5-9e9285f9fe22"/>
    <ds:schemaRef ds:uri="http://purl.org/dc/terms/"/>
    <ds:schemaRef ds:uri="http://schemas.openxmlformats.org/package/2006/metadata/core-properties"/>
    <ds:schemaRef ds:uri="cb076a9c-74a7-4f2b-bd97-2c20c329a2c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33A3153-5B63-41CE-82B8-EB24F8A13B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9e04af-c685-4768-bbb5-9e9285f9fe22"/>
    <ds:schemaRef ds:uri="cb076a9c-74a7-4f2b-bd97-2c20c329a2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32</Words>
  <Application>Microsoft Office PowerPoint</Application>
  <PresentationFormat>Widescreen</PresentationFormat>
  <Paragraphs>13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Tøndergård school</vt:lpstr>
      <vt:lpstr>Outside our school</vt:lpstr>
      <vt:lpstr>Healing gardens</vt:lpstr>
      <vt:lpstr>Outdoor area</vt:lpstr>
      <vt:lpstr>Hall</vt:lpstr>
      <vt:lpstr>Gutted room</vt:lpstr>
      <vt:lpstr>Room for arts and crafts</vt:lpstr>
      <vt:lpstr>Music room</vt:lpstr>
      <vt:lpstr>School kitchen</vt:lpstr>
      <vt:lpstr>Gymnasium</vt:lpstr>
      <vt:lpstr>Snoezel and Table tennis</vt:lpstr>
      <vt:lpstr>The end!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Tøndergård school</dc:title>
  <dc:creator>Bruker</dc:creator>
  <cp:lastModifiedBy>Slettahaug, Tord</cp:lastModifiedBy>
  <cp:revision>10</cp:revision>
  <dcterms:created xsi:type="dcterms:W3CDTF">2019-10-03T09:49:34Z</dcterms:created>
  <dcterms:modified xsi:type="dcterms:W3CDTF">2020-12-01T14:00:59Z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0x010100F61136999155624C810BBB2D742C323F</vt:lpwstr>
  </property>
</Properties>
</file>