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80" r:id="rId4"/>
  </p:sldMasterIdLst>
  <p:notesMasterIdLst>
    <p:notesMasterId r:id="rId30"/>
  </p:notesMasterIdLst>
  <p:sldIdLst>
    <p:sldId id="256" r:id="rId5"/>
    <p:sldId id="260" r:id="rId6"/>
    <p:sldId id="257" r:id="rId7"/>
    <p:sldId id="314" r:id="rId8"/>
    <p:sldId id="313" r:id="rId9"/>
    <p:sldId id="312" r:id="rId10"/>
    <p:sldId id="259" r:id="rId11"/>
    <p:sldId id="315" r:id="rId12"/>
    <p:sldId id="261" r:id="rId13"/>
    <p:sldId id="268" r:id="rId14"/>
    <p:sldId id="316" r:id="rId15"/>
    <p:sldId id="317" r:id="rId16"/>
    <p:sldId id="319" r:id="rId17"/>
    <p:sldId id="320" r:id="rId18"/>
    <p:sldId id="321" r:id="rId19"/>
    <p:sldId id="322" r:id="rId20"/>
    <p:sldId id="326" r:id="rId21"/>
    <p:sldId id="327" r:id="rId22"/>
    <p:sldId id="323" r:id="rId23"/>
    <p:sldId id="324" r:id="rId24"/>
    <p:sldId id="262" r:id="rId25"/>
    <p:sldId id="293" r:id="rId26"/>
    <p:sldId id="328" r:id="rId27"/>
    <p:sldId id="266" r:id="rId28"/>
    <p:sldId id="325" r:id="rId29"/>
  </p:sldIdLst>
  <p:sldSz cx="9144000" cy="5143500" type="screen16x9"/>
  <p:notesSz cx="6858000" cy="9144000"/>
  <p:embeddedFontLst>
    <p:embeddedFont>
      <p:font typeface="Assistant" pitchFamily="2" charset="-79"/>
      <p:regular r:id="rId31"/>
      <p:bold r:id="rId32"/>
    </p:embeddedFont>
    <p:embeddedFont>
      <p:font typeface="Bebas Neue" panose="020B0606020202050201" pitchFamily="34" charset="0"/>
      <p:regular r:id="rId33"/>
    </p:embeddedFont>
    <p:embeddedFont>
      <p:font typeface="Calibri" panose="020F0502020204030204" pitchFamily="34" charset="0"/>
      <p:regular r:id="rId34"/>
      <p:bold r:id="rId35"/>
      <p:italic r:id="rId36"/>
      <p:boldItalic r:id="rId37"/>
    </p:embeddedFont>
    <p:embeddedFont>
      <p:font typeface="Comic Sans MS" panose="030F0702030302020204" pitchFamily="66" charset="0"/>
      <p:regular r:id="rId38"/>
      <p:bold r:id="rId39"/>
      <p:italic r:id="rId40"/>
      <p:boldItalic r:id="rId41"/>
    </p:embeddedFont>
    <p:embeddedFont>
      <p:font typeface="Roboto Black" panose="02000000000000000000" pitchFamily="2" charset="0"/>
      <p:bold r:id="rId42"/>
      <p:boldItalic r:id="rId43"/>
    </p:embeddedFont>
    <p:embeddedFont>
      <p:font typeface="Roboto Condensed Light" panose="020B0604020202020204" pitchFamily="2" charset="0"/>
      <p:regular r:id="rId44"/>
      <p:italic r:id="rId45"/>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pos="753">
          <p15:clr>
            <a:srgbClr val="9AA0A6"/>
          </p15:clr>
        </p15:guide>
        <p15:guide id="2" orient="horz" pos="162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C8FD65A-E530-4CFE-B65F-C8C8B96A8FAA}" v="1" dt="2022-05-05T16:28:55.105"/>
  </p1510:revLst>
</p1510:revInfo>
</file>

<file path=ppt/tableStyles.xml><?xml version="1.0" encoding="utf-8"?>
<a:tblStyleLst xmlns:a="http://schemas.openxmlformats.org/drawingml/2006/main" def="{F23AC9E5-49D3-44CE-8886-02B165C3B2B2}">
  <a:tblStyle styleId="{F23AC9E5-49D3-44CE-8886-02B165C3B2B2}"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6" d="100"/>
          <a:sy n="106" d="100"/>
        </p:scale>
        <p:origin x="778" y="72"/>
      </p:cViewPr>
      <p:guideLst>
        <p:guide pos="753"/>
        <p:guide orient="horz" pos="162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font" Target="fonts/font9.fntdata"/><Relationship Id="rId21" Type="http://schemas.openxmlformats.org/officeDocument/2006/relationships/slide" Target="slides/slide17.xml"/><Relationship Id="rId34" Type="http://schemas.openxmlformats.org/officeDocument/2006/relationships/font" Target="fonts/font4.fntdata"/><Relationship Id="rId42" Type="http://schemas.openxmlformats.org/officeDocument/2006/relationships/font" Target="fonts/font12.fntdata"/><Relationship Id="rId47" Type="http://schemas.openxmlformats.org/officeDocument/2006/relationships/viewProps" Target="viewProps.xml"/><Relationship Id="rId50" Type="http://schemas.microsoft.com/office/2016/11/relationships/changesInfo" Target="changesInfos/changesInfo1.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font" Target="fonts/font2.fntdata"/><Relationship Id="rId37" Type="http://schemas.openxmlformats.org/officeDocument/2006/relationships/font" Target="fonts/font7.fntdata"/><Relationship Id="rId40" Type="http://schemas.openxmlformats.org/officeDocument/2006/relationships/font" Target="fonts/font10.fntdata"/><Relationship Id="rId45" Type="http://schemas.openxmlformats.org/officeDocument/2006/relationships/font" Target="fonts/font15.fntdata"/><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font" Target="fonts/font6.fntdata"/><Relationship Id="rId49"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font" Target="fonts/font1.fntdata"/><Relationship Id="rId44" Type="http://schemas.openxmlformats.org/officeDocument/2006/relationships/font" Target="fonts/font14.fntdata"/><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notesMaster" Target="notesMasters/notesMaster1.xml"/><Relationship Id="rId35" Type="http://schemas.openxmlformats.org/officeDocument/2006/relationships/font" Target="fonts/font5.fntdata"/><Relationship Id="rId43" Type="http://schemas.openxmlformats.org/officeDocument/2006/relationships/font" Target="fonts/font13.fntdata"/><Relationship Id="rId48" Type="http://schemas.openxmlformats.org/officeDocument/2006/relationships/theme" Target="theme/theme1.xml"/><Relationship Id="rId8" Type="http://schemas.openxmlformats.org/officeDocument/2006/relationships/slide" Target="slides/slide4.xml"/><Relationship Id="rId51" Type="http://schemas.microsoft.com/office/2015/10/relationships/revisionInfo" Target="revisionInfo.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font" Target="fonts/font3.fntdata"/><Relationship Id="rId38" Type="http://schemas.openxmlformats.org/officeDocument/2006/relationships/font" Target="fonts/font8.fntdata"/><Relationship Id="rId46" Type="http://schemas.openxmlformats.org/officeDocument/2006/relationships/presProps" Target="presProps.xml"/><Relationship Id="rId20" Type="http://schemas.openxmlformats.org/officeDocument/2006/relationships/slide" Target="slides/slide16.xml"/><Relationship Id="rId41" Type="http://schemas.openxmlformats.org/officeDocument/2006/relationships/font" Target="fonts/font11.fntdata"/><Relationship Id="rId1" Type="http://schemas.openxmlformats.org/officeDocument/2006/relationships/customXml" Target="../customXml/item1.xml"/><Relationship Id="rId6" Type="http://schemas.openxmlformats.org/officeDocument/2006/relationships/slide" Target="slides/slide2.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Ivana Vrdoljak" userId="e31fefa0-c01a-4c28-905d-6bbf14310255" providerId="ADAL" clId="{1C8FD65A-E530-4CFE-B65F-C8C8B96A8FAA}"/>
    <pc:docChg chg="custSel modSld">
      <pc:chgData name="Ivana Vrdoljak" userId="e31fefa0-c01a-4c28-905d-6bbf14310255" providerId="ADAL" clId="{1C8FD65A-E530-4CFE-B65F-C8C8B96A8FAA}" dt="2022-05-05T16:28:58.400" v="1" actId="478"/>
      <pc:docMkLst>
        <pc:docMk/>
      </pc:docMkLst>
      <pc:sldChg chg="addSp delSp modSp mod">
        <pc:chgData name="Ivana Vrdoljak" userId="e31fefa0-c01a-4c28-905d-6bbf14310255" providerId="ADAL" clId="{1C8FD65A-E530-4CFE-B65F-C8C8B96A8FAA}" dt="2022-05-05T16:28:58.400" v="1" actId="478"/>
        <pc:sldMkLst>
          <pc:docMk/>
          <pc:sldMk cId="0" sldId="256"/>
        </pc:sldMkLst>
        <pc:picChg chg="add del mod">
          <ac:chgData name="Ivana Vrdoljak" userId="e31fefa0-c01a-4c28-905d-6bbf14310255" providerId="ADAL" clId="{1C8FD65A-E530-4CFE-B65F-C8C8B96A8FAA}" dt="2022-05-05T16:28:58.400" v="1" actId="478"/>
          <ac:picMkLst>
            <pc:docMk/>
            <pc:sldMk cId="0" sldId="256"/>
            <ac:picMk id="7" creationId="{8447CF0C-C5CD-448C-8B50-0A334923E6D8}"/>
          </ac:picMkLst>
        </pc:picChg>
      </pc:sldChg>
    </pc:docChg>
  </pc:docChgLst>
  <pc:docChgLst>
    <pc:chgData name="Josipa Poduje" userId="4fb50f31-beb7-4f2f-97ad-a88e98a936e1" providerId="ADAL" clId="{BE0E6D07-10F9-4321-A10C-0C8F1C0F990C}"/>
    <pc:docChg chg="undo modSld modMainMaster">
      <pc:chgData name="Josipa Poduje" userId="4fb50f31-beb7-4f2f-97ad-a88e98a936e1" providerId="ADAL" clId="{BE0E6D07-10F9-4321-A10C-0C8F1C0F990C}" dt="2022-05-03T20:29:35.659" v="120"/>
      <pc:docMkLst>
        <pc:docMk/>
      </pc:docMkLst>
      <pc:sldChg chg="modTransition">
        <pc:chgData name="Josipa Poduje" userId="4fb50f31-beb7-4f2f-97ad-a88e98a936e1" providerId="ADAL" clId="{BE0E6D07-10F9-4321-A10C-0C8F1C0F990C}" dt="2022-05-03T20:26:50.752" v="98"/>
        <pc:sldMkLst>
          <pc:docMk/>
          <pc:sldMk cId="0" sldId="256"/>
        </pc:sldMkLst>
      </pc:sldChg>
      <pc:sldChg chg="modSp modTransition modAnim">
        <pc:chgData name="Josipa Poduje" userId="4fb50f31-beb7-4f2f-97ad-a88e98a936e1" providerId="ADAL" clId="{BE0E6D07-10F9-4321-A10C-0C8F1C0F990C}" dt="2022-05-03T20:26:50.752" v="98"/>
        <pc:sldMkLst>
          <pc:docMk/>
          <pc:sldMk cId="0" sldId="257"/>
        </pc:sldMkLst>
        <pc:spChg chg="mod">
          <ac:chgData name="Josipa Poduje" userId="4fb50f31-beb7-4f2f-97ad-a88e98a936e1" providerId="ADAL" clId="{BE0E6D07-10F9-4321-A10C-0C8F1C0F990C}" dt="2022-05-03T19:15:24.469" v="6" actId="20577"/>
          <ac:spMkLst>
            <pc:docMk/>
            <pc:sldMk cId="0" sldId="257"/>
            <ac:spMk id="206" creationId="{00000000-0000-0000-0000-000000000000}"/>
          </ac:spMkLst>
        </pc:spChg>
      </pc:sldChg>
      <pc:sldChg chg="modSp modTransition modAnim">
        <pc:chgData name="Josipa Poduje" userId="4fb50f31-beb7-4f2f-97ad-a88e98a936e1" providerId="ADAL" clId="{BE0E6D07-10F9-4321-A10C-0C8F1C0F990C}" dt="2022-05-03T20:26:50.752" v="98"/>
        <pc:sldMkLst>
          <pc:docMk/>
          <pc:sldMk cId="0" sldId="259"/>
        </pc:sldMkLst>
        <pc:spChg chg="mod">
          <ac:chgData name="Josipa Poduje" userId="4fb50f31-beb7-4f2f-97ad-a88e98a936e1" providerId="ADAL" clId="{BE0E6D07-10F9-4321-A10C-0C8F1C0F990C}" dt="2022-05-03T19:31:49.392" v="41" actId="20577"/>
          <ac:spMkLst>
            <pc:docMk/>
            <pc:sldMk cId="0" sldId="259"/>
            <ac:spMk id="226" creationId="{00000000-0000-0000-0000-000000000000}"/>
          </ac:spMkLst>
        </pc:spChg>
      </pc:sldChg>
      <pc:sldChg chg="modTransition modAnim">
        <pc:chgData name="Josipa Poduje" userId="4fb50f31-beb7-4f2f-97ad-a88e98a936e1" providerId="ADAL" clId="{BE0E6D07-10F9-4321-A10C-0C8F1C0F990C}" dt="2022-05-03T20:26:50.752" v="98"/>
        <pc:sldMkLst>
          <pc:docMk/>
          <pc:sldMk cId="0" sldId="260"/>
        </pc:sldMkLst>
      </pc:sldChg>
      <pc:sldChg chg="modTransition">
        <pc:chgData name="Josipa Poduje" userId="4fb50f31-beb7-4f2f-97ad-a88e98a936e1" providerId="ADAL" clId="{BE0E6D07-10F9-4321-A10C-0C8F1C0F990C}" dt="2022-05-03T20:26:50.752" v="98"/>
        <pc:sldMkLst>
          <pc:docMk/>
          <pc:sldMk cId="0" sldId="261"/>
        </pc:sldMkLst>
      </pc:sldChg>
      <pc:sldChg chg="modTransition modAnim">
        <pc:chgData name="Josipa Poduje" userId="4fb50f31-beb7-4f2f-97ad-a88e98a936e1" providerId="ADAL" clId="{BE0E6D07-10F9-4321-A10C-0C8F1C0F990C}" dt="2022-05-03T20:26:50.752" v="98"/>
        <pc:sldMkLst>
          <pc:docMk/>
          <pc:sldMk cId="0" sldId="262"/>
        </pc:sldMkLst>
      </pc:sldChg>
      <pc:sldChg chg="modTransition">
        <pc:chgData name="Josipa Poduje" userId="4fb50f31-beb7-4f2f-97ad-a88e98a936e1" providerId="ADAL" clId="{BE0E6D07-10F9-4321-A10C-0C8F1C0F990C}" dt="2022-05-03T20:26:50.752" v="98"/>
        <pc:sldMkLst>
          <pc:docMk/>
          <pc:sldMk cId="0" sldId="266"/>
        </pc:sldMkLst>
      </pc:sldChg>
      <pc:sldChg chg="modTransition modAnim">
        <pc:chgData name="Josipa Poduje" userId="4fb50f31-beb7-4f2f-97ad-a88e98a936e1" providerId="ADAL" clId="{BE0E6D07-10F9-4321-A10C-0C8F1C0F990C}" dt="2022-05-03T20:26:50.752" v="98"/>
        <pc:sldMkLst>
          <pc:docMk/>
          <pc:sldMk cId="0" sldId="268"/>
        </pc:sldMkLst>
      </pc:sldChg>
      <pc:sldChg chg="modTransition">
        <pc:chgData name="Josipa Poduje" userId="4fb50f31-beb7-4f2f-97ad-a88e98a936e1" providerId="ADAL" clId="{BE0E6D07-10F9-4321-A10C-0C8F1C0F990C}" dt="2022-05-03T20:26:50.752" v="98"/>
        <pc:sldMkLst>
          <pc:docMk/>
          <pc:sldMk cId="0" sldId="293"/>
        </pc:sldMkLst>
      </pc:sldChg>
      <pc:sldChg chg="modTransition modAnim">
        <pc:chgData name="Josipa Poduje" userId="4fb50f31-beb7-4f2f-97ad-a88e98a936e1" providerId="ADAL" clId="{BE0E6D07-10F9-4321-A10C-0C8F1C0F990C}" dt="2022-05-03T20:26:50.752" v="98"/>
        <pc:sldMkLst>
          <pc:docMk/>
          <pc:sldMk cId="2456080099" sldId="312"/>
        </pc:sldMkLst>
      </pc:sldChg>
      <pc:sldChg chg="modTransition modAnim">
        <pc:chgData name="Josipa Poduje" userId="4fb50f31-beb7-4f2f-97ad-a88e98a936e1" providerId="ADAL" clId="{BE0E6D07-10F9-4321-A10C-0C8F1C0F990C}" dt="2022-05-03T20:26:50.752" v="98"/>
        <pc:sldMkLst>
          <pc:docMk/>
          <pc:sldMk cId="1333758361" sldId="313"/>
        </pc:sldMkLst>
      </pc:sldChg>
      <pc:sldChg chg="modTransition modAnim">
        <pc:chgData name="Josipa Poduje" userId="4fb50f31-beb7-4f2f-97ad-a88e98a936e1" providerId="ADAL" clId="{BE0E6D07-10F9-4321-A10C-0C8F1C0F990C}" dt="2022-05-03T20:26:50.752" v="98"/>
        <pc:sldMkLst>
          <pc:docMk/>
          <pc:sldMk cId="1295669831" sldId="314"/>
        </pc:sldMkLst>
      </pc:sldChg>
      <pc:sldChg chg="modTransition modAnim">
        <pc:chgData name="Josipa Poduje" userId="4fb50f31-beb7-4f2f-97ad-a88e98a936e1" providerId="ADAL" clId="{BE0E6D07-10F9-4321-A10C-0C8F1C0F990C}" dt="2022-05-03T20:26:50.752" v="98"/>
        <pc:sldMkLst>
          <pc:docMk/>
          <pc:sldMk cId="1973689200" sldId="315"/>
        </pc:sldMkLst>
      </pc:sldChg>
      <pc:sldChg chg="modTransition modAnim">
        <pc:chgData name="Josipa Poduje" userId="4fb50f31-beb7-4f2f-97ad-a88e98a936e1" providerId="ADAL" clId="{BE0E6D07-10F9-4321-A10C-0C8F1C0F990C}" dt="2022-05-03T20:26:50.752" v="98"/>
        <pc:sldMkLst>
          <pc:docMk/>
          <pc:sldMk cId="3898612460" sldId="316"/>
        </pc:sldMkLst>
      </pc:sldChg>
      <pc:sldChg chg="modTransition modAnim">
        <pc:chgData name="Josipa Poduje" userId="4fb50f31-beb7-4f2f-97ad-a88e98a936e1" providerId="ADAL" clId="{BE0E6D07-10F9-4321-A10C-0C8F1C0F990C}" dt="2022-05-03T20:26:50.752" v="98"/>
        <pc:sldMkLst>
          <pc:docMk/>
          <pc:sldMk cId="1973802941" sldId="317"/>
        </pc:sldMkLst>
      </pc:sldChg>
      <pc:sldChg chg="modSp modTransition modAnim">
        <pc:chgData name="Josipa Poduje" userId="4fb50f31-beb7-4f2f-97ad-a88e98a936e1" providerId="ADAL" clId="{BE0E6D07-10F9-4321-A10C-0C8F1C0F990C}" dt="2022-05-03T20:26:50.752" v="98"/>
        <pc:sldMkLst>
          <pc:docMk/>
          <pc:sldMk cId="682378082" sldId="319"/>
        </pc:sldMkLst>
        <pc:spChg chg="mod">
          <ac:chgData name="Josipa Poduje" userId="4fb50f31-beb7-4f2f-97ad-a88e98a936e1" providerId="ADAL" clId="{BE0E6D07-10F9-4321-A10C-0C8F1C0F990C}" dt="2022-05-03T19:45:14.274" v="59" actId="20577"/>
          <ac:spMkLst>
            <pc:docMk/>
            <pc:sldMk cId="682378082" sldId="319"/>
            <ac:spMk id="3" creationId="{67F760A8-7735-4CC7-8718-125527B056D8}"/>
          </ac:spMkLst>
        </pc:spChg>
      </pc:sldChg>
      <pc:sldChg chg="modTransition modAnim">
        <pc:chgData name="Josipa Poduje" userId="4fb50f31-beb7-4f2f-97ad-a88e98a936e1" providerId="ADAL" clId="{BE0E6D07-10F9-4321-A10C-0C8F1C0F990C}" dt="2022-05-03T20:26:50.752" v="98"/>
        <pc:sldMkLst>
          <pc:docMk/>
          <pc:sldMk cId="3583053748" sldId="320"/>
        </pc:sldMkLst>
      </pc:sldChg>
      <pc:sldChg chg="modSp modTransition modAnim">
        <pc:chgData name="Josipa Poduje" userId="4fb50f31-beb7-4f2f-97ad-a88e98a936e1" providerId="ADAL" clId="{BE0E6D07-10F9-4321-A10C-0C8F1C0F990C}" dt="2022-05-03T20:26:50.752" v="98"/>
        <pc:sldMkLst>
          <pc:docMk/>
          <pc:sldMk cId="2246674565" sldId="321"/>
        </pc:sldMkLst>
        <pc:spChg chg="mod">
          <ac:chgData name="Josipa Poduje" userId="4fb50f31-beb7-4f2f-97ad-a88e98a936e1" providerId="ADAL" clId="{BE0E6D07-10F9-4321-A10C-0C8F1C0F990C}" dt="2022-05-03T19:17:25.796" v="16" actId="20577"/>
          <ac:spMkLst>
            <pc:docMk/>
            <pc:sldMk cId="2246674565" sldId="321"/>
            <ac:spMk id="3" creationId="{67F760A8-7735-4CC7-8718-125527B056D8}"/>
          </ac:spMkLst>
        </pc:spChg>
      </pc:sldChg>
      <pc:sldChg chg="modTransition modAnim">
        <pc:chgData name="Josipa Poduje" userId="4fb50f31-beb7-4f2f-97ad-a88e98a936e1" providerId="ADAL" clId="{BE0E6D07-10F9-4321-A10C-0C8F1C0F990C}" dt="2022-05-03T20:26:50.752" v="98"/>
        <pc:sldMkLst>
          <pc:docMk/>
          <pc:sldMk cId="2930592493" sldId="322"/>
        </pc:sldMkLst>
      </pc:sldChg>
      <pc:sldChg chg="modTransition">
        <pc:chgData name="Josipa Poduje" userId="4fb50f31-beb7-4f2f-97ad-a88e98a936e1" providerId="ADAL" clId="{BE0E6D07-10F9-4321-A10C-0C8F1C0F990C}" dt="2022-05-03T20:26:50.752" v="98"/>
        <pc:sldMkLst>
          <pc:docMk/>
          <pc:sldMk cId="1456582979" sldId="323"/>
        </pc:sldMkLst>
      </pc:sldChg>
      <pc:sldChg chg="modTransition">
        <pc:chgData name="Josipa Poduje" userId="4fb50f31-beb7-4f2f-97ad-a88e98a936e1" providerId="ADAL" clId="{BE0E6D07-10F9-4321-A10C-0C8F1C0F990C}" dt="2022-05-03T20:26:50.752" v="98"/>
        <pc:sldMkLst>
          <pc:docMk/>
          <pc:sldMk cId="3277139945" sldId="324"/>
        </pc:sldMkLst>
      </pc:sldChg>
      <pc:sldChg chg="modTransition">
        <pc:chgData name="Josipa Poduje" userId="4fb50f31-beb7-4f2f-97ad-a88e98a936e1" providerId="ADAL" clId="{BE0E6D07-10F9-4321-A10C-0C8F1C0F990C}" dt="2022-05-03T20:26:50.752" v="98"/>
        <pc:sldMkLst>
          <pc:docMk/>
          <pc:sldMk cId="332971365" sldId="325"/>
        </pc:sldMkLst>
      </pc:sldChg>
      <pc:sldChg chg="modTransition modAnim">
        <pc:chgData name="Josipa Poduje" userId="4fb50f31-beb7-4f2f-97ad-a88e98a936e1" providerId="ADAL" clId="{BE0E6D07-10F9-4321-A10C-0C8F1C0F990C}" dt="2022-05-03T20:26:50.752" v="98"/>
        <pc:sldMkLst>
          <pc:docMk/>
          <pc:sldMk cId="660304811" sldId="326"/>
        </pc:sldMkLst>
      </pc:sldChg>
      <pc:sldChg chg="modSp modTransition modAnim">
        <pc:chgData name="Josipa Poduje" userId="4fb50f31-beb7-4f2f-97ad-a88e98a936e1" providerId="ADAL" clId="{BE0E6D07-10F9-4321-A10C-0C8F1C0F990C}" dt="2022-05-03T20:29:35.659" v="120"/>
        <pc:sldMkLst>
          <pc:docMk/>
          <pc:sldMk cId="830437519" sldId="327"/>
        </pc:sldMkLst>
        <pc:spChg chg="mod">
          <ac:chgData name="Josipa Poduje" userId="4fb50f31-beb7-4f2f-97ad-a88e98a936e1" providerId="ADAL" clId="{BE0E6D07-10F9-4321-A10C-0C8F1C0F990C}" dt="2022-05-03T20:29:22.142" v="119" actId="20577"/>
          <ac:spMkLst>
            <pc:docMk/>
            <pc:sldMk cId="830437519" sldId="327"/>
            <ac:spMk id="4" creationId="{DE05E67C-EC11-45FC-8057-3E442FD232A6}"/>
          </ac:spMkLst>
        </pc:spChg>
      </pc:sldChg>
      <pc:sldChg chg="modTransition">
        <pc:chgData name="Josipa Poduje" userId="4fb50f31-beb7-4f2f-97ad-a88e98a936e1" providerId="ADAL" clId="{BE0E6D07-10F9-4321-A10C-0C8F1C0F990C}" dt="2022-05-03T20:26:50.752" v="98"/>
        <pc:sldMkLst>
          <pc:docMk/>
          <pc:sldMk cId="2622001206" sldId="328"/>
        </pc:sldMkLst>
      </pc:sldChg>
      <pc:sldMasterChg chg="modTransition modSldLayout">
        <pc:chgData name="Josipa Poduje" userId="4fb50f31-beb7-4f2f-97ad-a88e98a936e1" providerId="ADAL" clId="{BE0E6D07-10F9-4321-A10C-0C8F1C0F990C}" dt="2022-05-03T20:26:50.752" v="98"/>
        <pc:sldMasterMkLst>
          <pc:docMk/>
          <pc:sldMasterMk cId="0" sldId="2147483680"/>
        </pc:sldMasterMkLst>
        <pc:sldLayoutChg chg="modTransition">
          <pc:chgData name="Josipa Poduje" userId="4fb50f31-beb7-4f2f-97ad-a88e98a936e1" providerId="ADAL" clId="{BE0E6D07-10F9-4321-A10C-0C8F1C0F990C}" dt="2022-05-03T20:26:50.752" v="98"/>
          <pc:sldLayoutMkLst>
            <pc:docMk/>
            <pc:sldMasterMk cId="0" sldId="2147483680"/>
            <pc:sldLayoutMk cId="0" sldId="2147483648"/>
          </pc:sldLayoutMkLst>
        </pc:sldLayoutChg>
        <pc:sldLayoutChg chg="modTransition">
          <pc:chgData name="Josipa Poduje" userId="4fb50f31-beb7-4f2f-97ad-a88e98a936e1" providerId="ADAL" clId="{BE0E6D07-10F9-4321-A10C-0C8F1C0F990C}" dt="2022-05-03T20:26:50.752" v="98"/>
          <pc:sldLayoutMkLst>
            <pc:docMk/>
            <pc:sldMasterMk cId="0" sldId="2147483680"/>
            <pc:sldLayoutMk cId="0" sldId="2147483649"/>
          </pc:sldLayoutMkLst>
        </pc:sldLayoutChg>
        <pc:sldLayoutChg chg="modTransition">
          <pc:chgData name="Josipa Poduje" userId="4fb50f31-beb7-4f2f-97ad-a88e98a936e1" providerId="ADAL" clId="{BE0E6D07-10F9-4321-A10C-0C8F1C0F990C}" dt="2022-05-03T20:26:50.752" v="98"/>
          <pc:sldLayoutMkLst>
            <pc:docMk/>
            <pc:sldMasterMk cId="0" sldId="2147483680"/>
            <pc:sldLayoutMk cId="0" sldId="2147483650"/>
          </pc:sldLayoutMkLst>
        </pc:sldLayoutChg>
        <pc:sldLayoutChg chg="modTransition">
          <pc:chgData name="Josipa Poduje" userId="4fb50f31-beb7-4f2f-97ad-a88e98a936e1" providerId="ADAL" clId="{BE0E6D07-10F9-4321-A10C-0C8F1C0F990C}" dt="2022-05-03T20:26:50.752" v="98"/>
          <pc:sldLayoutMkLst>
            <pc:docMk/>
            <pc:sldMasterMk cId="0" sldId="2147483680"/>
            <pc:sldLayoutMk cId="0" sldId="2147483651"/>
          </pc:sldLayoutMkLst>
        </pc:sldLayoutChg>
        <pc:sldLayoutChg chg="modTransition">
          <pc:chgData name="Josipa Poduje" userId="4fb50f31-beb7-4f2f-97ad-a88e98a936e1" providerId="ADAL" clId="{BE0E6D07-10F9-4321-A10C-0C8F1C0F990C}" dt="2022-05-03T20:26:50.752" v="98"/>
          <pc:sldLayoutMkLst>
            <pc:docMk/>
            <pc:sldMasterMk cId="0" sldId="2147483680"/>
            <pc:sldLayoutMk cId="0" sldId="2147483656"/>
          </pc:sldLayoutMkLst>
        </pc:sldLayoutChg>
        <pc:sldLayoutChg chg="modTransition">
          <pc:chgData name="Josipa Poduje" userId="4fb50f31-beb7-4f2f-97ad-a88e98a936e1" providerId="ADAL" clId="{BE0E6D07-10F9-4321-A10C-0C8F1C0F990C}" dt="2022-05-03T20:26:50.752" v="98"/>
          <pc:sldLayoutMkLst>
            <pc:docMk/>
            <pc:sldMasterMk cId="0" sldId="2147483680"/>
            <pc:sldLayoutMk cId="0" sldId="2147483658"/>
          </pc:sldLayoutMkLst>
        </pc:sldLayoutChg>
        <pc:sldLayoutChg chg="modTransition">
          <pc:chgData name="Josipa Poduje" userId="4fb50f31-beb7-4f2f-97ad-a88e98a936e1" providerId="ADAL" clId="{BE0E6D07-10F9-4321-A10C-0C8F1C0F990C}" dt="2022-05-03T20:26:50.752" v="98"/>
          <pc:sldLayoutMkLst>
            <pc:docMk/>
            <pc:sldMasterMk cId="0" sldId="2147483680"/>
            <pc:sldLayoutMk cId="0" sldId="2147483659"/>
          </pc:sldLayoutMkLst>
        </pc:sldLayoutChg>
        <pc:sldLayoutChg chg="modTransition">
          <pc:chgData name="Josipa Poduje" userId="4fb50f31-beb7-4f2f-97ad-a88e98a936e1" providerId="ADAL" clId="{BE0E6D07-10F9-4321-A10C-0C8F1C0F990C}" dt="2022-05-03T20:26:50.752" v="98"/>
          <pc:sldLayoutMkLst>
            <pc:docMk/>
            <pc:sldMasterMk cId="0" sldId="2147483680"/>
            <pc:sldLayoutMk cId="0" sldId="2147483660"/>
          </pc:sldLayoutMkLst>
        </pc:sldLayoutChg>
        <pc:sldLayoutChg chg="modTransition">
          <pc:chgData name="Josipa Poduje" userId="4fb50f31-beb7-4f2f-97ad-a88e98a936e1" providerId="ADAL" clId="{BE0E6D07-10F9-4321-A10C-0C8F1C0F990C}" dt="2022-05-03T20:26:50.752" v="98"/>
          <pc:sldLayoutMkLst>
            <pc:docMk/>
            <pc:sldMasterMk cId="0" sldId="2147483680"/>
            <pc:sldLayoutMk cId="0" sldId="2147483662"/>
          </pc:sldLayoutMkLst>
        </pc:sldLayoutChg>
        <pc:sldLayoutChg chg="modTransition">
          <pc:chgData name="Josipa Poduje" userId="4fb50f31-beb7-4f2f-97ad-a88e98a936e1" providerId="ADAL" clId="{BE0E6D07-10F9-4321-A10C-0C8F1C0F990C}" dt="2022-05-03T20:26:50.752" v="98"/>
          <pc:sldLayoutMkLst>
            <pc:docMk/>
            <pc:sldMasterMk cId="0" sldId="2147483680"/>
            <pc:sldLayoutMk cId="0" sldId="2147483675"/>
          </pc:sldLayoutMkLst>
        </pc:sldLayoutChg>
        <pc:sldLayoutChg chg="modTransition">
          <pc:chgData name="Josipa Poduje" userId="4fb50f31-beb7-4f2f-97ad-a88e98a936e1" providerId="ADAL" clId="{BE0E6D07-10F9-4321-A10C-0C8F1C0F990C}" dt="2022-05-03T20:26:50.752" v="98"/>
          <pc:sldLayoutMkLst>
            <pc:docMk/>
            <pc:sldMasterMk cId="0" sldId="2147483680"/>
            <pc:sldLayoutMk cId="0" sldId="2147483677"/>
          </pc:sldLayoutMkLst>
        </pc:sldLayoutChg>
        <pc:sldLayoutChg chg="modTransition">
          <pc:chgData name="Josipa Poduje" userId="4fb50f31-beb7-4f2f-97ad-a88e98a936e1" providerId="ADAL" clId="{BE0E6D07-10F9-4321-A10C-0C8F1C0F990C}" dt="2022-05-03T20:26:50.752" v="98"/>
          <pc:sldLayoutMkLst>
            <pc:docMk/>
            <pc:sldMasterMk cId="0" sldId="2147483680"/>
            <pc:sldLayoutMk cId="0" sldId="2147483678"/>
          </pc:sldLayoutMkLst>
        </pc:sldLayoutChg>
      </pc:sldMaster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2"/>
        <p:cNvGrpSpPr/>
        <p:nvPr/>
      </p:nvGrpSpPr>
      <p:grpSpPr>
        <a:xfrm>
          <a:off x="0" y="0"/>
          <a:ext cx="0" cy="0"/>
          <a:chOff x="0" y="0"/>
          <a:chExt cx="0" cy="0"/>
        </a:xfrm>
      </p:grpSpPr>
      <p:sp>
        <p:nvSpPr>
          <p:cNvPr id="193" name="Google Shape;193;gcdfb881e3b_0_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4" name="Google Shape;194;gcdfb881e3b_0_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5"/>
        <p:cNvGrpSpPr/>
        <p:nvPr/>
      </p:nvGrpSpPr>
      <p:grpSpPr>
        <a:xfrm>
          <a:off x="0" y="0"/>
          <a:ext cx="0" cy="0"/>
          <a:chOff x="0" y="0"/>
          <a:chExt cx="0" cy="0"/>
        </a:xfrm>
      </p:grpSpPr>
      <p:sp>
        <p:nvSpPr>
          <p:cNvPr id="366" name="Google Shape;366;gd009270359_0_14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67" name="Google Shape;367;gd009270359_0_14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8"/>
        <p:cNvGrpSpPr/>
        <p:nvPr/>
      </p:nvGrpSpPr>
      <p:grpSpPr>
        <a:xfrm>
          <a:off x="0" y="0"/>
          <a:ext cx="0" cy="0"/>
          <a:chOff x="0" y="0"/>
          <a:chExt cx="0" cy="0"/>
        </a:xfrm>
      </p:grpSpPr>
      <p:sp>
        <p:nvSpPr>
          <p:cNvPr id="219" name="Google Shape;219;gcdfb881e3b_0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0" name="Google Shape;220;gcdfb881e3b_0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13404529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5"/>
        <p:cNvGrpSpPr/>
        <p:nvPr/>
      </p:nvGrpSpPr>
      <p:grpSpPr>
        <a:xfrm>
          <a:off x="0" y="0"/>
          <a:ext cx="0" cy="0"/>
          <a:chOff x="0" y="0"/>
          <a:chExt cx="0" cy="0"/>
        </a:xfrm>
      </p:grpSpPr>
      <p:sp>
        <p:nvSpPr>
          <p:cNvPr id="366" name="Google Shape;366;gd009270359_0_14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67" name="Google Shape;367;gd009270359_0_14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60219412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5"/>
        <p:cNvGrpSpPr/>
        <p:nvPr/>
      </p:nvGrpSpPr>
      <p:grpSpPr>
        <a:xfrm>
          <a:off x="0" y="0"/>
          <a:ext cx="0" cy="0"/>
          <a:chOff x="0" y="0"/>
          <a:chExt cx="0" cy="0"/>
        </a:xfrm>
      </p:grpSpPr>
      <p:sp>
        <p:nvSpPr>
          <p:cNvPr id="366" name="Google Shape;366;gd009270359_0_14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67" name="Google Shape;367;gd009270359_0_14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13992505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zervirano mjesto slike slajda 1"/>
          <p:cNvSpPr>
            <a:spLocks noGrp="1" noRot="1" noChangeAspect="1"/>
          </p:cNvSpPr>
          <p:nvPr>
            <p:ph type="sldImg"/>
          </p:nvPr>
        </p:nvSpPr>
        <p:spPr>
          <a:xfrm>
            <a:off x="381000" y="685800"/>
            <a:ext cx="6096000" cy="3429000"/>
          </a:xfrm>
        </p:spPr>
      </p:sp>
      <p:sp>
        <p:nvSpPr>
          <p:cNvPr id="3" name="Rezervirano mjesto bilježaka 2"/>
          <p:cNvSpPr>
            <a:spLocks noGrp="1"/>
          </p:cNvSpPr>
          <p:nvPr>
            <p:ph type="body" idx="1"/>
          </p:nvPr>
        </p:nvSpPr>
        <p:spPr/>
        <p:txBody>
          <a:bodyPr/>
          <a:lstStyle/>
          <a:p>
            <a:r>
              <a:rPr lang="hr-HR" dirty="0" err="1"/>
              <a:t>Grinding</a:t>
            </a:r>
            <a:r>
              <a:rPr lang="hr-HR" dirty="0"/>
              <a:t> </a:t>
            </a:r>
            <a:r>
              <a:rPr lang="hr-HR" dirty="0" err="1"/>
              <a:t>in</a:t>
            </a:r>
            <a:r>
              <a:rPr lang="hr-HR" dirty="0"/>
              <a:t> </a:t>
            </a:r>
            <a:r>
              <a:rPr lang="hr-HR" dirty="0" err="1"/>
              <a:t>flour</a:t>
            </a:r>
            <a:endParaRPr lang="hr-HR" dirty="0"/>
          </a:p>
        </p:txBody>
      </p:sp>
    </p:spTree>
    <p:extLst>
      <p:ext uri="{BB962C8B-B14F-4D97-AF65-F5344CB8AC3E}">
        <p14:creationId xmlns:p14="http://schemas.microsoft.com/office/powerpoint/2010/main" val="15946999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1"/>
        <p:cNvGrpSpPr/>
        <p:nvPr/>
      </p:nvGrpSpPr>
      <p:grpSpPr>
        <a:xfrm>
          <a:off x="0" y="0"/>
          <a:ext cx="0" cy="0"/>
          <a:chOff x="0" y="0"/>
          <a:chExt cx="0" cy="0"/>
        </a:xfrm>
      </p:grpSpPr>
      <p:sp>
        <p:nvSpPr>
          <p:cNvPr id="272" name="Google Shape;272;gcdfb881e3b_0_9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3" name="Google Shape;273;gcdfb881e3b_0_9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82"/>
        <p:cNvGrpSpPr/>
        <p:nvPr/>
      </p:nvGrpSpPr>
      <p:grpSpPr>
        <a:xfrm>
          <a:off x="0" y="0"/>
          <a:ext cx="0" cy="0"/>
          <a:chOff x="0" y="0"/>
          <a:chExt cx="0" cy="0"/>
        </a:xfrm>
      </p:grpSpPr>
      <p:sp>
        <p:nvSpPr>
          <p:cNvPr id="1383" name="Google Shape;1383;gd009270359_0_545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84" name="Google Shape;1384;gd009270359_0_545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6"/>
        <p:cNvGrpSpPr/>
        <p:nvPr/>
      </p:nvGrpSpPr>
      <p:grpSpPr>
        <a:xfrm>
          <a:off x="0" y="0"/>
          <a:ext cx="0" cy="0"/>
          <a:chOff x="0" y="0"/>
          <a:chExt cx="0" cy="0"/>
        </a:xfrm>
      </p:grpSpPr>
      <p:sp>
        <p:nvSpPr>
          <p:cNvPr id="327" name="Google Shape;327;gd009270359_0_4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28" name="Google Shape;328;gd009270359_0_4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6"/>
        <p:cNvGrpSpPr/>
        <p:nvPr/>
      </p:nvGrpSpPr>
      <p:grpSpPr>
        <a:xfrm>
          <a:off x="0" y="0"/>
          <a:ext cx="0" cy="0"/>
          <a:chOff x="0" y="0"/>
          <a:chExt cx="0" cy="0"/>
        </a:xfrm>
      </p:grpSpPr>
      <p:sp>
        <p:nvSpPr>
          <p:cNvPr id="327" name="Google Shape;327;gd009270359_0_4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28" name="Google Shape;328;gd009270359_0_4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40704114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1"/>
        <p:cNvGrpSpPr/>
        <p:nvPr/>
      </p:nvGrpSpPr>
      <p:grpSpPr>
        <a:xfrm>
          <a:off x="0" y="0"/>
          <a:ext cx="0" cy="0"/>
          <a:chOff x="0" y="0"/>
          <a:chExt cx="0" cy="0"/>
        </a:xfrm>
      </p:grpSpPr>
      <p:sp>
        <p:nvSpPr>
          <p:cNvPr id="242" name="Google Shape;242;gd345fed490_2_2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3" name="Google Shape;243;gd345fed490_2_2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1"/>
        <p:cNvGrpSpPr/>
        <p:nvPr/>
      </p:nvGrpSpPr>
      <p:grpSpPr>
        <a:xfrm>
          <a:off x="0" y="0"/>
          <a:ext cx="0" cy="0"/>
          <a:chOff x="0" y="0"/>
          <a:chExt cx="0" cy="0"/>
        </a:xfrm>
      </p:grpSpPr>
      <p:sp>
        <p:nvSpPr>
          <p:cNvPr id="202" name="Google Shape;202;gcdfb881e3b_0_1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3" name="Google Shape;203;gcdfb881e3b_0_1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1"/>
        <p:cNvGrpSpPr/>
        <p:nvPr/>
      </p:nvGrpSpPr>
      <p:grpSpPr>
        <a:xfrm>
          <a:off x="0" y="0"/>
          <a:ext cx="0" cy="0"/>
          <a:chOff x="0" y="0"/>
          <a:chExt cx="0" cy="0"/>
        </a:xfrm>
      </p:grpSpPr>
      <p:sp>
        <p:nvSpPr>
          <p:cNvPr id="202" name="Google Shape;202;gcdfb881e3b_0_1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3" name="Google Shape;203;gcdfb881e3b_0_1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51371323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1"/>
        <p:cNvGrpSpPr/>
        <p:nvPr/>
      </p:nvGrpSpPr>
      <p:grpSpPr>
        <a:xfrm>
          <a:off x="0" y="0"/>
          <a:ext cx="0" cy="0"/>
          <a:chOff x="0" y="0"/>
          <a:chExt cx="0" cy="0"/>
        </a:xfrm>
      </p:grpSpPr>
      <p:sp>
        <p:nvSpPr>
          <p:cNvPr id="202" name="Google Shape;202;gcdfb881e3b_0_1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3" name="Google Shape;203;gcdfb881e3b_0_1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44501252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1"/>
        <p:cNvGrpSpPr/>
        <p:nvPr/>
      </p:nvGrpSpPr>
      <p:grpSpPr>
        <a:xfrm>
          <a:off x="0" y="0"/>
          <a:ext cx="0" cy="0"/>
          <a:chOff x="0" y="0"/>
          <a:chExt cx="0" cy="0"/>
        </a:xfrm>
      </p:grpSpPr>
      <p:sp>
        <p:nvSpPr>
          <p:cNvPr id="242" name="Google Shape;242;gd345fed490_2_2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3" name="Google Shape;243;gd345fed490_2_2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67432764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8"/>
        <p:cNvGrpSpPr/>
        <p:nvPr/>
      </p:nvGrpSpPr>
      <p:grpSpPr>
        <a:xfrm>
          <a:off x="0" y="0"/>
          <a:ext cx="0" cy="0"/>
          <a:chOff x="0" y="0"/>
          <a:chExt cx="0" cy="0"/>
        </a:xfrm>
      </p:grpSpPr>
      <p:sp>
        <p:nvSpPr>
          <p:cNvPr id="219" name="Google Shape;219;gcdfb881e3b_0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0" name="Google Shape;220;gcdfb881e3b_0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1"/>
        <p:cNvGrpSpPr/>
        <p:nvPr/>
      </p:nvGrpSpPr>
      <p:grpSpPr>
        <a:xfrm>
          <a:off x="0" y="0"/>
          <a:ext cx="0" cy="0"/>
          <a:chOff x="0" y="0"/>
          <a:chExt cx="0" cy="0"/>
        </a:xfrm>
      </p:grpSpPr>
      <p:sp>
        <p:nvSpPr>
          <p:cNvPr id="242" name="Google Shape;242;gd345fed490_2_2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3" name="Google Shape;243;gd345fed490_2_2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92867813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2"/>
        <p:cNvGrpSpPr/>
        <p:nvPr/>
      </p:nvGrpSpPr>
      <p:grpSpPr>
        <a:xfrm>
          <a:off x="0" y="0"/>
          <a:ext cx="0" cy="0"/>
          <a:chOff x="0" y="0"/>
          <a:chExt cx="0" cy="0"/>
        </a:xfrm>
      </p:grpSpPr>
      <p:sp>
        <p:nvSpPr>
          <p:cNvPr id="253" name="Google Shape;253;gcdfb881e3b_0_9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4" name="Google Shape;254;gcdfb881e3b_0_9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8"/>
        <p:cNvGrpSpPr/>
        <p:nvPr/>
      </p:nvGrpSpPr>
      <p:grpSpPr>
        <a:xfrm>
          <a:off x="0" y="0"/>
          <a:ext cx="0" cy="0"/>
          <a:chOff x="0" y="0"/>
          <a:chExt cx="0" cy="0"/>
        </a:xfrm>
      </p:grpSpPr>
      <p:sp>
        <p:nvSpPr>
          <p:cNvPr id="9" name="Google Shape;9;p2"/>
          <p:cNvSpPr txBox="1">
            <a:spLocks noGrp="1"/>
          </p:cNvSpPr>
          <p:nvPr>
            <p:ph type="ctrTitle"/>
          </p:nvPr>
        </p:nvSpPr>
        <p:spPr>
          <a:xfrm>
            <a:off x="4572000" y="1530600"/>
            <a:ext cx="3879900" cy="2132100"/>
          </a:xfrm>
          <a:prstGeom prst="rect">
            <a:avLst/>
          </a:prstGeom>
        </p:spPr>
        <p:txBody>
          <a:bodyPr spcFirstLastPara="1" wrap="square" lIns="0" tIns="0" rIns="0" bIns="0" anchor="ctr" anchorCtr="0">
            <a:noAutofit/>
          </a:bodyPr>
          <a:lstStyle>
            <a:lvl1pPr lvl="0" algn="r">
              <a:lnSpc>
                <a:spcPct val="90000"/>
              </a:lnSpc>
              <a:spcBef>
                <a:spcPts val="0"/>
              </a:spcBef>
              <a:spcAft>
                <a:spcPts val="0"/>
              </a:spcAft>
              <a:buClr>
                <a:srgbClr val="191919"/>
              </a:buClr>
              <a:buSzPts val="5200"/>
              <a:buNone/>
              <a:defRPr sz="4800">
                <a:solidFill>
                  <a:srgbClr val="434343"/>
                </a:solidFill>
                <a:latin typeface="Roboto Black"/>
                <a:ea typeface="Roboto Black"/>
                <a:cs typeface="Roboto Black"/>
                <a:sym typeface="Roboto Black"/>
              </a:defRPr>
            </a:lvl1pPr>
            <a:lvl2pPr lvl="1" algn="ctr">
              <a:spcBef>
                <a:spcPts val="0"/>
              </a:spcBef>
              <a:spcAft>
                <a:spcPts val="0"/>
              </a:spcAft>
              <a:buClr>
                <a:srgbClr val="191919"/>
              </a:buClr>
              <a:buSzPts val="5200"/>
              <a:buNone/>
              <a:defRPr sz="5200">
                <a:solidFill>
                  <a:srgbClr val="191919"/>
                </a:solidFill>
              </a:defRPr>
            </a:lvl2pPr>
            <a:lvl3pPr lvl="2" algn="ctr">
              <a:spcBef>
                <a:spcPts val="0"/>
              </a:spcBef>
              <a:spcAft>
                <a:spcPts val="0"/>
              </a:spcAft>
              <a:buClr>
                <a:srgbClr val="191919"/>
              </a:buClr>
              <a:buSzPts val="5200"/>
              <a:buNone/>
              <a:defRPr sz="5200">
                <a:solidFill>
                  <a:srgbClr val="191919"/>
                </a:solidFill>
              </a:defRPr>
            </a:lvl3pPr>
            <a:lvl4pPr lvl="3" algn="ctr">
              <a:spcBef>
                <a:spcPts val="0"/>
              </a:spcBef>
              <a:spcAft>
                <a:spcPts val="0"/>
              </a:spcAft>
              <a:buClr>
                <a:srgbClr val="191919"/>
              </a:buClr>
              <a:buSzPts val="5200"/>
              <a:buNone/>
              <a:defRPr sz="5200">
                <a:solidFill>
                  <a:srgbClr val="191919"/>
                </a:solidFill>
              </a:defRPr>
            </a:lvl4pPr>
            <a:lvl5pPr lvl="4" algn="ctr">
              <a:spcBef>
                <a:spcPts val="0"/>
              </a:spcBef>
              <a:spcAft>
                <a:spcPts val="0"/>
              </a:spcAft>
              <a:buClr>
                <a:srgbClr val="191919"/>
              </a:buClr>
              <a:buSzPts val="5200"/>
              <a:buNone/>
              <a:defRPr sz="5200">
                <a:solidFill>
                  <a:srgbClr val="191919"/>
                </a:solidFill>
              </a:defRPr>
            </a:lvl5pPr>
            <a:lvl6pPr lvl="5" algn="ctr">
              <a:spcBef>
                <a:spcPts val="0"/>
              </a:spcBef>
              <a:spcAft>
                <a:spcPts val="0"/>
              </a:spcAft>
              <a:buClr>
                <a:srgbClr val="191919"/>
              </a:buClr>
              <a:buSzPts val="5200"/>
              <a:buNone/>
              <a:defRPr sz="5200">
                <a:solidFill>
                  <a:srgbClr val="191919"/>
                </a:solidFill>
              </a:defRPr>
            </a:lvl6pPr>
            <a:lvl7pPr lvl="6" algn="ctr">
              <a:spcBef>
                <a:spcPts val="0"/>
              </a:spcBef>
              <a:spcAft>
                <a:spcPts val="0"/>
              </a:spcAft>
              <a:buClr>
                <a:srgbClr val="191919"/>
              </a:buClr>
              <a:buSzPts val="5200"/>
              <a:buNone/>
              <a:defRPr sz="5200">
                <a:solidFill>
                  <a:srgbClr val="191919"/>
                </a:solidFill>
              </a:defRPr>
            </a:lvl7pPr>
            <a:lvl8pPr lvl="7" algn="ctr">
              <a:spcBef>
                <a:spcPts val="0"/>
              </a:spcBef>
              <a:spcAft>
                <a:spcPts val="0"/>
              </a:spcAft>
              <a:buClr>
                <a:srgbClr val="191919"/>
              </a:buClr>
              <a:buSzPts val="5200"/>
              <a:buNone/>
              <a:defRPr sz="5200">
                <a:solidFill>
                  <a:srgbClr val="191919"/>
                </a:solidFill>
              </a:defRPr>
            </a:lvl8pPr>
            <a:lvl9pPr lvl="8" algn="ctr">
              <a:spcBef>
                <a:spcPts val="0"/>
              </a:spcBef>
              <a:spcAft>
                <a:spcPts val="0"/>
              </a:spcAft>
              <a:buClr>
                <a:srgbClr val="191919"/>
              </a:buClr>
              <a:buSzPts val="5200"/>
              <a:buNone/>
              <a:defRPr sz="5200">
                <a:solidFill>
                  <a:srgbClr val="191919"/>
                </a:solidFill>
              </a:defRPr>
            </a:lvl9pPr>
          </a:lstStyle>
          <a:p>
            <a:endParaRPr/>
          </a:p>
        </p:txBody>
      </p:sp>
      <p:sp>
        <p:nvSpPr>
          <p:cNvPr id="10" name="Google Shape;10;p2"/>
          <p:cNvSpPr txBox="1">
            <a:spLocks noGrp="1"/>
          </p:cNvSpPr>
          <p:nvPr>
            <p:ph type="subTitle" idx="1"/>
          </p:nvPr>
        </p:nvSpPr>
        <p:spPr>
          <a:xfrm>
            <a:off x="6342300" y="3837525"/>
            <a:ext cx="2095500" cy="780900"/>
          </a:xfrm>
          <a:prstGeom prst="rect">
            <a:avLst/>
          </a:prstGeom>
        </p:spPr>
        <p:txBody>
          <a:bodyPr spcFirstLastPara="1" wrap="square" lIns="0" tIns="0" rIns="0" bIns="0" anchor="ctr" anchorCtr="0">
            <a:noAutofit/>
          </a:bodyPr>
          <a:lstStyle>
            <a:lvl1pPr lvl="0" algn="r">
              <a:lnSpc>
                <a:spcPct val="100000"/>
              </a:lnSpc>
              <a:spcBef>
                <a:spcPts val="0"/>
              </a:spcBef>
              <a:spcAft>
                <a:spcPts val="0"/>
              </a:spcAft>
              <a:buSzPts val="1800"/>
              <a:buNone/>
              <a:defRPr sz="1800">
                <a:solidFill>
                  <a:schemeClr val="dk1"/>
                </a:solidFill>
                <a:latin typeface="Calibri"/>
                <a:ea typeface="Calibri"/>
                <a:cs typeface="Calibri"/>
                <a:sym typeface="Calibri"/>
              </a:defRPr>
            </a:lvl1pPr>
            <a:lvl2pPr lvl="1" algn="ctr">
              <a:lnSpc>
                <a:spcPct val="100000"/>
              </a:lnSpc>
              <a:spcBef>
                <a:spcPts val="0"/>
              </a:spcBef>
              <a:spcAft>
                <a:spcPts val="0"/>
              </a:spcAft>
              <a:buSzPts val="1800"/>
              <a:buNone/>
              <a:defRPr sz="1800"/>
            </a:lvl2pPr>
            <a:lvl3pPr lvl="2" algn="ctr">
              <a:lnSpc>
                <a:spcPct val="100000"/>
              </a:lnSpc>
              <a:spcBef>
                <a:spcPts val="0"/>
              </a:spcBef>
              <a:spcAft>
                <a:spcPts val="0"/>
              </a:spcAft>
              <a:buSzPts val="1800"/>
              <a:buNone/>
              <a:defRPr sz="1800"/>
            </a:lvl3pPr>
            <a:lvl4pPr lvl="3" algn="ctr">
              <a:lnSpc>
                <a:spcPct val="100000"/>
              </a:lnSpc>
              <a:spcBef>
                <a:spcPts val="0"/>
              </a:spcBef>
              <a:spcAft>
                <a:spcPts val="0"/>
              </a:spcAft>
              <a:buSzPts val="1800"/>
              <a:buNone/>
              <a:defRPr sz="1800"/>
            </a:lvl4pPr>
            <a:lvl5pPr lvl="4" algn="ctr">
              <a:lnSpc>
                <a:spcPct val="100000"/>
              </a:lnSpc>
              <a:spcBef>
                <a:spcPts val="0"/>
              </a:spcBef>
              <a:spcAft>
                <a:spcPts val="0"/>
              </a:spcAft>
              <a:buSzPts val="1800"/>
              <a:buNone/>
              <a:defRPr sz="1800"/>
            </a:lvl5pPr>
            <a:lvl6pPr lvl="5" algn="ctr">
              <a:lnSpc>
                <a:spcPct val="100000"/>
              </a:lnSpc>
              <a:spcBef>
                <a:spcPts val="0"/>
              </a:spcBef>
              <a:spcAft>
                <a:spcPts val="0"/>
              </a:spcAft>
              <a:buSzPts val="1800"/>
              <a:buNone/>
              <a:defRPr sz="1800"/>
            </a:lvl6pPr>
            <a:lvl7pPr lvl="6" algn="ctr">
              <a:lnSpc>
                <a:spcPct val="100000"/>
              </a:lnSpc>
              <a:spcBef>
                <a:spcPts val="0"/>
              </a:spcBef>
              <a:spcAft>
                <a:spcPts val="0"/>
              </a:spcAft>
              <a:buSzPts val="1800"/>
              <a:buNone/>
              <a:defRPr sz="1800"/>
            </a:lvl7pPr>
            <a:lvl8pPr lvl="7" algn="ctr">
              <a:lnSpc>
                <a:spcPct val="100000"/>
              </a:lnSpc>
              <a:spcBef>
                <a:spcPts val="0"/>
              </a:spcBef>
              <a:spcAft>
                <a:spcPts val="0"/>
              </a:spcAft>
              <a:buSzPts val="1800"/>
              <a:buNone/>
              <a:defRPr sz="1800"/>
            </a:lvl8pPr>
            <a:lvl9pPr lvl="8" algn="ctr">
              <a:lnSpc>
                <a:spcPct val="100000"/>
              </a:lnSpc>
              <a:spcBef>
                <a:spcPts val="0"/>
              </a:spcBef>
              <a:spcAft>
                <a:spcPts val="0"/>
              </a:spcAft>
              <a:buSzPts val="1800"/>
              <a:buNone/>
              <a:defRPr sz="1800"/>
            </a:lvl9pPr>
          </a:lstStyle>
          <a:p>
            <a:endParaRPr/>
          </a:p>
        </p:txBody>
      </p:sp>
      <p:cxnSp>
        <p:nvCxnSpPr>
          <p:cNvPr id="11" name="Google Shape;11;p2"/>
          <p:cNvCxnSpPr/>
          <p:nvPr/>
        </p:nvCxnSpPr>
        <p:spPr>
          <a:xfrm rot="10800000" flipH="1">
            <a:off x="-99475" y="-29800"/>
            <a:ext cx="5376900" cy="5213100"/>
          </a:xfrm>
          <a:prstGeom prst="straightConnector1">
            <a:avLst/>
          </a:prstGeom>
          <a:noFill/>
          <a:ln w="19050" cap="flat" cmpd="sng">
            <a:solidFill>
              <a:schemeClr val="accent2"/>
            </a:solidFill>
            <a:prstDash val="solid"/>
            <a:round/>
            <a:headEnd type="none" w="med" len="med"/>
            <a:tailEnd type="none" w="med" len="med"/>
          </a:ln>
        </p:spPr>
      </p:cxnSp>
    </p:spTree>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two columns 2">
  <p:cSld name="CUSTOM_5">
    <p:spTree>
      <p:nvGrpSpPr>
        <p:cNvPr id="1" name="Shape 174"/>
        <p:cNvGrpSpPr/>
        <p:nvPr/>
      </p:nvGrpSpPr>
      <p:grpSpPr>
        <a:xfrm>
          <a:off x="0" y="0"/>
          <a:ext cx="0" cy="0"/>
          <a:chOff x="0" y="0"/>
          <a:chExt cx="0" cy="0"/>
        </a:xfrm>
      </p:grpSpPr>
      <p:sp>
        <p:nvSpPr>
          <p:cNvPr id="175" name="Google Shape;175;p29"/>
          <p:cNvSpPr txBox="1">
            <a:spLocks noGrp="1"/>
          </p:cNvSpPr>
          <p:nvPr>
            <p:ph type="subTitle" idx="1"/>
          </p:nvPr>
        </p:nvSpPr>
        <p:spPr>
          <a:xfrm>
            <a:off x="720000" y="1152475"/>
            <a:ext cx="3852000" cy="3451200"/>
          </a:xfrm>
          <a:prstGeom prst="rect">
            <a:avLst/>
          </a:prstGeom>
        </p:spPr>
        <p:txBody>
          <a:bodyPr spcFirstLastPara="1" wrap="square" lIns="0" tIns="0" rIns="0" bIns="0" anchor="ctr" anchorCtr="0">
            <a:noAutofit/>
          </a:bodyPr>
          <a:lstStyle>
            <a:lvl1pPr lvl="0" rtl="0">
              <a:lnSpc>
                <a:spcPct val="100000"/>
              </a:lnSpc>
              <a:spcBef>
                <a:spcPts val="0"/>
              </a:spcBef>
              <a:spcAft>
                <a:spcPts val="0"/>
              </a:spcAft>
              <a:buSzPts val="1600"/>
              <a:buChar char="●"/>
              <a:defRPr/>
            </a:lvl1pPr>
            <a:lvl2pPr lvl="1" algn="ctr" rtl="0">
              <a:lnSpc>
                <a:spcPct val="100000"/>
              </a:lnSpc>
              <a:spcBef>
                <a:spcPts val="0"/>
              </a:spcBef>
              <a:spcAft>
                <a:spcPts val="0"/>
              </a:spcAft>
              <a:buSzPts val="1600"/>
              <a:buChar char="○"/>
              <a:defRPr/>
            </a:lvl2pPr>
            <a:lvl3pPr lvl="2" algn="ctr" rtl="0">
              <a:lnSpc>
                <a:spcPct val="100000"/>
              </a:lnSpc>
              <a:spcBef>
                <a:spcPts val="0"/>
              </a:spcBef>
              <a:spcAft>
                <a:spcPts val="0"/>
              </a:spcAft>
              <a:buSzPts val="1600"/>
              <a:buChar char="■"/>
              <a:defRPr/>
            </a:lvl3pPr>
            <a:lvl4pPr lvl="3" algn="ctr" rtl="0">
              <a:lnSpc>
                <a:spcPct val="100000"/>
              </a:lnSpc>
              <a:spcBef>
                <a:spcPts val="0"/>
              </a:spcBef>
              <a:spcAft>
                <a:spcPts val="0"/>
              </a:spcAft>
              <a:buSzPts val="1600"/>
              <a:buChar char="●"/>
              <a:defRPr/>
            </a:lvl4pPr>
            <a:lvl5pPr lvl="4" algn="ctr" rtl="0">
              <a:lnSpc>
                <a:spcPct val="100000"/>
              </a:lnSpc>
              <a:spcBef>
                <a:spcPts val="0"/>
              </a:spcBef>
              <a:spcAft>
                <a:spcPts val="0"/>
              </a:spcAft>
              <a:buSzPts val="1600"/>
              <a:buChar char="○"/>
              <a:defRPr/>
            </a:lvl5pPr>
            <a:lvl6pPr lvl="5" algn="ctr" rtl="0">
              <a:lnSpc>
                <a:spcPct val="100000"/>
              </a:lnSpc>
              <a:spcBef>
                <a:spcPts val="0"/>
              </a:spcBef>
              <a:spcAft>
                <a:spcPts val="0"/>
              </a:spcAft>
              <a:buSzPts val="1600"/>
              <a:buChar char="■"/>
              <a:defRPr/>
            </a:lvl6pPr>
            <a:lvl7pPr lvl="6" algn="ctr" rtl="0">
              <a:lnSpc>
                <a:spcPct val="100000"/>
              </a:lnSpc>
              <a:spcBef>
                <a:spcPts val="0"/>
              </a:spcBef>
              <a:spcAft>
                <a:spcPts val="0"/>
              </a:spcAft>
              <a:buSzPts val="1600"/>
              <a:buChar char="●"/>
              <a:defRPr/>
            </a:lvl7pPr>
            <a:lvl8pPr lvl="7" algn="ctr" rtl="0">
              <a:lnSpc>
                <a:spcPct val="100000"/>
              </a:lnSpc>
              <a:spcBef>
                <a:spcPts val="0"/>
              </a:spcBef>
              <a:spcAft>
                <a:spcPts val="0"/>
              </a:spcAft>
              <a:buSzPts val="1600"/>
              <a:buChar char="○"/>
              <a:defRPr/>
            </a:lvl8pPr>
            <a:lvl9pPr lvl="8" algn="ctr" rtl="0">
              <a:lnSpc>
                <a:spcPct val="100000"/>
              </a:lnSpc>
              <a:spcBef>
                <a:spcPts val="0"/>
              </a:spcBef>
              <a:spcAft>
                <a:spcPts val="0"/>
              </a:spcAft>
              <a:buSzPts val="1600"/>
              <a:buChar char="■"/>
              <a:defRPr/>
            </a:lvl9pPr>
          </a:lstStyle>
          <a:p>
            <a:endParaRPr/>
          </a:p>
        </p:txBody>
      </p:sp>
      <p:sp>
        <p:nvSpPr>
          <p:cNvPr id="176" name="Google Shape;176;p29"/>
          <p:cNvSpPr txBox="1">
            <a:spLocks noGrp="1"/>
          </p:cNvSpPr>
          <p:nvPr>
            <p:ph type="title"/>
          </p:nvPr>
        </p:nvSpPr>
        <p:spPr>
          <a:xfrm>
            <a:off x="720000" y="445025"/>
            <a:ext cx="7704000" cy="572700"/>
          </a:xfrm>
          <a:prstGeom prst="rect">
            <a:avLst/>
          </a:prstGeom>
        </p:spPr>
        <p:txBody>
          <a:bodyPr spcFirstLastPara="1" wrap="square" lIns="0" tIns="0" rIns="0" bIns="0" anchor="ctr" anchorCtr="0">
            <a:noAutofit/>
          </a:bodyPr>
          <a:lstStyle>
            <a:lvl1pPr lvl="0" rtl="0">
              <a:spcBef>
                <a:spcPts val="0"/>
              </a:spcBef>
              <a:spcAft>
                <a:spcPts val="0"/>
              </a:spcAft>
              <a:buSzPts val="3600"/>
              <a:buNone/>
              <a:defRPr/>
            </a:lvl1pPr>
            <a:lvl2pPr lvl="1" rtl="0">
              <a:spcBef>
                <a:spcPts val="0"/>
              </a:spcBef>
              <a:spcAft>
                <a:spcPts val="0"/>
              </a:spcAft>
              <a:buSzPts val="3600"/>
              <a:buNone/>
              <a:defRPr/>
            </a:lvl2pPr>
            <a:lvl3pPr lvl="2" rtl="0">
              <a:spcBef>
                <a:spcPts val="0"/>
              </a:spcBef>
              <a:spcAft>
                <a:spcPts val="0"/>
              </a:spcAft>
              <a:buSzPts val="3600"/>
              <a:buNone/>
              <a:defRPr/>
            </a:lvl3pPr>
            <a:lvl4pPr lvl="3" rtl="0">
              <a:spcBef>
                <a:spcPts val="0"/>
              </a:spcBef>
              <a:spcAft>
                <a:spcPts val="0"/>
              </a:spcAft>
              <a:buSzPts val="3600"/>
              <a:buNone/>
              <a:defRPr/>
            </a:lvl4pPr>
            <a:lvl5pPr lvl="4" rtl="0">
              <a:spcBef>
                <a:spcPts val="0"/>
              </a:spcBef>
              <a:spcAft>
                <a:spcPts val="0"/>
              </a:spcAft>
              <a:buSzPts val="3600"/>
              <a:buNone/>
              <a:defRPr/>
            </a:lvl5pPr>
            <a:lvl6pPr lvl="5" rtl="0">
              <a:spcBef>
                <a:spcPts val="0"/>
              </a:spcBef>
              <a:spcAft>
                <a:spcPts val="0"/>
              </a:spcAft>
              <a:buSzPts val="3600"/>
              <a:buNone/>
              <a:defRPr/>
            </a:lvl6pPr>
            <a:lvl7pPr lvl="6" rtl="0">
              <a:spcBef>
                <a:spcPts val="0"/>
              </a:spcBef>
              <a:spcAft>
                <a:spcPts val="0"/>
              </a:spcAft>
              <a:buSzPts val="3600"/>
              <a:buNone/>
              <a:defRPr/>
            </a:lvl7pPr>
            <a:lvl8pPr lvl="7" rtl="0">
              <a:spcBef>
                <a:spcPts val="0"/>
              </a:spcBef>
              <a:spcAft>
                <a:spcPts val="0"/>
              </a:spcAft>
              <a:buSzPts val="3600"/>
              <a:buNone/>
              <a:defRPr/>
            </a:lvl8pPr>
            <a:lvl9pPr lvl="8" rtl="0">
              <a:spcBef>
                <a:spcPts val="0"/>
              </a:spcBef>
              <a:spcAft>
                <a:spcPts val="0"/>
              </a:spcAft>
              <a:buSzPts val="3600"/>
              <a:buNone/>
              <a:defRPr/>
            </a:lvl9pPr>
          </a:lstStyle>
          <a:p>
            <a:endParaRPr/>
          </a:p>
        </p:txBody>
      </p:sp>
      <p:sp>
        <p:nvSpPr>
          <p:cNvPr id="177" name="Google Shape;177;p29"/>
          <p:cNvSpPr txBox="1">
            <a:spLocks noGrp="1"/>
          </p:cNvSpPr>
          <p:nvPr>
            <p:ph type="subTitle" idx="2"/>
          </p:nvPr>
        </p:nvSpPr>
        <p:spPr>
          <a:xfrm>
            <a:off x="4571913" y="1152475"/>
            <a:ext cx="3852000" cy="3451200"/>
          </a:xfrm>
          <a:prstGeom prst="rect">
            <a:avLst/>
          </a:prstGeom>
        </p:spPr>
        <p:txBody>
          <a:bodyPr spcFirstLastPara="1" wrap="square" lIns="0" tIns="0" rIns="0" bIns="0" anchor="ctr" anchorCtr="0">
            <a:noAutofit/>
          </a:bodyPr>
          <a:lstStyle>
            <a:lvl1pPr lvl="0" rtl="0">
              <a:lnSpc>
                <a:spcPct val="100000"/>
              </a:lnSpc>
              <a:spcBef>
                <a:spcPts val="0"/>
              </a:spcBef>
              <a:spcAft>
                <a:spcPts val="0"/>
              </a:spcAft>
              <a:buSzPts val="1600"/>
              <a:buChar char="●"/>
              <a:defRPr/>
            </a:lvl1pPr>
            <a:lvl2pPr lvl="1" algn="ctr" rtl="0">
              <a:lnSpc>
                <a:spcPct val="100000"/>
              </a:lnSpc>
              <a:spcBef>
                <a:spcPts val="0"/>
              </a:spcBef>
              <a:spcAft>
                <a:spcPts val="0"/>
              </a:spcAft>
              <a:buSzPts val="1600"/>
              <a:buChar char="○"/>
              <a:defRPr/>
            </a:lvl2pPr>
            <a:lvl3pPr lvl="2" algn="ctr" rtl="0">
              <a:lnSpc>
                <a:spcPct val="100000"/>
              </a:lnSpc>
              <a:spcBef>
                <a:spcPts val="0"/>
              </a:spcBef>
              <a:spcAft>
                <a:spcPts val="0"/>
              </a:spcAft>
              <a:buSzPts val="1600"/>
              <a:buChar char="■"/>
              <a:defRPr/>
            </a:lvl3pPr>
            <a:lvl4pPr lvl="3" algn="ctr" rtl="0">
              <a:lnSpc>
                <a:spcPct val="100000"/>
              </a:lnSpc>
              <a:spcBef>
                <a:spcPts val="0"/>
              </a:spcBef>
              <a:spcAft>
                <a:spcPts val="0"/>
              </a:spcAft>
              <a:buSzPts val="1600"/>
              <a:buChar char="●"/>
              <a:defRPr/>
            </a:lvl4pPr>
            <a:lvl5pPr lvl="4" algn="ctr" rtl="0">
              <a:lnSpc>
                <a:spcPct val="100000"/>
              </a:lnSpc>
              <a:spcBef>
                <a:spcPts val="0"/>
              </a:spcBef>
              <a:spcAft>
                <a:spcPts val="0"/>
              </a:spcAft>
              <a:buSzPts val="1600"/>
              <a:buChar char="○"/>
              <a:defRPr/>
            </a:lvl5pPr>
            <a:lvl6pPr lvl="5" algn="ctr" rtl="0">
              <a:lnSpc>
                <a:spcPct val="100000"/>
              </a:lnSpc>
              <a:spcBef>
                <a:spcPts val="0"/>
              </a:spcBef>
              <a:spcAft>
                <a:spcPts val="0"/>
              </a:spcAft>
              <a:buSzPts val="1600"/>
              <a:buChar char="■"/>
              <a:defRPr/>
            </a:lvl6pPr>
            <a:lvl7pPr lvl="6" algn="ctr" rtl="0">
              <a:lnSpc>
                <a:spcPct val="100000"/>
              </a:lnSpc>
              <a:spcBef>
                <a:spcPts val="0"/>
              </a:spcBef>
              <a:spcAft>
                <a:spcPts val="0"/>
              </a:spcAft>
              <a:buSzPts val="1600"/>
              <a:buChar char="●"/>
              <a:defRPr/>
            </a:lvl7pPr>
            <a:lvl8pPr lvl="7" algn="ctr" rtl="0">
              <a:lnSpc>
                <a:spcPct val="100000"/>
              </a:lnSpc>
              <a:spcBef>
                <a:spcPts val="0"/>
              </a:spcBef>
              <a:spcAft>
                <a:spcPts val="0"/>
              </a:spcAft>
              <a:buSzPts val="1600"/>
              <a:buChar char="○"/>
              <a:defRPr/>
            </a:lvl8pPr>
            <a:lvl9pPr lvl="8" algn="ctr" rtl="0">
              <a:lnSpc>
                <a:spcPct val="100000"/>
              </a:lnSpc>
              <a:spcBef>
                <a:spcPts val="0"/>
              </a:spcBef>
              <a:spcAft>
                <a:spcPts val="0"/>
              </a:spcAft>
              <a:buSzPts val="1600"/>
              <a:buChar char="■"/>
              <a:defRPr/>
            </a:lvl9pPr>
          </a:lstStyle>
          <a:p>
            <a:endParaRPr/>
          </a:p>
        </p:txBody>
      </p:sp>
    </p:spTree>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ackground">
  <p:cSld name="BLANK_1_1_1_1_1_1_1">
    <p:spTree>
      <p:nvGrpSpPr>
        <p:cNvPr id="1" name="Shape 184"/>
        <p:cNvGrpSpPr/>
        <p:nvPr/>
      </p:nvGrpSpPr>
      <p:grpSpPr>
        <a:xfrm>
          <a:off x="0" y="0"/>
          <a:ext cx="0" cy="0"/>
          <a:chOff x="0" y="0"/>
          <a:chExt cx="0" cy="0"/>
        </a:xfrm>
      </p:grpSpPr>
      <p:cxnSp>
        <p:nvCxnSpPr>
          <p:cNvPr id="185" name="Google Shape;185;p31"/>
          <p:cNvCxnSpPr/>
          <p:nvPr/>
        </p:nvCxnSpPr>
        <p:spPr>
          <a:xfrm rot="10800000">
            <a:off x="6944700" y="-41100"/>
            <a:ext cx="2199300" cy="5184600"/>
          </a:xfrm>
          <a:prstGeom prst="straightConnector1">
            <a:avLst/>
          </a:prstGeom>
          <a:noFill/>
          <a:ln w="19050" cap="flat" cmpd="sng">
            <a:solidFill>
              <a:schemeClr val="accent2"/>
            </a:solidFill>
            <a:prstDash val="solid"/>
            <a:round/>
            <a:headEnd type="none" w="med" len="med"/>
            <a:tailEnd type="none" w="med" len="med"/>
          </a:ln>
        </p:spPr>
      </p:cxnSp>
    </p:spTree>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Background 1">
  <p:cSld name="BLANK_1_1_1_1_1_1_1_1">
    <p:spTree>
      <p:nvGrpSpPr>
        <p:cNvPr id="1" name="Shape 186"/>
        <p:cNvGrpSpPr/>
        <p:nvPr/>
      </p:nvGrpSpPr>
      <p:grpSpPr>
        <a:xfrm>
          <a:off x="0" y="0"/>
          <a:ext cx="0" cy="0"/>
          <a:chOff x="0" y="0"/>
          <a:chExt cx="0" cy="0"/>
        </a:xfrm>
      </p:grpSpPr>
      <p:cxnSp>
        <p:nvCxnSpPr>
          <p:cNvPr id="187" name="Google Shape;187;p32"/>
          <p:cNvCxnSpPr/>
          <p:nvPr/>
        </p:nvCxnSpPr>
        <p:spPr>
          <a:xfrm rot="10800000" flipH="1">
            <a:off x="0" y="-41100"/>
            <a:ext cx="2199300" cy="5184600"/>
          </a:xfrm>
          <a:prstGeom prst="straightConnector1">
            <a:avLst/>
          </a:prstGeom>
          <a:noFill/>
          <a:ln w="19050" cap="flat" cmpd="sng">
            <a:solidFill>
              <a:schemeClr val="accent2"/>
            </a:solidFill>
            <a:prstDash val="solid"/>
            <a:round/>
            <a:headEnd type="none" w="med" len="med"/>
            <a:tailEnd type="none" w="med" len="med"/>
          </a:ln>
        </p:spPr>
      </p:cxnSp>
    </p:spTree>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2"/>
        <p:cNvGrpSpPr/>
        <p:nvPr/>
      </p:nvGrpSpPr>
      <p:grpSpPr>
        <a:xfrm>
          <a:off x="0" y="0"/>
          <a:ext cx="0" cy="0"/>
          <a:chOff x="0" y="0"/>
          <a:chExt cx="0" cy="0"/>
        </a:xfrm>
      </p:grpSpPr>
      <p:cxnSp>
        <p:nvCxnSpPr>
          <p:cNvPr id="13" name="Google Shape;13;p3"/>
          <p:cNvCxnSpPr/>
          <p:nvPr/>
        </p:nvCxnSpPr>
        <p:spPr>
          <a:xfrm rot="10800000" flipH="1">
            <a:off x="-213825" y="-91775"/>
            <a:ext cx="6879300" cy="4297200"/>
          </a:xfrm>
          <a:prstGeom prst="straightConnector1">
            <a:avLst/>
          </a:prstGeom>
          <a:noFill/>
          <a:ln w="19050" cap="flat" cmpd="sng">
            <a:solidFill>
              <a:schemeClr val="accent2"/>
            </a:solidFill>
            <a:prstDash val="solid"/>
            <a:round/>
            <a:headEnd type="none" w="med" len="med"/>
            <a:tailEnd type="none" w="med" len="med"/>
          </a:ln>
        </p:spPr>
      </p:cxnSp>
      <p:sp>
        <p:nvSpPr>
          <p:cNvPr id="14" name="Google Shape;14;p3"/>
          <p:cNvSpPr txBox="1">
            <a:spLocks noGrp="1"/>
          </p:cNvSpPr>
          <p:nvPr>
            <p:ph type="title"/>
          </p:nvPr>
        </p:nvSpPr>
        <p:spPr>
          <a:xfrm>
            <a:off x="4449900" y="1517050"/>
            <a:ext cx="3984300" cy="1090200"/>
          </a:xfrm>
          <a:prstGeom prst="rect">
            <a:avLst/>
          </a:prstGeom>
        </p:spPr>
        <p:txBody>
          <a:bodyPr spcFirstLastPara="1" wrap="square" lIns="0" tIns="0" rIns="0" bIns="0" anchor="ctr" anchorCtr="0">
            <a:noAutofit/>
          </a:bodyPr>
          <a:lstStyle>
            <a:lvl1pPr lvl="0" algn="r">
              <a:spcBef>
                <a:spcPts val="0"/>
              </a:spcBef>
              <a:spcAft>
                <a:spcPts val="0"/>
              </a:spcAft>
              <a:buSzPts val="3600"/>
              <a:buNone/>
              <a:defRPr sz="50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5" name="Google Shape;15;p3"/>
          <p:cNvSpPr txBox="1">
            <a:spLocks noGrp="1"/>
          </p:cNvSpPr>
          <p:nvPr>
            <p:ph type="title" idx="2" hasCustomPrompt="1"/>
          </p:nvPr>
        </p:nvSpPr>
        <p:spPr>
          <a:xfrm>
            <a:off x="1433550" y="947550"/>
            <a:ext cx="970200" cy="841800"/>
          </a:xfrm>
          <a:prstGeom prst="rect">
            <a:avLst/>
          </a:prstGeom>
        </p:spPr>
        <p:txBody>
          <a:bodyPr spcFirstLastPara="1" wrap="square" lIns="0" tIns="0" rIns="0" bIns="0" anchor="ctr" anchorCtr="0">
            <a:noAutofit/>
          </a:bodyPr>
          <a:lstStyle>
            <a:lvl1pPr lvl="0" algn="ctr" rtl="0">
              <a:spcBef>
                <a:spcPts val="0"/>
              </a:spcBef>
              <a:spcAft>
                <a:spcPts val="0"/>
              </a:spcAft>
              <a:buSzPts val="6000"/>
              <a:buNone/>
              <a:defRPr sz="6000"/>
            </a:lvl1pPr>
            <a:lvl2pPr lvl="1" algn="ctr" rtl="0">
              <a:spcBef>
                <a:spcPts val="0"/>
              </a:spcBef>
              <a:spcAft>
                <a:spcPts val="0"/>
              </a:spcAft>
              <a:buSzPts val="6000"/>
              <a:buNone/>
              <a:defRPr sz="6000"/>
            </a:lvl2pPr>
            <a:lvl3pPr lvl="2" algn="ctr" rtl="0">
              <a:spcBef>
                <a:spcPts val="0"/>
              </a:spcBef>
              <a:spcAft>
                <a:spcPts val="0"/>
              </a:spcAft>
              <a:buSzPts val="6000"/>
              <a:buNone/>
              <a:defRPr sz="6000"/>
            </a:lvl3pPr>
            <a:lvl4pPr lvl="3" algn="ctr" rtl="0">
              <a:spcBef>
                <a:spcPts val="0"/>
              </a:spcBef>
              <a:spcAft>
                <a:spcPts val="0"/>
              </a:spcAft>
              <a:buSzPts val="6000"/>
              <a:buNone/>
              <a:defRPr sz="6000"/>
            </a:lvl4pPr>
            <a:lvl5pPr lvl="4" algn="ctr" rtl="0">
              <a:spcBef>
                <a:spcPts val="0"/>
              </a:spcBef>
              <a:spcAft>
                <a:spcPts val="0"/>
              </a:spcAft>
              <a:buSzPts val="6000"/>
              <a:buNone/>
              <a:defRPr sz="6000"/>
            </a:lvl5pPr>
            <a:lvl6pPr lvl="5" algn="ctr" rtl="0">
              <a:spcBef>
                <a:spcPts val="0"/>
              </a:spcBef>
              <a:spcAft>
                <a:spcPts val="0"/>
              </a:spcAft>
              <a:buSzPts val="6000"/>
              <a:buNone/>
              <a:defRPr sz="6000"/>
            </a:lvl6pPr>
            <a:lvl7pPr lvl="6" algn="ctr" rtl="0">
              <a:spcBef>
                <a:spcPts val="0"/>
              </a:spcBef>
              <a:spcAft>
                <a:spcPts val="0"/>
              </a:spcAft>
              <a:buSzPts val="6000"/>
              <a:buNone/>
              <a:defRPr sz="6000"/>
            </a:lvl7pPr>
            <a:lvl8pPr lvl="7" algn="ctr" rtl="0">
              <a:spcBef>
                <a:spcPts val="0"/>
              </a:spcBef>
              <a:spcAft>
                <a:spcPts val="0"/>
              </a:spcAft>
              <a:buSzPts val="6000"/>
              <a:buNone/>
              <a:defRPr sz="6000"/>
            </a:lvl8pPr>
            <a:lvl9pPr lvl="8" algn="ctr" rtl="0">
              <a:spcBef>
                <a:spcPts val="0"/>
              </a:spcBef>
              <a:spcAft>
                <a:spcPts val="0"/>
              </a:spcAft>
              <a:buSzPts val="6000"/>
              <a:buNone/>
              <a:defRPr sz="6000"/>
            </a:lvl9pPr>
          </a:lstStyle>
          <a:p>
            <a:r>
              <a:t>xx%</a:t>
            </a:r>
          </a:p>
        </p:txBody>
      </p:sp>
      <p:sp>
        <p:nvSpPr>
          <p:cNvPr id="16" name="Google Shape;16;p3"/>
          <p:cNvSpPr txBox="1">
            <a:spLocks noGrp="1"/>
          </p:cNvSpPr>
          <p:nvPr>
            <p:ph type="subTitle" idx="1"/>
          </p:nvPr>
        </p:nvSpPr>
        <p:spPr>
          <a:xfrm>
            <a:off x="4449900" y="2628922"/>
            <a:ext cx="3984300" cy="630300"/>
          </a:xfrm>
          <a:prstGeom prst="rect">
            <a:avLst/>
          </a:prstGeom>
        </p:spPr>
        <p:txBody>
          <a:bodyPr spcFirstLastPara="1" wrap="square" lIns="0" tIns="0" rIns="0" bIns="0" anchor="ctr" anchorCtr="0">
            <a:noAutofit/>
          </a:bodyPr>
          <a:lstStyle>
            <a:lvl1pPr lvl="0" algn="r" rtl="0">
              <a:lnSpc>
                <a:spcPct val="100000"/>
              </a:lnSpc>
              <a:spcBef>
                <a:spcPts val="0"/>
              </a:spcBef>
              <a:spcAft>
                <a:spcPts val="0"/>
              </a:spcAft>
              <a:buSzPts val="1800"/>
              <a:buNone/>
              <a:defRPr sz="1800"/>
            </a:lvl1pPr>
            <a:lvl2pPr lvl="1" algn="ctr" rtl="0">
              <a:lnSpc>
                <a:spcPct val="100000"/>
              </a:lnSpc>
              <a:spcBef>
                <a:spcPts val="0"/>
              </a:spcBef>
              <a:spcAft>
                <a:spcPts val="0"/>
              </a:spcAft>
              <a:buSzPts val="1800"/>
              <a:buNone/>
              <a:defRPr sz="1800"/>
            </a:lvl2pPr>
            <a:lvl3pPr lvl="2" algn="ctr" rtl="0">
              <a:lnSpc>
                <a:spcPct val="100000"/>
              </a:lnSpc>
              <a:spcBef>
                <a:spcPts val="1600"/>
              </a:spcBef>
              <a:spcAft>
                <a:spcPts val="0"/>
              </a:spcAft>
              <a:buSzPts val="1800"/>
              <a:buNone/>
              <a:defRPr sz="1800"/>
            </a:lvl3pPr>
            <a:lvl4pPr lvl="3" algn="ctr" rtl="0">
              <a:lnSpc>
                <a:spcPct val="100000"/>
              </a:lnSpc>
              <a:spcBef>
                <a:spcPts val="1600"/>
              </a:spcBef>
              <a:spcAft>
                <a:spcPts val="0"/>
              </a:spcAft>
              <a:buSzPts val="1800"/>
              <a:buNone/>
              <a:defRPr sz="1800"/>
            </a:lvl4pPr>
            <a:lvl5pPr lvl="4" algn="ctr" rtl="0">
              <a:lnSpc>
                <a:spcPct val="100000"/>
              </a:lnSpc>
              <a:spcBef>
                <a:spcPts val="1600"/>
              </a:spcBef>
              <a:spcAft>
                <a:spcPts val="0"/>
              </a:spcAft>
              <a:buSzPts val="1800"/>
              <a:buNone/>
              <a:defRPr sz="1800"/>
            </a:lvl5pPr>
            <a:lvl6pPr lvl="5" algn="ctr" rtl="0">
              <a:lnSpc>
                <a:spcPct val="100000"/>
              </a:lnSpc>
              <a:spcBef>
                <a:spcPts val="1600"/>
              </a:spcBef>
              <a:spcAft>
                <a:spcPts val="0"/>
              </a:spcAft>
              <a:buSzPts val="1800"/>
              <a:buNone/>
              <a:defRPr sz="1800"/>
            </a:lvl6pPr>
            <a:lvl7pPr lvl="6" algn="ctr" rtl="0">
              <a:lnSpc>
                <a:spcPct val="100000"/>
              </a:lnSpc>
              <a:spcBef>
                <a:spcPts val="1600"/>
              </a:spcBef>
              <a:spcAft>
                <a:spcPts val="0"/>
              </a:spcAft>
              <a:buSzPts val="1800"/>
              <a:buNone/>
              <a:defRPr sz="1800"/>
            </a:lvl7pPr>
            <a:lvl8pPr lvl="7" algn="ctr" rtl="0">
              <a:lnSpc>
                <a:spcPct val="100000"/>
              </a:lnSpc>
              <a:spcBef>
                <a:spcPts val="1600"/>
              </a:spcBef>
              <a:spcAft>
                <a:spcPts val="0"/>
              </a:spcAft>
              <a:buSzPts val="1800"/>
              <a:buNone/>
              <a:defRPr sz="1800"/>
            </a:lvl8pPr>
            <a:lvl9pPr lvl="8" algn="ctr" rtl="0">
              <a:lnSpc>
                <a:spcPct val="100000"/>
              </a:lnSpc>
              <a:spcBef>
                <a:spcPts val="1600"/>
              </a:spcBef>
              <a:spcAft>
                <a:spcPts val="1600"/>
              </a:spcAft>
              <a:buSzPts val="1800"/>
              <a:buNone/>
              <a:defRPr sz="1800"/>
            </a:lvl9pPr>
          </a:lstStyle>
          <a:p>
            <a:endParaRPr/>
          </a:p>
        </p:txBody>
      </p:sp>
    </p:spTree>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7"/>
        <p:cNvGrpSpPr/>
        <p:nvPr/>
      </p:nvGrpSpPr>
      <p:grpSpPr>
        <a:xfrm>
          <a:off x="0" y="0"/>
          <a:ext cx="0" cy="0"/>
          <a:chOff x="0" y="0"/>
          <a:chExt cx="0" cy="0"/>
        </a:xfrm>
      </p:grpSpPr>
      <p:sp>
        <p:nvSpPr>
          <p:cNvPr id="18" name="Google Shape;18;p4"/>
          <p:cNvSpPr txBox="1">
            <a:spLocks noGrp="1"/>
          </p:cNvSpPr>
          <p:nvPr>
            <p:ph type="title"/>
          </p:nvPr>
        </p:nvSpPr>
        <p:spPr>
          <a:xfrm>
            <a:off x="720000" y="445025"/>
            <a:ext cx="6662100" cy="572700"/>
          </a:xfrm>
          <a:prstGeom prst="rect">
            <a:avLst/>
          </a:prstGeom>
        </p:spPr>
        <p:txBody>
          <a:bodyPr spcFirstLastPara="1" wrap="square" lIns="0" tIns="0" rIns="0" bIns="0" anchor="ctr" anchorCtr="0">
            <a:noAutofit/>
          </a:bodyPr>
          <a:lstStyle>
            <a:lvl1pPr lvl="0" rtl="0">
              <a:spcBef>
                <a:spcPts val="0"/>
              </a:spcBef>
              <a:spcAft>
                <a:spcPts val="0"/>
              </a:spcAft>
              <a:buSzPts val="3600"/>
              <a:buNone/>
              <a:defRPr/>
            </a:lvl1pPr>
            <a:lvl2pPr lvl="1" rtl="0">
              <a:spcBef>
                <a:spcPts val="0"/>
              </a:spcBef>
              <a:spcAft>
                <a:spcPts val="0"/>
              </a:spcAft>
              <a:buSzPts val="3600"/>
              <a:buNone/>
              <a:defRPr/>
            </a:lvl2pPr>
            <a:lvl3pPr lvl="2" rtl="0">
              <a:spcBef>
                <a:spcPts val="0"/>
              </a:spcBef>
              <a:spcAft>
                <a:spcPts val="0"/>
              </a:spcAft>
              <a:buSzPts val="3600"/>
              <a:buNone/>
              <a:defRPr/>
            </a:lvl3pPr>
            <a:lvl4pPr lvl="3" rtl="0">
              <a:spcBef>
                <a:spcPts val="0"/>
              </a:spcBef>
              <a:spcAft>
                <a:spcPts val="0"/>
              </a:spcAft>
              <a:buSzPts val="3600"/>
              <a:buNone/>
              <a:defRPr/>
            </a:lvl4pPr>
            <a:lvl5pPr lvl="4" rtl="0">
              <a:spcBef>
                <a:spcPts val="0"/>
              </a:spcBef>
              <a:spcAft>
                <a:spcPts val="0"/>
              </a:spcAft>
              <a:buSzPts val="3600"/>
              <a:buNone/>
              <a:defRPr/>
            </a:lvl5pPr>
            <a:lvl6pPr lvl="5" rtl="0">
              <a:spcBef>
                <a:spcPts val="0"/>
              </a:spcBef>
              <a:spcAft>
                <a:spcPts val="0"/>
              </a:spcAft>
              <a:buSzPts val="3600"/>
              <a:buNone/>
              <a:defRPr/>
            </a:lvl6pPr>
            <a:lvl7pPr lvl="6" rtl="0">
              <a:spcBef>
                <a:spcPts val="0"/>
              </a:spcBef>
              <a:spcAft>
                <a:spcPts val="0"/>
              </a:spcAft>
              <a:buSzPts val="3600"/>
              <a:buNone/>
              <a:defRPr/>
            </a:lvl7pPr>
            <a:lvl8pPr lvl="7" rtl="0">
              <a:spcBef>
                <a:spcPts val="0"/>
              </a:spcBef>
              <a:spcAft>
                <a:spcPts val="0"/>
              </a:spcAft>
              <a:buSzPts val="3600"/>
              <a:buNone/>
              <a:defRPr/>
            </a:lvl8pPr>
            <a:lvl9pPr lvl="8" rtl="0">
              <a:spcBef>
                <a:spcPts val="0"/>
              </a:spcBef>
              <a:spcAft>
                <a:spcPts val="0"/>
              </a:spcAft>
              <a:buSzPts val="3600"/>
              <a:buNone/>
              <a:defRPr/>
            </a:lvl9pPr>
          </a:lstStyle>
          <a:p>
            <a:endParaRPr/>
          </a:p>
        </p:txBody>
      </p:sp>
      <p:sp>
        <p:nvSpPr>
          <p:cNvPr id="19" name="Google Shape;19;p4"/>
          <p:cNvSpPr txBox="1">
            <a:spLocks noGrp="1"/>
          </p:cNvSpPr>
          <p:nvPr>
            <p:ph type="body" idx="1"/>
          </p:nvPr>
        </p:nvSpPr>
        <p:spPr>
          <a:xfrm>
            <a:off x="720000" y="1152475"/>
            <a:ext cx="6662100" cy="3450900"/>
          </a:xfrm>
          <a:prstGeom prst="rect">
            <a:avLst/>
          </a:prstGeom>
        </p:spPr>
        <p:txBody>
          <a:bodyPr spcFirstLastPara="1" wrap="square" lIns="0" tIns="0" rIns="0" bIns="0" anchor="ctr" anchorCtr="0">
            <a:noAutofit/>
          </a:bodyPr>
          <a:lstStyle>
            <a:lvl1pPr marL="457200" lvl="0" indent="-304800" rtl="0">
              <a:lnSpc>
                <a:spcPct val="100000"/>
              </a:lnSpc>
              <a:spcBef>
                <a:spcPts val="0"/>
              </a:spcBef>
              <a:spcAft>
                <a:spcPts val="0"/>
              </a:spcAft>
              <a:buClr>
                <a:srgbClr val="434343"/>
              </a:buClr>
              <a:buSzPts val="1200"/>
              <a:buAutoNum type="arabicPeriod"/>
              <a:defRPr sz="1250">
                <a:solidFill>
                  <a:srgbClr val="434343"/>
                </a:solidFill>
              </a:defRPr>
            </a:lvl1pPr>
            <a:lvl2pPr marL="914400" lvl="1" indent="-304800" rtl="0">
              <a:lnSpc>
                <a:spcPct val="115000"/>
              </a:lnSpc>
              <a:spcBef>
                <a:spcPts val="1600"/>
              </a:spcBef>
              <a:spcAft>
                <a:spcPts val="0"/>
              </a:spcAft>
              <a:buClr>
                <a:srgbClr val="434343"/>
              </a:buClr>
              <a:buSzPts val="1200"/>
              <a:buFont typeface="Roboto Condensed Light"/>
              <a:buAutoNum type="alphaLcPeriod"/>
              <a:defRPr>
                <a:solidFill>
                  <a:srgbClr val="434343"/>
                </a:solidFill>
              </a:defRPr>
            </a:lvl2pPr>
            <a:lvl3pPr marL="1371600" lvl="2" indent="-304800" rtl="0">
              <a:lnSpc>
                <a:spcPct val="115000"/>
              </a:lnSpc>
              <a:spcBef>
                <a:spcPts val="1600"/>
              </a:spcBef>
              <a:spcAft>
                <a:spcPts val="0"/>
              </a:spcAft>
              <a:buClr>
                <a:srgbClr val="434343"/>
              </a:buClr>
              <a:buSzPts val="1200"/>
              <a:buFont typeface="Roboto Condensed Light"/>
              <a:buAutoNum type="romanLcPeriod"/>
              <a:defRPr>
                <a:solidFill>
                  <a:srgbClr val="434343"/>
                </a:solidFill>
              </a:defRPr>
            </a:lvl3pPr>
            <a:lvl4pPr marL="1828800" lvl="3" indent="-304800" rtl="0">
              <a:lnSpc>
                <a:spcPct val="115000"/>
              </a:lnSpc>
              <a:spcBef>
                <a:spcPts val="1600"/>
              </a:spcBef>
              <a:spcAft>
                <a:spcPts val="0"/>
              </a:spcAft>
              <a:buClr>
                <a:srgbClr val="434343"/>
              </a:buClr>
              <a:buSzPts val="1200"/>
              <a:buFont typeface="Roboto Condensed Light"/>
              <a:buAutoNum type="arabicPeriod"/>
              <a:defRPr>
                <a:solidFill>
                  <a:srgbClr val="434343"/>
                </a:solidFill>
              </a:defRPr>
            </a:lvl4pPr>
            <a:lvl5pPr marL="2286000" lvl="4" indent="-304800" rtl="0">
              <a:lnSpc>
                <a:spcPct val="115000"/>
              </a:lnSpc>
              <a:spcBef>
                <a:spcPts val="1600"/>
              </a:spcBef>
              <a:spcAft>
                <a:spcPts val="0"/>
              </a:spcAft>
              <a:buClr>
                <a:srgbClr val="434343"/>
              </a:buClr>
              <a:buSzPts val="1200"/>
              <a:buFont typeface="Roboto Condensed Light"/>
              <a:buAutoNum type="alphaLcPeriod"/>
              <a:defRPr>
                <a:solidFill>
                  <a:srgbClr val="434343"/>
                </a:solidFill>
              </a:defRPr>
            </a:lvl5pPr>
            <a:lvl6pPr marL="2743200" lvl="5" indent="-304800" rtl="0">
              <a:lnSpc>
                <a:spcPct val="115000"/>
              </a:lnSpc>
              <a:spcBef>
                <a:spcPts val="1600"/>
              </a:spcBef>
              <a:spcAft>
                <a:spcPts val="0"/>
              </a:spcAft>
              <a:buClr>
                <a:srgbClr val="434343"/>
              </a:buClr>
              <a:buSzPts val="1200"/>
              <a:buFont typeface="Roboto Condensed Light"/>
              <a:buAutoNum type="romanLcPeriod"/>
              <a:defRPr>
                <a:solidFill>
                  <a:srgbClr val="434343"/>
                </a:solidFill>
              </a:defRPr>
            </a:lvl6pPr>
            <a:lvl7pPr marL="3200400" lvl="6" indent="-304800" rtl="0">
              <a:lnSpc>
                <a:spcPct val="115000"/>
              </a:lnSpc>
              <a:spcBef>
                <a:spcPts val="1600"/>
              </a:spcBef>
              <a:spcAft>
                <a:spcPts val="0"/>
              </a:spcAft>
              <a:buClr>
                <a:srgbClr val="434343"/>
              </a:buClr>
              <a:buSzPts val="1200"/>
              <a:buFont typeface="Roboto Condensed Light"/>
              <a:buAutoNum type="arabicPeriod"/>
              <a:defRPr>
                <a:solidFill>
                  <a:srgbClr val="434343"/>
                </a:solidFill>
              </a:defRPr>
            </a:lvl7pPr>
            <a:lvl8pPr marL="3657600" lvl="7" indent="-304800" rtl="0">
              <a:lnSpc>
                <a:spcPct val="115000"/>
              </a:lnSpc>
              <a:spcBef>
                <a:spcPts val="1600"/>
              </a:spcBef>
              <a:spcAft>
                <a:spcPts val="0"/>
              </a:spcAft>
              <a:buClr>
                <a:srgbClr val="434343"/>
              </a:buClr>
              <a:buSzPts val="1200"/>
              <a:buFont typeface="Roboto Condensed Light"/>
              <a:buAutoNum type="alphaLcPeriod"/>
              <a:defRPr>
                <a:solidFill>
                  <a:srgbClr val="434343"/>
                </a:solidFill>
              </a:defRPr>
            </a:lvl8pPr>
            <a:lvl9pPr marL="4114800" lvl="8" indent="-304800" rtl="0">
              <a:lnSpc>
                <a:spcPct val="115000"/>
              </a:lnSpc>
              <a:spcBef>
                <a:spcPts val="1600"/>
              </a:spcBef>
              <a:spcAft>
                <a:spcPts val="1600"/>
              </a:spcAft>
              <a:buClr>
                <a:srgbClr val="434343"/>
              </a:buClr>
              <a:buSzPts val="1200"/>
              <a:buFont typeface="Roboto Condensed Light"/>
              <a:buAutoNum type="romanLcPeriod"/>
              <a:defRPr>
                <a:solidFill>
                  <a:srgbClr val="434343"/>
                </a:solidFill>
              </a:defRPr>
            </a:lvl9pPr>
          </a:lstStyle>
          <a:p>
            <a:endParaRPr/>
          </a:p>
        </p:txBody>
      </p:sp>
    </p:spTree>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0"/>
        <p:cNvGrpSpPr/>
        <p:nvPr/>
      </p:nvGrpSpPr>
      <p:grpSpPr>
        <a:xfrm>
          <a:off x="0" y="0"/>
          <a:ext cx="0" cy="0"/>
          <a:chOff x="0" y="0"/>
          <a:chExt cx="0" cy="0"/>
        </a:xfrm>
      </p:grpSpPr>
      <p:cxnSp>
        <p:nvCxnSpPr>
          <p:cNvPr id="21" name="Google Shape;21;p5"/>
          <p:cNvCxnSpPr/>
          <p:nvPr/>
        </p:nvCxnSpPr>
        <p:spPr>
          <a:xfrm rot="10800000">
            <a:off x="6155100" y="-30900"/>
            <a:ext cx="2988900" cy="5174400"/>
          </a:xfrm>
          <a:prstGeom prst="straightConnector1">
            <a:avLst/>
          </a:prstGeom>
          <a:noFill/>
          <a:ln w="19050" cap="flat" cmpd="sng">
            <a:solidFill>
              <a:schemeClr val="accent2"/>
            </a:solidFill>
            <a:prstDash val="solid"/>
            <a:round/>
            <a:headEnd type="none" w="med" len="med"/>
            <a:tailEnd type="none" w="med" len="med"/>
          </a:ln>
        </p:spPr>
      </p:cxnSp>
      <p:sp>
        <p:nvSpPr>
          <p:cNvPr id="22" name="Google Shape;22;p5"/>
          <p:cNvSpPr txBox="1">
            <a:spLocks noGrp="1"/>
          </p:cNvSpPr>
          <p:nvPr>
            <p:ph type="subTitle" idx="1"/>
          </p:nvPr>
        </p:nvSpPr>
        <p:spPr>
          <a:xfrm>
            <a:off x="720000" y="2741100"/>
            <a:ext cx="2851200" cy="444900"/>
          </a:xfrm>
          <a:prstGeom prst="rect">
            <a:avLst/>
          </a:prstGeom>
        </p:spPr>
        <p:txBody>
          <a:bodyPr spcFirstLastPara="1" wrap="square" lIns="0" tIns="0" rIns="0" bIns="0" anchor="ctr" anchorCtr="0">
            <a:noAutofit/>
          </a:bodyPr>
          <a:lstStyle>
            <a:lvl1pPr lvl="0" algn="ctr">
              <a:lnSpc>
                <a:spcPct val="100000"/>
              </a:lnSpc>
              <a:spcBef>
                <a:spcPts val="0"/>
              </a:spcBef>
              <a:spcAft>
                <a:spcPts val="0"/>
              </a:spcAft>
              <a:buSzPts val="2000"/>
              <a:buFont typeface="Bebas Neue"/>
              <a:buNone/>
              <a:defRPr sz="2000">
                <a:solidFill>
                  <a:schemeClr val="dk1"/>
                </a:solidFill>
                <a:latin typeface="Roboto Black"/>
                <a:ea typeface="Roboto Black"/>
                <a:cs typeface="Roboto Black"/>
                <a:sym typeface="Roboto Black"/>
              </a:defRPr>
            </a:lvl1pPr>
            <a:lvl2pPr lvl="1" algn="ctr">
              <a:lnSpc>
                <a:spcPct val="100000"/>
              </a:lnSpc>
              <a:spcBef>
                <a:spcPts val="0"/>
              </a:spcBef>
              <a:spcAft>
                <a:spcPts val="0"/>
              </a:spcAft>
              <a:buSzPts val="2000"/>
              <a:buFont typeface="Bebas Neue"/>
              <a:buNone/>
              <a:defRPr sz="2000">
                <a:latin typeface="Bebas Neue"/>
                <a:ea typeface="Bebas Neue"/>
                <a:cs typeface="Bebas Neue"/>
                <a:sym typeface="Bebas Neue"/>
              </a:defRPr>
            </a:lvl2pPr>
            <a:lvl3pPr lvl="2" algn="ctr">
              <a:lnSpc>
                <a:spcPct val="100000"/>
              </a:lnSpc>
              <a:spcBef>
                <a:spcPts val="0"/>
              </a:spcBef>
              <a:spcAft>
                <a:spcPts val="0"/>
              </a:spcAft>
              <a:buSzPts val="2000"/>
              <a:buFont typeface="Bebas Neue"/>
              <a:buNone/>
              <a:defRPr sz="2000">
                <a:latin typeface="Bebas Neue"/>
                <a:ea typeface="Bebas Neue"/>
                <a:cs typeface="Bebas Neue"/>
                <a:sym typeface="Bebas Neue"/>
              </a:defRPr>
            </a:lvl3pPr>
            <a:lvl4pPr lvl="3" algn="ctr">
              <a:lnSpc>
                <a:spcPct val="100000"/>
              </a:lnSpc>
              <a:spcBef>
                <a:spcPts val="0"/>
              </a:spcBef>
              <a:spcAft>
                <a:spcPts val="0"/>
              </a:spcAft>
              <a:buSzPts val="2000"/>
              <a:buFont typeface="Bebas Neue"/>
              <a:buNone/>
              <a:defRPr sz="2000">
                <a:latin typeface="Bebas Neue"/>
                <a:ea typeface="Bebas Neue"/>
                <a:cs typeface="Bebas Neue"/>
                <a:sym typeface="Bebas Neue"/>
              </a:defRPr>
            </a:lvl4pPr>
            <a:lvl5pPr lvl="4" algn="ctr">
              <a:lnSpc>
                <a:spcPct val="100000"/>
              </a:lnSpc>
              <a:spcBef>
                <a:spcPts val="0"/>
              </a:spcBef>
              <a:spcAft>
                <a:spcPts val="0"/>
              </a:spcAft>
              <a:buSzPts val="2000"/>
              <a:buFont typeface="Bebas Neue"/>
              <a:buNone/>
              <a:defRPr sz="2000">
                <a:latin typeface="Bebas Neue"/>
                <a:ea typeface="Bebas Neue"/>
                <a:cs typeface="Bebas Neue"/>
                <a:sym typeface="Bebas Neue"/>
              </a:defRPr>
            </a:lvl5pPr>
            <a:lvl6pPr lvl="5" algn="ctr">
              <a:lnSpc>
                <a:spcPct val="100000"/>
              </a:lnSpc>
              <a:spcBef>
                <a:spcPts val="0"/>
              </a:spcBef>
              <a:spcAft>
                <a:spcPts val="0"/>
              </a:spcAft>
              <a:buSzPts val="2000"/>
              <a:buFont typeface="Bebas Neue"/>
              <a:buNone/>
              <a:defRPr sz="2000">
                <a:latin typeface="Bebas Neue"/>
                <a:ea typeface="Bebas Neue"/>
                <a:cs typeface="Bebas Neue"/>
                <a:sym typeface="Bebas Neue"/>
              </a:defRPr>
            </a:lvl6pPr>
            <a:lvl7pPr lvl="6" algn="ctr">
              <a:lnSpc>
                <a:spcPct val="100000"/>
              </a:lnSpc>
              <a:spcBef>
                <a:spcPts val="0"/>
              </a:spcBef>
              <a:spcAft>
                <a:spcPts val="0"/>
              </a:spcAft>
              <a:buSzPts val="2000"/>
              <a:buFont typeface="Bebas Neue"/>
              <a:buNone/>
              <a:defRPr sz="2000">
                <a:latin typeface="Bebas Neue"/>
                <a:ea typeface="Bebas Neue"/>
                <a:cs typeface="Bebas Neue"/>
                <a:sym typeface="Bebas Neue"/>
              </a:defRPr>
            </a:lvl7pPr>
            <a:lvl8pPr lvl="7" algn="ctr">
              <a:lnSpc>
                <a:spcPct val="100000"/>
              </a:lnSpc>
              <a:spcBef>
                <a:spcPts val="0"/>
              </a:spcBef>
              <a:spcAft>
                <a:spcPts val="0"/>
              </a:spcAft>
              <a:buSzPts val="2000"/>
              <a:buFont typeface="Bebas Neue"/>
              <a:buNone/>
              <a:defRPr sz="2000">
                <a:latin typeface="Bebas Neue"/>
                <a:ea typeface="Bebas Neue"/>
                <a:cs typeface="Bebas Neue"/>
                <a:sym typeface="Bebas Neue"/>
              </a:defRPr>
            </a:lvl8pPr>
            <a:lvl9pPr lvl="8" algn="ctr">
              <a:lnSpc>
                <a:spcPct val="100000"/>
              </a:lnSpc>
              <a:spcBef>
                <a:spcPts val="0"/>
              </a:spcBef>
              <a:spcAft>
                <a:spcPts val="0"/>
              </a:spcAft>
              <a:buSzPts val="2000"/>
              <a:buFont typeface="Bebas Neue"/>
              <a:buNone/>
              <a:defRPr sz="2000">
                <a:latin typeface="Bebas Neue"/>
                <a:ea typeface="Bebas Neue"/>
                <a:cs typeface="Bebas Neue"/>
                <a:sym typeface="Bebas Neue"/>
              </a:defRPr>
            </a:lvl9pPr>
          </a:lstStyle>
          <a:p>
            <a:endParaRPr/>
          </a:p>
        </p:txBody>
      </p:sp>
      <p:sp>
        <p:nvSpPr>
          <p:cNvPr id="23" name="Google Shape;23;p5"/>
          <p:cNvSpPr txBox="1">
            <a:spLocks noGrp="1"/>
          </p:cNvSpPr>
          <p:nvPr>
            <p:ph type="subTitle" idx="2"/>
          </p:nvPr>
        </p:nvSpPr>
        <p:spPr>
          <a:xfrm>
            <a:off x="4216050" y="2741100"/>
            <a:ext cx="2851200" cy="444900"/>
          </a:xfrm>
          <a:prstGeom prst="rect">
            <a:avLst/>
          </a:prstGeom>
        </p:spPr>
        <p:txBody>
          <a:bodyPr spcFirstLastPara="1" wrap="square" lIns="0" tIns="0" rIns="0" bIns="0" anchor="ctr" anchorCtr="0">
            <a:noAutofit/>
          </a:bodyPr>
          <a:lstStyle>
            <a:lvl1pPr lvl="0" algn="ctr" rtl="0">
              <a:lnSpc>
                <a:spcPct val="100000"/>
              </a:lnSpc>
              <a:spcBef>
                <a:spcPts val="0"/>
              </a:spcBef>
              <a:spcAft>
                <a:spcPts val="0"/>
              </a:spcAft>
              <a:buSzPts val="2000"/>
              <a:buFont typeface="Bebas Neue"/>
              <a:buNone/>
              <a:defRPr sz="2000">
                <a:solidFill>
                  <a:schemeClr val="dk1"/>
                </a:solidFill>
                <a:latin typeface="Roboto Black"/>
                <a:ea typeface="Roboto Black"/>
                <a:cs typeface="Roboto Black"/>
                <a:sym typeface="Roboto Black"/>
              </a:defRPr>
            </a:lvl1pPr>
            <a:lvl2pPr lvl="1" algn="ctr" rtl="0">
              <a:lnSpc>
                <a:spcPct val="100000"/>
              </a:lnSpc>
              <a:spcBef>
                <a:spcPts val="0"/>
              </a:spcBef>
              <a:spcAft>
                <a:spcPts val="0"/>
              </a:spcAft>
              <a:buSzPts val="2000"/>
              <a:buFont typeface="Bebas Neue"/>
              <a:buNone/>
              <a:defRPr sz="2000">
                <a:latin typeface="Bebas Neue"/>
                <a:ea typeface="Bebas Neue"/>
                <a:cs typeface="Bebas Neue"/>
                <a:sym typeface="Bebas Neue"/>
              </a:defRPr>
            </a:lvl2pPr>
            <a:lvl3pPr lvl="2" algn="ctr" rtl="0">
              <a:lnSpc>
                <a:spcPct val="100000"/>
              </a:lnSpc>
              <a:spcBef>
                <a:spcPts val="0"/>
              </a:spcBef>
              <a:spcAft>
                <a:spcPts val="0"/>
              </a:spcAft>
              <a:buSzPts val="2000"/>
              <a:buFont typeface="Bebas Neue"/>
              <a:buNone/>
              <a:defRPr sz="2000">
                <a:latin typeface="Bebas Neue"/>
                <a:ea typeface="Bebas Neue"/>
                <a:cs typeface="Bebas Neue"/>
                <a:sym typeface="Bebas Neue"/>
              </a:defRPr>
            </a:lvl3pPr>
            <a:lvl4pPr lvl="3" algn="ctr" rtl="0">
              <a:lnSpc>
                <a:spcPct val="100000"/>
              </a:lnSpc>
              <a:spcBef>
                <a:spcPts val="0"/>
              </a:spcBef>
              <a:spcAft>
                <a:spcPts val="0"/>
              </a:spcAft>
              <a:buSzPts val="2000"/>
              <a:buFont typeface="Bebas Neue"/>
              <a:buNone/>
              <a:defRPr sz="2000">
                <a:latin typeface="Bebas Neue"/>
                <a:ea typeface="Bebas Neue"/>
                <a:cs typeface="Bebas Neue"/>
                <a:sym typeface="Bebas Neue"/>
              </a:defRPr>
            </a:lvl4pPr>
            <a:lvl5pPr lvl="4" algn="ctr" rtl="0">
              <a:lnSpc>
                <a:spcPct val="100000"/>
              </a:lnSpc>
              <a:spcBef>
                <a:spcPts val="0"/>
              </a:spcBef>
              <a:spcAft>
                <a:spcPts val="0"/>
              </a:spcAft>
              <a:buSzPts val="2000"/>
              <a:buFont typeface="Bebas Neue"/>
              <a:buNone/>
              <a:defRPr sz="2000">
                <a:latin typeface="Bebas Neue"/>
                <a:ea typeface="Bebas Neue"/>
                <a:cs typeface="Bebas Neue"/>
                <a:sym typeface="Bebas Neue"/>
              </a:defRPr>
            </a:lvl5pPr>
            <a:lvl6pPr lvl="5" algn="ctr" rtl="0">
              <a:lnSpc>
                <a:spcPct val="100000"/>
              </a:lnSpc>
              <a:spcBef>
                <a:spcPts val="0"/>
              </a:spcBef>
              <a:spcAft>
                <a:spcPts val="0"/>
              </a:spcAft>
              <a:buSzPts val="2000"/>
              <a:buFont typeface="Bebas Neue"/>
              <a:buNone/>
              <a:defRPr sz="2000">
                <a:latin typeface="Bebas Neue"/>
                <a:ea typeface="Bebas Neue"/>
                <a:cs typeface="Bebas Neue"/>
                <a:sym typeface="Bebas Neue"/>
              </a:defRPr>
            </a:lvl6pPr>
            <a:lvl7pPr lvl="6" algn="ctr" rtl="0">
              <a:lnSpc>
                <a:spcPct val="100000"/>
              </a:lnSpc>
              <a:spcBef>
                <a:spcPts val="0"/>
              </a:spcBef>
              <a:spcAft>
                <a:spcPts val="0"/>
              </a:spcAft>
              <a:buSzPts val="2000"/>
              <a:buFont typeface="Bebas Neue"/>
              <a:buNone/>
              <a:defRPr sz="2000">
                <a:latin typeface="Bebas Neue"/>
                <a:ea typeface="Bebas Neue"/>
                <a:cs typeface="Bebas Neue"/>
                <a:sym typeface="Bebas Neue"/>
              </a:defRPr>
            </a:lvl7pPr>
            <a:lvl8pPr lvl="7" algn="ctr" rtl="0">
              <a:lnSpc>
                <a:spcPct val="100000"/>
              </a:lnSpc>
              <a:spcBef>
                <a:spcPts val="0"/>
              </a:spcBef>
              <a:spcAft>
                <a:spcPts val="0"/>
              </a:spcAft>
              <a:buSzPts val="2000"/>
              <a:buFont typeface="Bebas Neue"/>
              <a:buNone/>
              <a:defRPr sz="2000">
                <a:latin typeface="Bebas Neue"/>
                <a:ea typeface="Bebas Neue"/>
                <a:cs typeface="Bebas Neue"/>
                <a:sym typeface="Bebas Neue"/>
              </a:defRPr>
            </a:lvl8pPr>
            <a:lvl9pPr lvl="8" algn="ctr" rtl="0">
              <a:lnSpc>
                <a:spcPct val="100000"/>
              </a:lnSpc>
              <a:spcBef>
                <a:spcPts val="0"/>
              </a:spcBef>
              <a:spcAft>
                <a:spcPts val="0"/>
              </a:spcAft>
              <a:buSzPts val="2000"/>
              <a:buFont typeface="Bebas Neue"/>
              <a:buNone/>
              <a:defRPr sz="2000">
                <a:latin typeface="Bebas Neue"/>
                <a:ea typeface="Bebas Neue"/>
                <a:cs typeface="Bebas Neue"/>
                <a:sym typeface="Bebas Neue"/>
              </a:defRPr>
            </a:lvl9pPr>
          </a:lstStyle>
          <a:p>
            <a:endParaRPr/>
          </a:p>
        </p:txBody>
      </p:sp>
      <p:sp>
        <p:nvSpPr>
          <p:cNvPr id="24" name="Google Shape;24;p5"/>
          <p:cNvSpPr txBox="1">
            <a:spLocks noGrp="1"/>
          </p:cNvSpPr>
          <p:nvPr>
            <p:ph type="subTitle" idx="3"/>
          </p:nvPr>
        </p:nvSpPr>
        <p:spPr>
          <a:xfrm>
            <a:off x="720000" y="3185875"/>
            <a:ext cx="2851200" cy="861900"/>
          </a:xfrm>
          <a:prstGeom prst="rect">
            <a:avLst/>
          </a:prstGeom>
        </p:spPr>
        <p:txBody>
          <a:bodyPr spcFirstLastPara="1" wrap="square" lIns="0" tIns="0" rIns="0" bIns="0" anchor="ctr" anchorCtr="0">
            <a:noAutofit/>
          </a:bodyPr>
          <a:lstStyle>
            <a:lvl1pPr lvl="0" algn="ctr" rtl="0">
              <a:lnSpc>
                <a:spcPct val="100000"/>
              </a:lnSpc>
              <a:spcBef>
                <a:spcPts val="0"/>
              </a:spcBef>
              <a:spcAft>
                <a:spcPts val="0"/>
              </a:spcAft>
              <a:buSzPts val="1600"/>
              <a:buNone/>
              <a:defRPr/>
            </a:lvl1pPr>
            <a:lvl2pPr lvl="1" algn="ctr" rtl="0">
              <a:lnSpc>
                <a:spcPct val="100000"/>
              </a:lnSpc>
              <a:spcBef>
                <a:spcPts val="0"/>
              </a:spcBef>
              <a:spcAft>
                <a:spcPts val="0"/>
              </a:spcAft>
              <a:buSzPts val="1600"/>
              <a:buNone/>
              <a:defRPr/>
            </a:lvl2pPr>
            <a:lvl3pPr lvl="2" algn="ctr" rtl="0">
              <a:lnSpc>
                <a:spcPct val="100000"/>
              </a:lnSpc>
              <a:spcBef>
                <a:spcPts val="0"/>
              </a:spcBef>
              <a:spcAft>
                <a:spcPts val="0"/>
              </a:spcAft>
              <a:buSzPts val="1600"/>
              <a:buNone/>
              <a:defRPr/>
            </a:lvl3pPr>
            <a:lvl4pPr lvl="3" algn="ctr" rtl="0">
              <a:lnSpc>
                <a:spcPct val="100000"/>
              </a:lnSpc>
              <a:spcBef>
                <a:spcPts val="0"/>
              </a:spcBef>
              <a:spcAft>
                <a:spcPts val="0"/>
              </a:spcAft>
              <a:buSzPts val="1600"/>
              <a:buNone/>
              <a:defRPr/>
            </a:lvl4pPr>
            <a:lvl5pPr lvl="4" algn="ctr" rtl="0">
              <a:lnSpc>
                <a:spcPct val="100000"/>
              </a:lnSpc>
              <a:spcBef>
                <a:spcPts val="0"/>
              </a:spcBef>
              <a:spcAft>
                <a:spcPts val="0"/>
              </a:spcAft>
              <a:buSzPts val="1600"/>
              <a:buNone/>
              <a:defRPr/>
            </a:lvl5pPr>
            <a:lvl6pPr lvl="5" algn="ctr" rtl="0">
              <a:lnSpc>
                <a:spcPct val="100000"/>
              </a:lnSpc>
              <a:spcBef>
                <a:spcPts val="0"/>
              </a:spcBef>
              <a:spcAft>
                <a:spcPts val="0"/>
              </a:spcAft>
              <a:buSzPts val="1600"/>
              <a:buNone/>
              <a:defRPr/>
            </a:lvl6pPr>
            <a:lvl7pPr lvl="6" algn="ctr" rtl="0">
              <a:lnSpc>
                <a:spcPct val="100000"/>
              </a:lnSpc>
              <a:spcBef>
                <a:spcPts val="0"/>
              </a:spcBef>
              <a:spcAft>
                <a:spcPts val="0"/>
              </a:spcAft>
              <a:buSzPts val="1600"/>
              <a:buNone/>
              <a:defRPr/>
            </a:lvl7pPr>
            <a:lvl8pPr lvl="7" algn="ctr" rtl="0">
              <a:lnSpc>
                <a:spcPct val="100000"/>
              </a:lnSpc>
              <a:spcBef>
                <a:spcPts val="0"/>
              </a:spcBef>
              <a:spcAft>
                <a:spcPts val="0"/>
              </a:spcAft>
              <a:buSzPts val="1600"/>
              <a:buNone/>
              <a:defRPr/>
            </a:lvl8pPr>
            <a:lvl9pPr lvl="8" algn="ctr" rtl="0">
              <a:lnSpc>
                <a:spcPct val="100000"/>
              </a:lnSpc>
              <a:spcBef>
                <a:spcPts val="0"/>
              </a:spcBef>
              <a:spcAft>
                <a:spcPts val="0"/>
              </a:spcAft>
              <a:buSzPts val="1600"/>
              <a:buNone/>
              <a:defRPr/>
            </a:lvl9pPr>
          </a:lstStyle>
          <a:p>
            <a:endParaRPr/>
          </a:p>
        </p:txBody>
      </p:sp>
      <p:sp>
        <p:nvSpPr>
          <p:cNvPr id="25" name="Google Shape;25;p5"/>
          <p:cNvSpPr txBox="1">
            <a:spLocks noGrp="1"/>
          </p:cNvSpPr>
          <p:nvPr>
            <p:ph type="subTitle" idx="4"/>
          </p:nvPr>
        </p:nvSpPr>
        <p:spPr>
          <a:xfrm>
            <a:off x="4216050" y="3185875"/>
            <a:ext cx="2851200" cy="861900"/>
          </a:xfrm>
          <a:prstGeom prst="rect">
            <a:avLst/>
          </a:prstGeom>
        </p:spPr>
        <p:txBody>
          <a:bodyPr spcFirstLastPara="1" wrap="square" lIns="0" tIns="0" rIns="0" bIns="0" anchor="ctr" anchorCtr="0">
            <a:noAutofit/>
          </a:bodyPr>
          <a:lstStyle>
            <a:lvl1pPr lvl="0" algn="ctr" rtl="0">
              <a:lnSpc>
                <a:spcPct val="100000"/>
              </a:lnSpc>
              <a:spcBef>
                <a:spcPts val="0"/>
              </a:spcBef>
              <a:spcAft>
                <a:spcPts val="0"/>
              </a:spcAft>
              <a:buSzPts val="1600"/>
              <a:buNone/>
              <a:defRPr/>
            </a:lvl1pPr>
            <a:lvl2pPr lvl="1" algn="ctr" rtl="0">
              <a:lnSpc>
                <a:spcPct val="100000"/>
              </a:lnSpc>
              <a:spcBef>
                <a:spcPts val="0"/>
              </a:spcBef>
              <a:spcAft>
                <a:spcPts val="0"/>
              </a:spcAft>
              <a:buSzPts val="1600"/>
              <a:buNone/>
              <a:defRPr/>
            </a:lvl2pPr>
            <a:lvl3pPr lvl="2" algn="ctr" rtl="0">
              <a:lnSpc>
                <a:spcPct val="100000"/>
              </a:lnSpc>
              <a:spcBef>
                <a:spcPts val="0"/>
              </a:spcBef>
              <a:spcAft>
                <a:spcPts val="0"/>
              </a:spcAft>
              <a:buSzPts val="1600"/>
              <a:buNone/>
              <a:defRPr/>
            </a:lvl3pPr>
            <a:lvl4pPr lvl="3" algn="ctr" rtl="0">
              <a:lnSpc>
                <a:spcPct val="100000"/>
              </a:lnSpc>
              <a:spcBef>
                <a:spcPts val="0"/>
              </a:spcBef>
              <a:spcAft>
                <a:spcPts val="0"/>
              </a:spcAft>
              <a:buSzPts val="1600"/>
              <a:buNone/>
              <a:defRPr/>
            </a:lvl4pPr>
            <a:lvl5pPr lvl="4" algn="ctr" rtl="0">
              <a:lnSpc>
                <a:spcPct val="100000"/>
              </a:lnSpc>
              <a:spcBef>
                <a:spcPts val="0"/>
              </a:spcBef>
              <a:spcAft>
                <a:spcPts val="0"/>
              </a:spcAft>
              <a:buSzPts val="1600"/>
              <a:buNone/>
              <a:defRPr/>
            </a:lvl5pPr>
            <a:lvl6pPr lvl="5" algn="ctr" rtl="0">
              <a:lnSpc>
                <a:spcPct val="100000"/>
              </a:lnSpc>
              <a:spcBef>
                <a:spcPts val="0"/>
              </a:spcBef>
              <a:spcAft>
                <a:spcPts val="0"/>
              </a:spcAft>
              <a:buSzPts val="1600"/>
              <a:buNone/>
              <a:defRPr/>
            </a:lvl6pPr>
            <a:lvl7pPr lvl="6" algn="ctr" rtl="0">
              <a:lnSpc>
                <a:spcPct val="100000"/>
              </a:lnSpc>
              <a:spcBef>
                <a:spcPts val="0"/>
              </a:spcBef>
              <a:spcAft>
                <a:spcPts val="0"/>
              </a:spcAft>
              <a:buSzPts val="1600"/>
              <a:buNone/>
              <a:defRPr/>
            </a:lvl7pPr>
            <a:lvl8pPr lvl="7" algn="ctr" rtl="0">
              <a:lnSpc>
                <a:spcPct val="100000"/>
              </a:lnSpc>
              <a:spcBef>
                <a:spcPts val="0"/>
              </a:spcBef>
              <a:spcAft>
                <a:spcPts val="0"/>
              </a:spcAft>
              <a:buSzPts val="1600"/>
              <a:buNone/>
              <a:defRPr/>
            </a:lvl8pPr>
            <a:lvl9pPr lvl="8" algn="ctr" rtl="0">
              <a:lnSpc>
                <a:spcPct val="100000"/>
              </a:lnSpc>
              <a:spcBef>
                <a:spcPts val="0"/>
              </a:spcBef>
              <a:spcAft>
                <a:spcPts val="0"/>
              </a:spcAft>
              <a:buSzPts val="1600"/>
              <a:buNone/>
              <a:defRPr/>
            </a:lvl9pPr>
          </a:lstStyle>
          <a:p>
            <a:endParaRPr/>
          </a:p>
        </p:txBody>
      </p:sp>
      <p:sp>
        <p:nvSpPr>
          <p:cNvPr id="26" name="Google Shape;26;p5"/>
          <p:cNvSpPr txBox="1">
            <a:spLocks noGrp="1"/>
          </p:cNvSpPr>
          <p:nvPr>
            <p:ph type="title"/>
          </p:nvPr>
        </p:nvSpPr>
        <p:spPr>
          <a:xfrm>
            <a:off x="720000" y="445025"/>
            <a:ext cx="7704000" cy="572700"/>
          </a:xfrm>
          <a:prstGeom prst="rect">
            <a:avLst/>
          </a:prstGeom>
        </p:spPr>
        <p:txBody>
          <a:bodyPr spcFirstLastPara="1" wrap="square" lIns="0" tIns="0" rIns="0" bIns="0" anchor="ctr" anchorCtr="0">
            <a:noAutofit/>
          </a:bodyPr>
          <a:lstStyle>
            <a:lvl1pPr lvl="0" rtl="0">
              <a:spcBef>
                <a:spcPts val="0"/>
              </a:spcBef>
              <a:spcAft>
                <a:spcPts val="0"/>
              </a:spcAft>
              <a:buSzPts val="3600"/>
              <a:buNone/>
              <a:defRPr/>
            </a:lvl1pPr>
            <a:lvl2pPr lvl="1" rtl="0">
              <a:spcBef>
                <a:spcPts val="0"/>
              </a:spcBef>
              <a:spcAft>
                <a:spcPts val="0"/>
              </a:spcAft>
              <a:buSzPts val="3600"/>
              <a:buNone/>
              <a:defRPr/>
            </a:lvl2pPr>
            <a:lvl3pPr lvl="2" rtl="0">
              <a:spcBef>
                <a:spcPts val="0"/>
              </a:spcBef>
              <a:spcAft>
                <a:spcPts val="0"/>
              </a:spcAft>
              <a:buSzPts val="3600"/>
              <a:buNone/>
              <a:defRPr/>
            </a:lvl3pPr>
            <a:lvl4pPr lvl="3" rtl="0">
              <a:spcBef>
                <a:spcPts val="0"/>
              </a:spcBef>
              <a:spcAft>
                <a:spcPts val="0"/>
              </a:spcAft>
              <a:buSzPts val="3600"/>
              <a:buNone/>
              <a:defRPr/>
            </a:lvl4pPr>
            <a:lvl5pPr lvl="4" rtl="0">
              <a:spcBef>
                <a:spcPts val="0"/>
              </a:spcBef>
              <a:spcAft>
                <a:spcPts val="0"/>
              </a:spcAft>
              <a:buSzPts val="3600"/>
              <a:buNone/>
              <a:defRPr/>
            </a:lvl5pPr>
            <a:lvl6pPr lvl="5" rtl="0">
              <a:spcBef>
                <a:spcPts val="0"/>
              </a:spcBef>
              <a:spcAft>
                <a:spcPts val="0"/>
              </a:spcAft>
              <a:buSzPts val="3600"/>
              <a:buNone/>
              <a:defRPr/>
            </a:lvl6pPr>
            <a:lvl7pPr lvl="6" rtl="0">
              <a:spcBef>
                <a:spcPts val="0"/>
              </a:spcBef>
              <a:spcAft>
                <a:spcPts val="0"/>
              </a:spcAft>
              <a:buSzPts val="3600"/>
              <a:buNone/>
              <a:defRPr/>
            </a:lvl7pPr>
            <a:lvl8pPr lvl="7" rtl="0">
              <a:spcBef>
                <a:spcPts val="0"/>
              </a:spcBef>
              <a:spcAft>
                <a:spcPts val="0"/>
              </a:spcAft>
              <a:buSzPts val="3600"/>
              <a:buNone/>
              <a:defRPr/>
            </a:lvl8pPr>
            <a:lvl9pPr lvl="8" rtl="0">
              <a:spcBef>
                <a:spcPts val="0"/>
              </a:spcBef>
              <a:spcAft>
                <a:spcPts val="0"/>
              </a:spcAft>
              <a:buSzPts val="3600"/>
              <a:buNone/>
              <a:defRPr/>
            </a:lvl9pPr>
          </a:lstStyle>
          <a:p>
            <a:endParaRPr/>
          </a:p>
        </p:txBody>
      </p:sp>
    </p:spTree>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1"/>
        <p:cNvGrpSpPr/>
        <p:nvPr/>
      </p:nvGrpSpPr>
      <p:grpSpPr>
        <a:xfrm>
          <a:off x="0" y="0"/>
          <a:ext cx="0" cy="0"/>
          <a:chOff x="0" y="0"/>
          <a:chExt cx="0" cy="0"/>
        </a:xfrm>
      </p:grpSpPr>
      <p:sp>
        <p:nvSpPr>
          <p:cNvPr id="42" name="Google Shape;42;p10"/>
          <p:cNvSpPr txBox="1">
            <a:spLocks noGrp="1"/>
          </p:cNvSpPr>
          <p:nvPr>
            <p:ph type="title"/>
          </p:nvPr>
        </p:nvSpPr>
        <p:spPr>
          <a:xfrm>
            <a:off x="720000" y="880075"/>
            <a:ext cx="3079500" cy="3342300"/>
          </a:xfrm>
          <a:prstGeom prst="rect">
            <a:avLst/>
          </a:prstGeom>
        </p:spPr>
        <p:txBody>
          <a:bodyPr spcFirstLastPara="1" wrap="square" lIns="0" tIns="0" rIns="0" bIns="0" anchor="ctr" anchorCtr="0">
            <a:noAutofit/>
          </a:bodyPr>
          <a:lstStyle>
            <a:lvl1pPr lvl="0" rtl="0">
              <a:spcBef>
                <a:spcPts val="0"/>
              </a:spcBef>
              <a:spcAft>
                <a:spcPts val="0"/>
              </a:spcAft>
              <a:buSzPts val="3600"/>
              <a:buNone/>
              <a:defRPr sz="5200"/>
            </a:lvl1pPr>
            <a:lvl2pPr lvl="1" algn="ctr" rtl="0">
              <a:spcBef>
                <a:spcPts val="0"/>
              </a:spcBef>
              <a:spcAft>
                <a:spcPts val="0"/>
              </a:spcAft>
              <a:buSzPts val="3600"/>
              <a:buNone/>
              <a:defRPr/>
            </a:lvl2pPr>
            <a:lvl3pPr lvl="2" algn="ctr" rtl="0">
              <a:spcBef>
                <a:spcPts val="0"/>
              </a:spcBef>
              <a:spcAft>
                <a:spcPts val="0"/>
              </a:spcAft>
              <a:buSzPts val="3600"/>
              <a:buNone/>
              <a:defRPr/>
            </a:lvl3pPr>
            <a:lvl4pPr lvl="3" algn="ctr" rtl="0">
              <a:spcBef>
                <a:spcPts val="0"/>
              </a:spcBef>
              <a:spcAft>
                <a:spcPts val="0"/>
              </a:spcAft>
              <a:buSzPts val="3600"/>
              <a:buNone/>
              <a:defRPr/>
            </a:lvl4pPr>
            <a:lvl5pPr lvl="4" algn="ctr" rtl="0">
              <a:spcBef>
                <a:spcPts val="0"/>
              </a:spcBef>
              <a:spcAft>
                <a:spcPts val="0"/>
              </a:spcAft>
              <a:buSzPts val="3600"/>
              <a:buNone/>
              <a:defRPr/>
            </a:lvl5pPr>
            <a:lvl6pPr lvl="5" algn="ctr" rtl="0">
              <a:spcBef>
                <a:spcPts val="0"/>
              </a:spcBef>
              <a:spcAft>
                <a:spcPts val="0"/>
              </a:spcAft>
              <a:buSzPts val="3600"/>
              <a:buNone/>
              <a:defRPr/>
            </a:lvl6pPr>
            <a:lvl7pPr lvl="6" algn="ctr" rtl="0">
              <a:spcBef>
                <a:spcPts val="0"/>
              </a:spcBef>
              <a:spcAft>
                <a:spcPts val="0"/>
              </a:spcAft>
              <a:buSzPts val="3600"/>
              <a:buNone/>
              <a:defRPr/>
            </a:lvl7pPr>
            <a:lvl8pPr lvl="7" algn="ctr" rtl="0">
              <a:spcBef>
                <a:spcPts val="0"/>
              </a:spcBef>
              <a:spcAft>
                <a:spcPts val="0"/>
              </a:spcAft>
              <a:buSzPts val="3600"/>
              <a:buNone/>
              <a:defRPr/>
            </a:lvl8pPr>
            <a:lvl9pPr lvl="8" algn="ctr" rtl="0">
              <a:spcBef>
                <a:spcPts val="0"/>
              </a:spcBef>
              <a:spcAft>
                <a:spcPts val="0"/>
              </a:spcAft>
              <a:buSzPts val="3600"/>
              <a:buNone/>
              <a:defRPr/>
            </a:lvl9pPr>
          </a:lstStyle>
          <a:p>
            <a:endParaRPr/>
          </a:p>
        </p:txBody>
      </p:sp>
      <p:cxnSp>
        <p:nvCxnSpPr>
          <p:cNvPr id="43" name="Google Shape;43;p10"/>
          <p:cNvCxnSpPr/>
          <p:nvPr/>
        </p:nvCxnSpPr>
        <p:spPr>
          <a:xfrm rot="10800000" flipH="1">
            <a:off x="6287800" y="-67200"/>
            <a:ext cx="2256300" cy="2256300"/>
          </a:xfrm>
          <a:prstGeom prst="straightConnector1">
            <a:avLst/>
          </a:prstGeom>
          <a:noFill/>
          <a:ln w="19050" cap="flat" cmpd="sng">
            <a:solidFill>
              <a:schemeClr val="lt2"/>
            </a:solidFill>
            <a:prstDash val="solid"/>
            <a:round/>
            <a:headEnd type="none" w="med" len="med"/>
            <a:tailEnd type="none" w="med" len="med"/>
          </a:ln>
        </p:spPr>
      </p:cxnSp>
      <p:cxnSp>
        <p:nvCxnSpPr>
          <p:cNvPr id="44" name="Google Shape;44;p10"/>
          <p:cNvCxnSpPr/>
          <p:nvPr/>
        </p:nvCxnSpPr>
        <p:spPr>
          <a:xfrm rot="10800000" flipH="1">
            <a:off x="3288625" y="1516300"/>
            <a:ext cx="3672000" cy="3672000"/>
          </a:xfrm>
          <a:prstGeom prst="straightConnector1">
            <a:avLst/>
          </a:prstGeom>
          <a:noFill/>
          <a:ln w="19050" cap="flat" cmpd="sng">
            <a:solidFill>
              <a:schemeClr val="accent2"/>
            </a:solidFill>
            <a:prstDash val="solid"/>
            <a:round/>
            <a:headEnd type="none" w="med" len="med"/>
            <a:tailEnd type="none" w="med" len="med"/>
          </a:ln>
        </p:spPr>
      </p:cxnSp>
    </p:spTree>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9"/>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able of contents">
  <p:cSld name="BLANK_1">
    <p:spTree>
      <p:nvGrpSpPr>
        <p:cNvPr id="1" name="Shape 50"/>
        <p:cNvGrpSpPr/>
        <p:nvPr/>
      </p:nvGrpSpPr>
      <p:grpSpPr>
        <a:xfrm>
          <a:off x="0" y="0"/>
          <a:ext cx="0" cy="0"/>
          <a:chOff x="0" y="0"/>
          <a:chExt cx="0" cy="0"/>
        </a:xfrm>
      </p:grpSpPr>
      <p:cxnSp>
        <p:nvCxnSpPr>
          <p:cNvPr id="51" name="Google Shape;51;p13"/>
          <p:cNvCxnSpPr/>
          <p:nvPr/>
        </p:nvCxnSpPr>
        <p:spPr>
          <a:xfrm rot="10800000">
            <a:off x="6155100" y="-30900"/>
            <a:ext cx="2988900" cy="5174400"/>
          </a:xfrm>
          <a:prstGeom prst="straightConnector1">
            <a:avLst/>
          </a:prstGeom>
          <a:noFill/>
          <a:ln w="19050" cap="flat" cmpd="sng">
            <a:solidFill>
              <a:schemeClr val="accent2"/>
            </a:solidFill>
            <a:prstDash val="solid"/>
            <a:round/>
            <a:headEnd type="none" w="med" len="med"/>
            <a:tailEnd type="none" w="med" len="med"/>
          </a:ln>
        </p:spPr>
      </p:cxnSp>
      <p:sp>
        <p:nvSpPr>
          <p:cNvPr id="52" name="Google Shape;52;p13"/>
          <p:cNvSpPr txBox="1">
            <a:spLocks noGrp="1"/>
          </p:cNvSpPr>
          <p:nvPr>
            <p:ph type="title"/>
          </p:nvPr>
        </p:nvSpPr>
        <p:spPr>
          <a:xfrm>
            <a:off x="720000" y="1910325"/>
            <a:ext cx="2355300" cy="402600"/>
          </a:xfrm>
          <a:prstGeom prst="rect">
            <a:avLst/>
          </a:prstGeom>
        </p:spPr>
        <p:txBody>
          <a:bodyPr spcFirstLastPara="1" wrap="square" lIns="0" tIns="0" rIns="0" bIns="0" anchor="ctr" anchorCtr="0">
            <a:noAutofit/>
          </a:bodyPr>
          <a:lstStyle>
            <a:lvl1pPr lvl="0" rtl="0">
              <a:spcBef>
                <a:spcPts val="0"/>
              </a:spcBef>
              <a:spcAft>
                <a:spcPts val="0"/>
              </a:spcAft>
              <a:buSzPts val="2000"/>
              <a:buNone/>
              <a:defRPr sz="2000"/>
            </a:lvl1pPr>
            <a:lvl2pPr lvl="1" rtl="0">
              <a:spcBef>
                <a:spcPts val="0"/>
              </a:spcBef>
              <a:spcAft>
                <a:spcPts val="0"/>
              </a:spcAft>
              <a:buSzPts val="2000"/>
              <a:buNone/>
              <a:defRPr sz="2000"/>
            </a:lvl2pPr>
            <a:lvl3pPr lvl="2" rtl="0">
              <a:spcBef>
                <a:spcPts val="0"/>
              </a:spcBef>
              <a:spcAft>
                <a:spcPts val="0"/>
              </a:spcAft>
              <a:buSzPts val="2000"/>
              <a:buNone/>
              <a:defRPr sz="2000"/>
            </a:lvl3pPr>
            <a:lvl4pPr lvl="3" rtl="0">
              <a:spcBef>
                <a:spcPts val="0"/>
              </a:spcBef>
              <a:spcAft>
                <a:spcPts val="0"/>
              </a:spcAft>
              <a:buSzPts val="2000"/>
              <a:buNone/>
              <a:defRPr sz="2000"/>
            </a:lvl4pPr>
            <a:lvl5pPr lvl="4" rtl="0">
              <a:spcBef>
                <a:spcPts val="0"/>
              </a:spcBef>
              <a:spcAft>
                <a:spcPts val="0"/>
              </a:spcAft>
              <a:buSzPts val="2000"/>
              <a:buNone/>
              <a:defRPr sz="2000"/>
            </a:lvl5pPr>
            <a:lvl6pPr lvl="5" rtl="0">
              <a:spcBef>
                <a:spcPts val="0"/>
              </a:spcBef>
              <a:spcAft>
                <a:spcPts val="0"/>
              </a:spcAft>
              <a:buSzPts val="2000"/>
              <a:buNone/>
              <a:defRPr sz="2000"/>
            </a:lvl6pPr>
            <a:lvl7pPr lvl="6" rtl="0">
              <a:spcBef>
                <a:spcPts val="0"/>
              </a:spcBef>
              <a:spcAft>
                <a:spcPts val="0"/>
              </a:spcAft>
              <a:buSzPts val="2000"/>
              <a:buNone/>
              <a:defRPr sz="2000"/>
            </a:lvl7pPr>
            <a:lvl8pPr lvl="7" rtl="0">
              <a:spcBef>
                <a:spcPts val="0"/>
              </a:spcBef>
              <a:spcAft>
                <a:spcPts val="0"/>
              </a:spcAft>
              <a:buSzPts val="2000"/>
              <a:buNone/>
              <a:defRPr sz="2000"/>
            </a:lvl8pPr>
            <a:lvl9pPr lvl="8" rtl="0">
              <a:spcBef>
                <a:spcPts val="0"/>
              </a:spcBef>
              <a:spcAft>
                <a:spcPts val="0"/>
              </a:spcAft>
              <a:buSzPts val="2000"/>
              <a:buNone/>
              <a:defRPr sz="2000"/>
            </a:lvl9pPr>
          </a:lstStyle>
          <a:p>
            <a:endParaRPr/>
          </a:p>
        </p:txBody>
      </p:sp>
      <p:sp>
        <p:nvSpPr>
          <p:cNvPr id="53" name="Google Shape;53;p13"/>
          <p:cNvSpPr txBox="1">
            <a:spLocks noGrp="1"/>
          </p:cNvSpPr>
          <p:nvPr>
            <p:ph type="title" idx="2" hasCustomPrompt="1"/>
          </p:nvPr>
        </p:nvSpPr>
        <p:spPr>
          <a:xfrm>
            <a:off x="792150" y="1330700"/>
            <a:ext cx="469800" cy="402600"/>
          </a:xfrm>
          <a:prstGeom prst="rect">
            <a:avLst/>
          </a:prstGeom>
        </p:spPr>
        <p:txBody>
          <a:bodyPr spcFirstLastPara="1" wrap="square" lIns="0" tIns="0" rIns="0" bIns="0" anchor="ctr" anchorCtr="0">
            <a:noAutofit/>
          </a:bodyPr>
          <a:lstStyle>
            <a:lvl1pPr lvl="0" algn="ctr" rtl="0">
              <a:spcBef>
                <a:spcPts val="0"/>
              </a:spcBef>
              <a:spcAft>
                <a:spcPts val="0"/>
              </a:spcAft>
              <a:buSzPts val="3000"/>
              <a:buNone/>
              <a:defRPr sz="2500"/>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54" name="Google Shape;54;p13"/>
          <p:cNvSpPr txBox="1">
            <a:spLocks noGrp="1"/>
          </p:cNvSpPr>
          <p:nvPr>
            <p:ph type="subTitle" idx="1"/>
          </p:nvPr>
        </p:nvSpPr>
        <p:spPr>
          <a:xfrm>
            <a:off x="720000" y="2312925"/>
            <a:ext cx="2355300" cy="497700"/>
          </a:xfrm>
          <a:prstGeom prst="rect">
            <a:avLst/>
          </a:prstGeom>
        </p:spPr>
        <p:txBody>
          <a:bodyPr spcFirstLastPara="1" wrap="square" lIns="0" tIns="0" rIns="0" bIns="0" anchor="ctr" anchorCtr="0">
            <a:noAutofit/>
          </a:bodyPr>
          <a:lstStyle>
            <a:lvl1pPr lvl="0" rtl="0">
              <a:lnSpc>
                <a:spcPct val="100000"/>
              </a:lnSpc>
              <a:spcBef>
                <a:spcPts val="0"/>
              </a:spcBef>
              <a:spcAft>
                <a:spcPts val="0"/>
              </a:spcAft>
              <a:buSzPts val="1600"/>
              <a:buNone/>
              <a:defRPr/>
            </a:lvl1pPr>
            <a:lvl2pPr lvl="1" rtl="0">
              <a:lnSpc>
                <a:spcPct val="100000"/>
              </a:lnSpc>
              <a:spcBef>
                <a:spcPts val="0"/>
              </a:spcBef>
              <a:spcAft>
                <a:spcPts val="0"/>
              </a:spcAft>
              <a:buSzPts val="1600"/>
              <a:buNone/>
              <a:defRPr/>
            </a:lvl2pPr>
            <a:lvl3pPr lvl="2" rtl="0">
              <a:lnSpc>
                <a:spcPct val="100000"/>
              </a:lnSpc>
              <a:spcBef>
                <a:spcPts val="0"/>
              </a:spcBef>
              <a:spcAft>
                <a:spcPts val="0"/>
              </a:spcAft>
              <a:buSzPts val="1600"/>
              <a:buNone/>
              <a:defRPr/>
            </a:lvl3pPr>
            <a:lvl4pPr lvl="3" rtl="0">
              <a:lnSpc>
                <a:spcPct val="100000"/>
              </a:lnSpc>
              <a:spcBef>
                <a:spcPts val="0"/>
              </a:spcBef>
              <a:spcAft>
                <a:spcPts val="0"/>
              </a:spcAft>
              <a:buSzPts val="1600"/>
              <a:buNone/>
              <a:defRPr/>
            </a:lvl4pPr>
            <a:lvl5pPr lvl="4" rtl="0">
              <a:lnSpc>
                <a:spcPct val="100000"/>
              </a:lnSpc>
              <a:spcBef>
                <a:spcPts val="0"/>
              </a:spcBef>
              <a:spcAft>
                <a:spcPts val="0"/>
              </a:spcAft>
              <a:buSzPts val="1600"/>
              <a:buNone/>
              <a:defRPr/>
            </a:lvl5pPr>
            <a:lvl6pPr lvl="5" rtl="0">
              <a:lnSpc>
                <a:spcPct val="100000"/>
              </a:lnSpc>
              <a:spcBef>
                <a:spcPts val="0"/>
              </a:spcBef>
              <a:spcAft>
                <a:spcPts val="0"/>
              </a:spcAft>
              <a:buSzPts val="1600"/>
              <a:buNone/>
              <a:defRPr/>
            </a:lvl6pPr>
            <a:lvl7pPr lvl="6" rtl="0">
              <a:lnSpc>
                <a:spcPct val="100000"/>
              </a:lnSpc>
              <a:spcBef>
                <a:spcPts val="0"/>
              </a:spcBef>
              <a:spcAft>
                <a:spcPts val="0"/>
              </a:spcAft>
              <a:buSzPts val="1600"/>
              <a:buNone/>
              <a:defRPr/>
            </a:lvl7pPr>
            <a:lvl8pPr lvl="7" rtl="0">
              <a:lnSpc>
                <a:spcPct val="100000"/>
              </a:lnSpc>
              <a:spcBef>
                <a:spcPts val="0"/>
              </a:spcBef>
              <a:spcAft>
                <a:spcPts val="0"/>
              </a:spcAft>
              <a:buSzPts val="1600"/>
              <a:buNone/>
              <a:defRPr/>
            </a:lvl8pPr>
            <a:lvl9pPr lvl="8" rtl="0">
              <a:lnSpc>
                <a:spcPct val="100000"/>
              </a:lnSpc>
              <a:spcBef>
                <a:spcPts val="0"/>
              </a:spcBef>
              <a:spcAft>
                <a:spcPts val="0"/>
              </a:spcAft>
              <a:buSzPts val="1600"/>
              <a:buNone/>
              <a:defRPr/>
            </a:lvl9pPr>
          </a:lstStyle>
          <a:p>
            <a:endParaRPr/>
          </a:p>
        </p:txBody>
      </p:sp>
      <p:sp>
        <p:nvSpPr>
          <p:cNvPr id="55" name="Google Shape;55;p13"/>
          <p:cNvSpPr txBox="1">
            <a:spLocks noGrp="1"/>
          </p:cNvSpPr>
          <p:nvPr>
            <p:ph type="title" idx="3"/>
          </p:nvPr>
        </p:nvSpPr>
        <p:spPr>
          <a:xfrm>
            <a:off x="4216050" y="1910325"/>
            <a:ext cx="2355300" cy="402600"/>
          </a:xfrm>
          <a:prstGeom prst="rect">
            <a:avLst/>
          </a:prstGeom>
        </p:spPr>
        <p:txBody>
          <a:bodyPr spcFirstLastPara="1" wrap="square" lIns="0" tIns="0" rIns="0" bIns="0" anchor="ctr" anchorCtr="0">
            <a:noAutofit/>
          </a:bodyPr>
          <a:lstStyle>
            <a:lvl1pPr lvl="0" rtl="0">
              <a:spcBef>
                <a:spcPts val="0"/>
              </a:spcBef>
              <a:spcAft>
                <a:spcPts val="0"/>
              </a:spcAft>
              <a:buSzPts val="2000"/>
              <a:buNone/>
              <a:defRPr sz="2000"/>
            </a:lvl1pPr>
            <a:lvl2pPr lvl="1" rtl="0">
              <a:spcBef>
                <a:spcPts val="0"/>
              </a:spcBef>
              <a:spcAft>
                <a:spcPts val="0"/>
              </a:spcAft>
              <a:buSzPts val="2000"/>
              <a:buNone/>
              <a:defRPr sz="2000"/>
            </a:lvl2pPr>
            <a:lvl3pPr lvl="2" rtl="0">
              <a:spcBef>
                <a:spcPts val="0"/>
              </a:spcBef>
              <a:spcAft>
                <a:spcPts val="0"/>
              </a:spcAft>
              <a:buSzPts val="2000"/>
              <a:buNone/>
              <a:defRPr sz="2000"/>
            </a:lvl3pPr>
            <a:lvl4pPr lvl="3" rtl="0">
              <a:spcBef>
                <a:spcPts val="0"/>
              </a:spcBef>
              <a:spcAft>
                <a:spcPts val="0"/>
              </a:spcAft>
              <a:buSzPts val="2000"/>
              <a:buNone/>
              <a:defRPr sz="2000"/>
            </a:lvl4pPr>
            <a:lvl5pPr lvl="4" rtl="0">
              <a:spcBef>
                <a:spcPts val="0"/>
              </a:spcBef>
              <a:spcAft>
                <a:spcPts val="0"/>
              </a:spcAft>
              <a:buSzPts val="2000"/>
              <a:buNone/>
              <a:defRPr sz="2000"/>
            </a:lvl5pPr>
            <a:lvl6pPr lvl="5" rtl="0">
              <a:spcBef>
                <a:spcPts val="0"/>
              </a:spcBef>
              <a:spcAft>
                <a:spcPts val="0"/>
              </a:spcAft>
              <a:buSzPts val="2000"/>
              <a:buNone/>
              <a:defRPr sz="2000"/>
            </a:lvl6pPr>
            <a:lvl7pPr lvl="6" rtl="0">
              <a:spcBef>
                <a:spcPts val="0"/>
              </a:spcBef>
              <a:spcAft>
                <a:spcPts val="0"/>
              </a:spcAft>
              <a:buSzPts val="2000"/>
              <a:buNone/>
              <a:defRPr sz="2000"/>
            </a:lvl7pPr>
            <a:lvl8pPr lvl="7" rtl="0">
              <a:spcBef>
                <a:spcPts val="0"/>
              </a:spcBef>
              <a:spcAft>
                <a:spcPts val="0"/>
              </a:spcAft>
              <a:buSzPts val="2000"/>
              <a:buNone/>
              <a:defRPr sz="2000"/>
            </a:lvl8pPr>
            <a:lvl9pPr lvl="8" rtl="0">
              <a:spcBef>
                <a:spcPts val="0"/>
              </a:spcBef>
              <a:spcAft>
                <a:spcPts val="0"/>
              </a:spcAft>
              <a:buSzPts val="2000"/>
              <a:buNone/>
              <a:defRPr sz="2000"/>
            </a:lvl9pPr>
          </a:lstStyle>
          <a:p>
            <a:endParaRPr/>
          </a:p>
        </p:txBody>
      </p:sp>
      <p:sp>
        <p:nvSpPr>
          <p:cNvPr id="56" name="Google Shape;56;p13"/>
          <p:cNvSpPr txBox="1">
            <a:spLocks noGrp="1"/>
          </p:cNvSpPr>
          <p:nvPr>
            <p:ph type="title" idx="4" hasCustomPrompt="1"/>
          </p:nvPr>
        </p:nvSpPr>
        <p:spPr>
          <a:xfrm>
            <a:off x="4288200" y="1330700"/>
            <a:ext cx="469800" cy="402600"/>
          </a:xfrm>
          <a:prstGeom prst="rect">
            <a:avLst/>
          </a:prstGeom>
        </p:spPr>
        <p:txBody>
          <a:bodyPr spcFirstLastPara="1" wrap="square" lIns="0" tIns="0" rIns="0" bIns="0" anchor="ctr" anchorCtr="0">
            <a:noAutofit/>
          </a:bodyPr>
          <a:lstStyle>
            <a:lvl1pPr lvl="0" algn="ctr" rtl="0">
              <a:spcBef>
                <a:spcPts val="0"/>
              </a:spcBef>
              <a:spcAft>
                <a:spcPts val="0"/>
              </a:spcAft>
              <a:buSzPts val="3000"/>
              <a:buNone/>
              <a:defRPr sz="2500"/>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57" name="Google Shape;57;p13"/>
          <p:cNvSpPr txBox="1">
            <a:spLocks noGrp="1"/>
          </p:cNvSpPr>
          <p:nvPr>
            <p:ph type="subTitle" idx="5"/>
          </p:nvPr>
        </p:nvSpPr>
        <p:spPr>
          <a:xfrm>
            <a:off x="4216050" y="2312925"/>
            <a:ext cx="2355300" cy="497700"/>
          </a:xfrm>
          <a:prstGeom prst="rect">
            <a:avLst/>
          </a:prstGeom>
        </p:spPr>
        <p:txBody>
          <a:bodyPr spcFirstLastPara="1" wrap="square" lIns="0" tIns="0" rIns="0" bIns="0" anchor="ctr" anchorCtr="0">
            <a:noAutofit/>
          </a:bodyPr>
          <a:lstStyle>
            <a:lvl1pPr lvl="0" rtl="0">
              <a:lnSpc>
                <a:spcPct val="100000"/>
              </a:lnSpc>
              <a:spcBef>
                <a:spcPts val="0"/>
              </a:spcBef>
              <a:spcAft>
                <a:spcPts val="0"/>
              </a:spcAft>
              <a:buSzPts val="1600"/>
              <a:buNone/>
              <a:defRPr/>
            </a:lvl1pPr>
            <a:lvl2pPr lvl="1" rtl="0">
              <a:lnSpc>
                <a:spcPct val="100000"/>
              </a:lnSpc>
              <a:spcBef>
                <a:spcPts val="0"/>
              </a:spcBef>
              <a:spcAft>
                <a:spcPts val="0"/>
              </a:spcAft>
              <a:buSzPts val="1600"/>
              <a:buNone/>
              <a:defRPr/>
            </a:lvl2pPr>
            <a:lvl3pPr lvl="2" rtl="0">
              <a:lnSpc>
                <a:spcPct val="100000"/>
              </a:lnSpc>
              <a:spcBef>
                <a:spcPts val="0"/>
              </a:spcBef>
              <a:spcAft>
                <a:spcPts val="0"/>
              </a:spcAft>
              <a:buSzPts val="1600"/>
              <a:buNone/>
              <a:defRPr/>
            </a:lvl3pPr>
            <a:lvl4pPr lvl="3" rtl="0">
              <a:lnSpc>
                <a:spcPct val="100000"/>
              </a:lnSpc>
              <a:spcBef>
                <a:spcPts val="0"/>
              </a:spcBef>
              <a:spcAft>
                <a:spcPts val="0"/>
              </a:spcAft>
              <a:buSzPts val="1600"/>
              <a:buNone/>
              <a:defRPr/>
            </a:lvl4pPr>
            <a:lvl5pPr lvl="4" rtl="0">
              <a:lnSpc>
                <a:spcPct val="100000"/>
              </a:lnSpc>
              <a:spcBef>
                <a:spcPts val="0"/>
              </a:spcBef>
              <a:spcAft>
                <a:spcPts val="0"/>
              </a:spcAft>
              <a:buSzPts val="1600"/>
              <a:buNone/>
              <a:defRPr/>
            </a:lvl5pPr>
            <a:lvl6pPr lvl="5" rtl="0">
              <a:lnSpc>
                <a:spcPct val="100000"/>
              </a:lnSpc>
              <a:spcBef>
                <a:spcPts val="0"/>
              </a:spcBef>
              <a:spcAft>
                <a:spcPts val="0"/>
              </a:spcAft>
              <a:buSzPts val="1600"/>
              <a:buNone/>
              <a:defRPr/>
            </a:lvl6pPr>
            <a:lvl7pPr lvl="6" rtl="0">
              <a:lnSpc>
                <a:spcPct val="100000"/>
              </a:lnSpc>
              <a:spcBef>
                <a:spcPts val="0"/>
              </a:spcBef>
              <a:spcAft>
                <a:spcPts val="0"/>
              </a:spcAft>
              <a:buSzPts val="1600"/>
              <a:buNone/>
              <a:defRPr/>
            </a:lvl7pPr>
            <a:lvl8pPr lvl="7" rtl="0">
              <a:lnSpc>
                <a:spcPct val="100000"/>
              </a:lnSpc>
              <a:spcBef>
                <a:spcPts val="0"/>
              </a:spcBef>
              <a:spcAft>
                <a:spcPts val="0"/>
              </a:spcAft>
              <a:buSzPts val="1600"/>
              <a:buNone/>
              <a:defRPr/>
            </a:lvl8pPr>
            <a:lvl9pPr lvl="8" rtl="0">
              <a:lnSpc>
                <a:spcPct val="100000"/>
              </a:lnSpc>
              <a:spcBef>
                <a:spcPts val="0"/>
              </a:spcBef>
              <a:spcAft>
                <a:spcPts val="0"/>
              </a:spcAft>
              <a:buSzPts val="1600"/>
              <a:buNone/>
              <a:defRPr/>
            </a:lvl9pPr>
          </a:lstStyle>
          <a:p>
            <a:endParaRPr/>
          </a:p>
        </p:txBody>
      </p:sp>
      <p:sp>
        <p:nvSpPr>
          <p:cNvPr id="58" name="Google Shape;58;p13"/>
          <p:cNvSpPr txBox="1">
            <a:spLocks noGrp="1"/>
          </p:cNvSpPr>
          <p:nvPr>
            <p:ph type="title" idx="6"/>
          </p:nvPr>
        </p:nvSpPr>
        <p:spPr>
          <a:xfrm>
            <a:off x="720000" y="3703225"/>
            <a:ext cx="2355300" cy="402600"/>
          </a:xfrm>
          <a:prstGeom prst="rect">
            <a:avLst/>
          </a:prstGeom>
        </p:spPr>
        <p:txBody>
          <a:bodyPr spcFirstLastPara="1" wrap="square" lIns="0" tIns="0" rIns="0" bIns="0" anchor="ctr" anchorCtr="0">
            <a:noAutofit/>
          </a:bodyPr>
          <a:lstStyle>
            <a:lvl1pPr lvl="0" rtl="0">
              <a:spcBef>
                <a:spcPts val="0"/>
              </a:spcBef>
              <a:spcAft>
                <a:spcPts val="0"/>
              </a:spcAft>
              <a:buSzPts val="2000"/>
              <a:buNone/>
              <a:defRPr sz="2000"/>
            </a:lvl1pPr>
            <a:lvl2pPr lvl="1" rtl="0">
              <a:spcBef>
                <a:spcPts val="0"/>
              </a:spcBef>
              <a:spcAft>
                <a:spcPts val="0"/>
              </a:spcAft>
              <a:buSzPts val="2000"/>
              <a:buNone/>
              <a:defRPr sz="2000"/>
            </a:lvl2pPr>
            <a:lvl3pPr lvl="2" rtl="0">
              <a:spcBef>
                <a:spcPts val="0"/>
              </a:spcBef>
              <a:spcAft>
                <a:spcPts val="0"/>
              </a:spcAft>
              <a:buSzPts val="2000"/>
              <a:buNone/>
              <a:defRPr sz="2000"/>
            </a:lvl3pPr>
            <a:lvl4pPr lvl="3" rtl="0">
              <a:spcBef>
                <a:spcPts val="0"/>
              </a:spcBef>
              <a:spcAft>
                <a:spcPts val="0"/>
              </a:spcAft>
              <a:buSzPts val="2000"/>
              <a:buNone/>
              <a:defRPr sz="2000"/>
            </a:lvl4pPr>
            <a:lvl5pPr lvl="4" rtl="0">
              <a:spcBef>
                <a:spcPts val="0"/>
              </a:spcBef>
              <a:spcAft>
                <a:spcPts val="0"/>
              </a:spcAft>
              <a:buSzPts val="2000"/>
              <a:buNone/>
              <a:defRPr sz="2000"/>
            </a:lvl5pPr>
            <a:lvl6pPr lvl="5" rtl="0">
              <a:spcBef>
                <a:spcPts val="0"/>
              </a:spcBef>
              <a:spcAft>
                <a:spcPts val="0"/>
              </a:spcAft>
              <a:buSzPts val="2000"/>
              <a:buNone/>
              <a:defRPr sz="2000"/>
            </a:lvl6pPr>
            <a:lvl7pPr lvl="6" rtl="0">
              <a:spcBef>
                <a:spcPts val="0"/>
              </a:spcBef>
              <a:spcAft>
                <a:spcPts val="0"/>
              </a:spcAft>
              <a:buSzPts val="2000"/>
              <a:buNone/>
              <a:defRPr sz="2000"/>
            </a:lvl7pPr>
            <a:lvl8pPr lvl="7" rtl="0">
              <a:spcBef>
                <a:spcPts val="0"/>
              </a:spcBef>
              <a:spcAft>
                <a:spcPts val="0"/>
              </a:spcAft>
              <a:buSzPts val="2000"/>
              <a:buNone/>
              <a:defRPr sz="2000"/>
            </a:lvl8pPr>
            <a:lvl9pPr lvl="8" rtl="0">
              <a:spcBef>
                <a:spcPts val="0"/>
              </a:spcBef>
              <a:spcAft>
                <a:spcPts val="0"/>
              </a:spcAft>
              <a:buSzPts val="2000"/>
              <a:buNone/>
              <a:defRPr sz="2000"/>
            </a:lvl9pPr>
          </a:lstStyle>
          <a:p>
            <a:endParaRPr/>
          </a:p>
        </p:txBody>
      </p:sp>
      <p:sp>
        <p:nvSpPr>
          <p:cNvPr id="59" name="Google Shape;59;p13"/>
          <p:cNvSpPr txBox="1">
            <a:spLocks noGrp="1"/>
          </p:cNvSpPr>
          <p:nvPr>
            <p:ph type="title" idx="7" hasCustomPrompt="1"/>
          </p:nvPr>
        </p:nvSpPr>
        <p:spPr>
          <a:xfrm>
            <a:off x="792150" y="3123600"/>
            <a:ext cx="469800" cy="402600"/>
          </a:xfrm>
          <a:prstGeom prst="rect">
            <a:avLst/>
          </a:prstGeom>
        </p:spPr>
        <p:txBody>
          <a:bodyPr spcFirstLastPara="1" wrap="square" lIns="0" tIns="0" rIns="0" bIns="0" anchor="ctr" anchorCtr="0">
            <a:noAutofit/>
          </a:bodyPr>
          <a:lstStyle>
            <a:lvl1pPr lvl="0" algn="ctr" rtl="0">
              <a:spcBef>
                <a:spcPts val="0"/>
              </a:spcBef>
              <a:spcAft>
                <a:spcPts val="0"/>
              </a:spcAft>
              <a:buSzPts val="3000"/>
              <a:buNone/>
              <a:defRPr sz="2500"/>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60" name="Google Shape;60;p13"/>
          <p:cNvSpPr txBox="1">
            <a:spLocks noGrp="1"/>
          </p:cNvSpPr>
          <p:nvPr>
            <p:ph type="subTitle" idx="8"/>
          </p:nvPr>
        </p:nvSpPr>
        <p:spPr>
          <a:xfrm>
            <a:off x="720000" y="4105800"/>
            <a:ext cx="2355300" cy="497700"/>
          </a:xfrm>
          <a:prstGeom prst="rect">
            <a:avLst/>
          </a:prstGeom>
        </p:spPr>
        <p:txBody>
          <a:bodyPr spcFirstLastPara="1" wrap="square" lIns="0" tIns="0" rIns="0" bIns="0" anchor="ctr" anchorCtr="0">
            <a:noAutofit/>
          </a:bodyPr>
          <a:lstStyle>
            <a:lvl1pPr lvl="0" rtl="0">
              <a:lnSpc>
                <a:spcPct val="100000"/>
              </a:lnSpc>
              <a:spcBef>
                <a:spcPts val="0"/>
              </a:spcBef>
              <a:spcAft>
                <a:spcPts val="0"/>
              </a:spcAft>
              <a:buSzPts val="1600"/>
              <a:buNone/>
              <a:defRPr/>
            </a:lvl1pPr>
            <a:lvl2pPr lvl="1" rtl="0">
              <a:lnSpc>
                <a:spcPct val="100000"/>
              </a:lnSpc>
              <a:spcBef>
                <a:spcPts val="0"/>
              </a:spcBef>
              <a:spcAft>
                <a:spcPts val="0"/>
              </a:spcAft>
              <a:buSzPts val="1600"/>
              <a:buNone/>
              <a:defRPr/>
            </a:lvl2pPr>
            <a:lvl3pPr lvl="2" rtl="0">
              <a:lnSpc>
                <a:spcPct val="100000"/>
              </a:lnSpc>
              <a:spcBef>
                <a:spcPts val="0"/>
              </a:spcBef>
              <a:spcAft>
                <a:spcPts val="0"/>
              </a:spcAft>
              <a:buSzPts val="1600"/>
              <a:buNone/>
              <a:defRPr/>
            </a:lvl3pPr>
            <a:lvl4pPr lvl="3" rtl="0">
              <a:lnSpc>
                <a:spcPct val="100000"/>
              </a:lnSpc>
              <a:spcBef>
                <a:spcPts val="0"/>
              </a:spcBef>
              <a:spcAft>
                <a:spcPts val="0"/>
              </a:spcAft>
              <a:buSzPts val="1600"/>
              <a:buNone/>
              <a:defRPr/>
            </a:lvl4pPr>
            <a:lvl5pPr lvl="4" rtl="0">
              <a:lnSpc>
                <a:spcPct val="100000"/>
              </a:lnSpc>
              <a:spcBef>
                <a:spcPts val="0"/>
              </a:spcBef>
              <a:spcAft>
                <a:spcPts val="0"/>
              </a:spcAft>
              <a:buSzPts val="1600"/>
              <a:buNone/>
              <a:defRPr/>
            </a:lvl5pPr>
            <a:lvl6pPr lvl="5" rtl="0">
              <a:lnSpc>
                <a:spcPct val="100000"/>
              </a:lnSpc>
              <a:spcBef>
                <a:spcPts val="0"/>
              </a:spcBef>
              <a:spcAft>
                <a:spcPts val="0"/>
              </a:spcAft>
              <a:buSzPts val="1600"/>
              <a:buNone/>
              <a:defRPr/>
            </a:lvl6pPr>
            <a:lvl7pPr lvl="6" rtl="0">
              <a:lnSpc>
                <a:spcPct val="100000"/>
              </a:lnSpc>
              <a:spcBef>
                <a:spcPts val="0"/>
              </a:spcBef>
              <a:spcAft>
                <a:spcPts val="0"/>
              </a:spcAft>
              <a:buSzPts val="1600"/>
              <a:buNone/>
              <a:defRPr/>
            </a:lvl7pPr>
            <a:lvl8pPr lvl="7" rtl="0">
              <a:lnSpc>
                <a:spcPct val="100000"/>
              </a:lnSpc>
              <a:spcBef>
                <a:spcPts val="0"/>
              </a:spcBef>
              <a:spcAft>
                <a:spcPts val="0"/>
              </a:spcAft>
              <a:buSzPts val="1600"/>
              <a:buNone/>
              <a:defRPr/>
            </a:lvl8pPr>
            <a:lvl9pPr lvl="8" rtl="0">
              <a:lnSpc>
                <a:spcPct val="100000"/>
              </a:lnSpc>
              <a:spcBef>
                <a:spcPts val="0"/>
              </a:spcBef>
              <a:spcAft>
                <a:spcPts val="0"/>
              </a:spcAft>
              <a:buSzPts val="1600"/>
              <a:buNone/>
              <a:defRPr/>
            </a:lvl9pPr>
          </a:lstStyle>
          <a:p>
            <a:endParaRPr/>
          </a:p>
        </p:txBody>
      </p:sp>
      <p:sp>
        <p:nvSpPr>
          <p:cNvPr id="61" name="Google Shape;61;p13"/>
          <p:cNvSpPr txBox="1">
            <a:spLocks noGrp="1"/>
          </p:cNvSpPr>
          <p:nvPr>
            <p:ph type="title" idx="9"/>
          </p:nvPr>
        </p:nvSpPr>
        <p:spPr>
          <a:xfrm>
            <a:off x="4216050" y="3703225"/>
            <a:ext cx="2355300" cy="402600"/>
          </a:xfrm>
          <a:prstGeom prst="rect">
            <a:avLst/>
          </a:prstGeom>
        </p:spPr>
        <p:txBody>
          <a:bodyPr spcFirstLastPara="1" wrap="square" lIns="0" tIns="0" rIns="0" bIns="0" anchor="ctr" anchorCtr="0">
            <a:noAutofit/>
          </a:bodyPr>
          <a:lstStyle>
            <a:lvl1pPr lvl="0" rtl="0">
              <a:spcBef>
                <a:spcPts val="0"/>
              </a:spcBef>
              <a:spcAft>
                <a:spcPts val="0"/>
              </a:spcAft>
              <a:buSzPts val="2000"/>
              <a:buNone/>
              <a:defRPr sz="2000"/>
            </a:lvl1pPr>
            <a:lvl2pPr lvl="1" rtl="0">
              <a:spcBef>
                <a:spcPts val="0"/>
              </a:spcBef>
              <a:spcAft>
                <a:spcPts val="0"/>
              </a:spcAft>
              <a:buSzPts val="2000"/>
              <a:buNone/>
              <a:defRPr sz="2000"/>
            </a:lvl2pPr>
            <a:lvl3pPr lvl="2" rtl="0">
              <a:spcBef>
                <a:spcPts val="0"/>
              </a:spcBef>
              <a:spcAft>
                <a:spcPts val="0"/>
              </a:spcAft>
              <a:buSzPts val="2000"/>
              <a:buNone/>
              <a:defRPr sz="2000"/>
            </a:lvl3pPr>
            <a:lvl4pPr lvl="3" rtl="0">
              <a:spcBef>
                <a:spcPts val="0"/>
              </a:spcBef>
              <a:spcAft>
                <a:spcPts val="0"/>
              </a:spcAft>
              <a:buSzPts val="2000"/>
              <a:buNone/>
              <a:defRPr sz="2000"/>
            </a:lvl4pPr>
            <a:lvl5pPr lvl="4" rtl="0">
              <a:spcBef>
                <a:spcPts val="0"/>
              </a:spcBef>
              <a:spcAft>
                <a:spcPts val="0"/>
              </a:spcAft>
              <a:buSzPts val="2000"/>
              <a:buNone/>
              <a:defRPr sz="2000"/>
            </a:lvl5pPr>
            <a:lvl6pPr lvl="5" rtl="0">
              <a:spcBef>
                <a:spcPts val="0"/>
              </a:spcBef>
              <a:spcAft>
                <a:spcPts val="0"/>
              </a:spcAft>
              <a:buSzPts val="2000"/>
              <a:buNone/>
              <a:defRPr sz="2000"/>
            </a:lvl6pPr>
            <a:lvl7pPr lvl="6" rtl="0">
              <a:spcBef>
                <a:spcPts val="0"/>
              </a:spcBef>
              <a:spcAft>
                <a:spcPts val="0"/>
              </a:spcAft>
              <a:buSzPts val="2000"/>
              <a:buNone/>
              <a:defRPr sz="2000"/>
            </a:lvl7pPr>
            <a:lvl8pPr lvl="7" rtl="0">
              <a:spcBef>
                <a:spcPts val="0"/>
              </a:spcBef>
              <a:spcAft>
                <a:spcPts val="0"/>
              </a:spcAft>
              <a:buSzPts val="2000"/>
              <a:buNone/>
              <a:defRPr sz="2000"/>
            </a:lvl8pPr>
            <a:lvl9pPr lvl="8" rtl="0">
              <a:spcBef>
                <a:spcPts val="0"/>
              </a:spcBef>
              <a:spcAft>
                <a:spcPts val="0"/>
              </a:spcAft>
              <a:buSzPts val="2000"/>
              <a:buNone/>
              <a:defRPr sz="2000"/>
            </a:lvl9pPr>
          </a:lstStyle>
          <a:p>
            <a:endParaRPr/>
          </a:p>
        </p:txBody>
      </p:sp>
      <p:sp>
        <p:nvSpPr>
          <p:cNvPr id="62" name="Google Shape;62;p13"/>
          <p:cNvSpPr txBox="1">
            <a:spLocks noGrp="1"/>
          </p:cNvSpPr>
          <p:nvPr>
            <p:ph type="title" idx="13" hasCustomPrompt="1"/>
          </p:nvPr>
        </p:nvSpPr>
        <p:spPr>
          <a:xfrm>
            <a:off x="4288225" y="3123600"/>
            <a:ext cx="469800" cy="402600"/>
          </a:xfrm>
          <a:prstGeom prst="rect">
            <a:avLst/>
          </a:prstGeom>
        </p:spPr>
        <p:txBody>
          <a:bodyPr spcFirstLastPara="1" wrap="square" lIns="0" tIns="0" rIns="0" bIns="0" anchor="ctr" anchorCtr="0">
            <a:noAutofit/>
          </a:bodyPr>
          <a:lstStyle>
            <a:lvl1pPr lvl="0" algn="ctr" rtl="0">
              <a:spcBef>
                <a:spcPts val="0"/>
              </a:spcBef>
              <a:spcAft>
                <a:spcPts val="0"/>
              </a:spcAft>
              <a:buSzPts val="3000"/>
              <a:buNone/>
              <a:defRPr sz="2500"/>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63" name="Google Shape;63;p13"/>
          <p:cNvSpPr txBox="1">
            <a:spLocks noGrp="1"/>
          </p:cNvSpPr>
          <p:nvPr>
            <p:ph type="subTitle" idx="14"/>
          </p:nvPr>
        </p:nvSpPr>
        <p:spPr>
          <a:xfrm>
            <a:off x="4216050" y="4105800"/>
            <a:ext cx="2355300" cy="497700"/>
          </a:xfrm>
          <a:prstGeom prst="rect">
            <a:avLst/>
          </a:prstGeom>
        </p:spPr>
        <p:txBody>
          <a:bodyPr spcFirstLastPara="1" wrap="square" lIns="0" tIns="0" rIns="0" bIns="0" anchor="ctr" anchorCtr="0">
            <a:noAutofit/>
          </a:bodyPr>
          <a:lstStyle>
            <a:lvl1pPr lvl="0" rtl="0">
              <a:lnSpc>
                <a:spcPct val="100000"/>
              </a:lnSpc>
              <a:spcBef>
                <a:spcPts val="0"/>
              </a:spcBef>
              <a:spcAft>
                <a:spcPts val="0"/>
              </a:spcAft>
              <a:buSzPts val="1600"/>
              <a:buNone/>
              <a:defRPr/>
            </a:lvl1pPr>
            <a:lvl2pPr lvl="1" rtl="0">
              <a:lnSpc>
                <a:spcPct val="100000"/>
              </a:lnSpc>
              <a:spcBef>
                <a:spcPts val="0"/>
              </a:spcBef>
              <a:spcAft>
                <a:spcPts val="0"/>
              </a:spcAft>
              <a:buSzPts val="1600"/>
              <a:buNone/>
              <a:defRPr/>
            </a:lvl2pPr>
            <a:lvl3pPr lvl="2" rtl="0">
              <a:lnSpc>
                <a:spcPct val="100000"/>
              </a:lnSpc>
              <a:spcBef>
                <a:spcPts val="0"/>
              </a:spcBef>
              <a:spcAft>
                <a:spcPts val="0"/>
              </a:spcAft>
              <a:buSzPts val="1600"/>
              <a:buNone/>
              <a:defRPr/>
            </a:lvl3pPr>
            <a:lvl4pPr lvl="3" rtl="0">
              <a:lnSpc>
                <a:spcPct val="100000"/>
              </a:lnSpc>
              <a:spcBef>
                <a:spcPts val="0"/>
              </a:spcBef>
              <a:spcAft>
                <a:spcPts val="0"/>
              </a:spcAft>
              <a:buSzPts val="1600"/>
              <a:buNone/>
              <a:defRPr/>
            </a:lvl4pPr>
            <a:lvl5pPr lvl="4" rtl="0">
              <a:lnSpc>
                <a:spcPct val="100000"/>
              </a:lnSpc>
              <a:spcBef>
                <a:spcPts val="0"/>
              </a:spcBef>
              <a:spcAft>
                <a:spcPts val="0"/>
              </a:spcAft>
              <a:buSzPts val="1600"/>
              <a:buNone/>
              <a:defRPr/>
            </a:lvl5pPr>
            <a:lvl6pPr lvl="5" rtl="0">
              <a:lnSpc>
                <a:spcPct val="100000"/>
              </a:lnSpc>
              <a:spcBef>
                <a:spcPts val="0"/>
              </a:spcBef>
              <a:spcAft>
                <a:spcPts val="0"/>
              </a:spcAft>
              <a:buSzPts val="1600"/>
              <a:buNone/>
              <a:defRPr/>
            </a:lvl6pPr>
            <a:lvl7pPr lvl="6" rtl="0">
              <a:lnSpc>
                <a:spcPct val="100000"/>
              </a:lnSpc>
              <a:spcBef>
                <a:spcPts val="0"/>
              </a:spcBef>
              <a:spcAft>
                <a:spcPts val="0"/>
              </a:spcAft>
              <a:buSzPts val="1600"/>
              <a:buNone/>
              <a:defRPr/>
            </a:lvl7pPr>
            <a:lvl8pPr lvl="7" rtl="0">
              <a:lnSpc>
                <a:spcPct val="100000"/>
              </a:lnSpc>
              <a:spcBef>
                <a:spcPts val="0"/>
              </a:spcBef>
              <a:spcAft>
                <a:spcPts val="0"/>
              </a:spcAft>
              <a:buSzPts val="1600"/>
              <a:buNone/>
              <a:defRPr/>
            </a:lvl8pPr>
            <a:lvl9pPr lvl="8" rtl="0">
              <a:lnSpc>
                <a:spcPct val="100000"/>
              </a:lnSpc>
              <a:spcBef>
                <a:spcPts val="0"/>
              </a:spcBef>
              <a:spcAft>
                <a:spcPts val="0"/>
              </a:spcAft>
              <a:buSzPts val="1600"/>
              <a:buNone/>
              <a:defRPr/>
            </a:lvl9pPr>
          </a:lstStyle>
          <a:p>
            <a:endParaRPr/>
          </a:p>
        </p:txBody>
      </p:sp>
      <p:sp>
        <p:nvSpPr>
          <p:cNvPr id="64" name="Google Shape;64;p13"/>
          <p:cNvSpPr txBox="1">
            <a:spLocks noGrp="1"/>
          </p:cNvSpPr>
          <p:nvPr>
            <p:ph type="title" idx="15"/>
          </p:nvPr>
        </p:nvSpPr>
        <p:spPr>
          <a:xfrm>
            <a:off x="720000" y="445025"/>
            <a:ext cx="7704000" cy="572700"/>
          </a:xfrm>
          <a:prstGeom prst="rect">
            <a:avLst/>
          </a:prstGeom>
        </p:spPr>
        <p:txBody>
          <a:bodyPr spcFirstLastPara="1" wrap="square" lIns="0" tIns="0" rIns="0" bIns="0" anchor="ctr" anchorCtr="0">
            <a:noAutofit/>
          </a:bodyPr>
          <a:lstStyle>
            <a:lvl1pPr lvl="0" rtl="0">
              <a:spcBef>
                <a:spcPts val="0"/>
              </a:spcBef>
              <a:spcAft>
                <a:spcPts val="0"/>
              </a:spcAft>
              <a:buSzPts val="3600"/>
              <a:buNone/>
              <a:defRPr/>
            </a:lvl1pPr>
            <a:lvl2pPr lvl="1" rtl="0">
              <a:spcBef>
                <a:spcPts val="0"/>
              </a:spcBef>
              <a:spcAft>
                <a:spcPts val="0"/>
              </a:spcAft>
              <a:buSzPts val="3600"/>
              <a:buNone/>
              <a:defRPr/>
            </a:lvl2pPr>
            <a:lvl3pPr lvl="2" rtl="0">
              <a:spcBef>
                <a:spcPts val="0"/>
              </a:spcBef>
              <a:spcAft>
                <a:spcPts val="0"/>
              </a:spcAft>
              <a:buSzPts val="3600"/>
              <a:buNone/>
              <a:defRPr/>
            </a:lvl3pPr>
            <a:lvl4pPr lvl="3" rtl="0">
              <a:spcBef>
                <a:spcPts val="0"/>
              </a:spcBef>
              <a:spcAft>
                <a:spcPts val="0"/>
              </a:spcAft>
              <a:buSzPts val="3600"/>
              <a:buNone/>
              <a:defRPr/>
            </a:lvl4pPr>
            <a:lvl5pPr lvl="4" rtl="0">
              <a:spcBef>
                <a:spcPts val="0"/>
              </a:spcBef>
              <a:spcAft>
                <a:spcPts val="0"/>
              </a:spcAft>
              <a:buSzPts val="3600"/>
              <a:buNone/>
              <a:defRPr/>
            </a:lvl5pPr>
            <a:lvl6pPr lvl="5" rtl="0">
              <a:spcBef>
                <a:spcPts val="0"/>
              </a:spcBef>
              <a:spcAft>
                <a:spcPts val="0"/>
              </a:spcAft>
              <a:buSzPts val="3600"/>
              <a:buNone/>
              <a:defRPr/>
            </a:lvl6pPr>
            <a:lvl7pPr lvl="6" rtl="0">
              <a:spcBef>
                <a:spcPts val="0"/>
              </a:spcBef>
              <a:spcAft>
                <a:spcPts val="0"/>
              </a:spcAft>
              <a:buSzPts val="3600"/>
              <a:buNone/>
              <a:defRPr/>
            </a:lvl7pPr>
            <a:lvl8pPr lvl="7" rtl="0">
              <a:spcBef>
                <a:spcPts val="0"/>
              </a:spcBef>
              <a:spcAft>
                <a:spcPts val="0"/>
              </a:spcAft>
              <a:buSzPts val="3600"/>
              <a:buNone/>
              <a:defRPr/>
            </a:lvl8pPr>
            <a:lvl9pPr lvl="8" rtl="0">
              <a:spcBef>
                <a:spcPts val="0"/>
              </a:spcBef>
              <a:spcAft>
                <a:spcPts val="0"/>
              </a:spcAft>
              <a:buSzPts val="3600"/>
              <a:buNone/>
              <a:defRPr/>
            </a:lvl9pPr>
          </a:lstStyle>
          <a:p>
            <a:endParaRPr/>
          </a:p>
        </p:txBody>
      </p:sp>
    </p:spTree>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Quote">
  <p:cSld name="BLANK_1_1">
    <p:spTree>
      <p:nvGrpSpPr>
        <p:cNvPr id="1" name="Shape 65"/>
        <p:cNvGrpSpPr/>
        <p:nvPr/>
      </p:nvGrpSpPr>
      <p:grpSpPr>
        <a:xfrm>
          <a:off x="0" y="0"/>
          <a:ext cx="0" cy="0"/>
          <a:chOff x="0" y="0"/>
          <a:chExt cx="0" cy="0"/>
        </a:xfrm>
      </p:grpSpPr>
      <p:sp>
        <p:nvSpPr>
          <p:cNvPr id="66" name="Google Shape;66;p14"/>
          <p:cNvSpPr txBox="1">
            <a:spLocks noGrp="1"/>
          </p:cNvSpPr>
          <p:nvPr>
            <p:ph type="title"/>
          </p:nvPr>
        </p:nvSpPr>
        <p:spPr>
          <a:xfrm flipH="1">
            <a:off x="3513000" y="2814425"/>
            <a:ext cx="4911000" cy="531900"/>
          </a:xfrm>
          <a:prstGeom prst="rect">
            <a:avLst/>
          </a:prstGeom>
        </p:spPr>
        <p:txBody>
          <a:bodyPr spcFirstLastPara="1" wrap="square" lIns="0" tIns="0" rIns="0" bIns="0" anchor="ctr" anchorCtr="0">
            <a:noAutofit/>
          </a:bodyPr>
          <a:lstStyle>
            <a:lvl1pPr lvl="0" algn="r" rtl="0">
              <a:spcBef>
                <a:spcPts val="0"/>
              </a:spcBef>
              <a:spcAft>
                <a:spcPts val="0"/>
              </a:spcAft>
              <a:buSzPts val="1800"/>
              <a:buNone/>
              <a:defRPr sz="2000"/>
            </a:lvl1pPr>
            <a:lvl2pPr lvl="1" algn="ctr" rtl="0">
              <a:spcBef>
                <a:spcPts val="0"/>
              </a:spcBef>
              <a:spcAft>
                <a:spcPts val="0"/>
              </a:spcAft>
              <a:buSzPts val="1800"/>
              <a:buNone/>
              <a:defRPr sz="1800"/>
            </a:lvl2pPr>
            <a:lvl3pPr lvl="2" algn="ctr" rtl="0">
              <a:spcBef>
                <a:spcPts val="0"/>
              </a:spcBef>
              <a:spcAft>
                <a:spcPts val="0"/>
              </a:spcAft>
              <a:buSzPts val="1800"/>
              <a:buNone/>
              <a:defRPr sz="1800"/>
            </a:lvl3pPr>
            <a:lvl4pPr lvl="3" algn="ctr" rtl="0">
              <a:spcBef>
                <a:spcPts val="0"/>
              </a:spcBef>
              <a:spcAft>
                <a:spcPts val="0"/>
              </a:spcAft>
              <a:buSzPts val="1800"/>
              <a:buNone/>
              <a:defRPr sz="1800"/>
            </a:lvl4pPr>
            <a:lvl5pPr lvl="4" algn="ctr" rtl="0">
              <a:spcBef>
                <a:spcPts val="0"/>
              </a:spcBef>
              <a:spcAft>
                <a:spcPts val="0"/>
              </a:spcAft>
              <a:buSzPts val="1800"/>
              <a:buNone/>
              <a:defRPr sz="1800"/>
            </a:lvl5pPr>
            <a:lvl6pPr lvl="5" algn="ctr" rtl="0">
              <a:spcBef>
                <a:spcPts val="0"/>
              </a:spcBef>
              <a:spcAft>
                <a:spcPts val="0"/>
              </a:spcAft>
              <a:buSzPts val="1800"/>
              <a:buNone/>
              <a:defRPr sz="1800"/>
            </a:lvl6pPr>
            <a:lvl7pPr lvl="6" algn="ctr" rtl="0">
              <a:spcBef>
                <a:spcPts val="0"/>
              </a:spcBef>
              <a:spcAft>
                <a:spcPts val="0"/>
              </a:spcAft>
              <a:buSzPts val="1800"/>
              <a:buNone/>
              <a:defRPr sz="1800"/>
            </a:lvl7pPr>
            <a:lvl8pPr lvl="7" algn="ctr" rtl="0">
              <a:spcBef>
                <a:spcPts val="0"/>
              </a:spcBef>
              <a:spcAft>
                <a:spcPts val="0"/>
              </a:spcAft>
              <a:buSzPts val="1800"/>
              <a:buNone/>
              <a:defRPr sz="1800"/>
            </a:lvl8pPr>
            <a:lvl9pPr lvl="8" algn="ctr" rtl="0">
              <a:spcBef>
                <a:spcPts val="0"/>
              </a:spcBef>
              <a:spcAft>
                <a:spcPts val="0"/>
              </a:spcAft>
              <a:buSzPts val="1800"/>
              <a:buNone/>
              <a:defRPr sz="1800"/>
            </a:lvl9pPr>
          </a:lstStyle>
          <a:p>
            <a:endParaRPr/>
          </a:p>
        </p:txBody>
      </p:sp>
      <p:sp>
        <p:nvSpPr>
          <p:cNvPr id="67" name="Google Shape;67;p14"/>
          <p:cNvSpPr txBox="1">
            <a:spLocks noGrp="1"/>
          </p:cNvSpPr>
          <p:nvPr>
            <p:ph type="subTitle" idx="1"/>
          </p:nvPr>
        </p:nvSpPr>
        <p:spPr>
          <a:xfrm flipH="1">
            <a:off x="3513000" y="1532450"/>
            <a:ext cx="4911000" cy="1281900"/>
          </a:xfrm>
          <a:prstGeom prst="rect">
            <a:avLst/>
          </a:prstGeom>
        </p:spPr>
        <p:txBody>
          <a:bodyPr spcFirstLastPara="1" wrap="square" lIns="0" tIns="0" rIns="0" bIns="0" anchor="ctr" anchorCtr="0">
            <a:noAutofit/>
          </a:bodyPr>
          <a:lstStyle>
            <a:lvl1pPr lvl="0" algn="r" rtl="0">
              <a:lnSpc>
                <a:spcPct val="100000"/>
              </a:lnSpc>
              <a:spcBef>
                <a:spcPts val="0"/>
              </a:spcBef>
              <a:spcAft>
                <a:spcPts val="0"/>
              </a:spcAft>
              <a:buSzPts val="2500"/>
              <a:buNone/>
              <a:defRPr sz="2500"/>
            </a:lvl1pPr>
            <a:lvl2pPr lvl="1" algn="ctr" rtl="0">
              <a:lnSpc>
                <a:spcPct val="100000"/>
              </a:lnSpc>
              <a:spcBef>
                <a:spcPts val="0"/>
              </a:spcBef>
              <a:spcAft>
                <a:spcPts val="0"/>
              </a:spcAft>
              <a:buSzPts val="2500"/>
              <a:buNone/>
              <a:defRPr sz="2500"/>
            </a:lvl2pPr>
            <a:lvl3pPr lvl="2" algn="ctr" rtl="0">
              <a:lnSpc>
                <a:spcPct val="100000"/>
              </a:lnSpc>
              <a:spcBef>
                <a:spcPts val="0"/>
              </a:spcBef>
              <a:spcAft>
                <a:spcPts val="0"/>
              </a:spcAft>
              <a:buSzPts val="2500"/>
              <a:buNone/>
              <a:defRPr sz="2500"/>
            </a:lvl3pPr>
            <a:lvl4pPr lvl="3" algn="ctr" rtl="0">
              <a:lnSpc>
                <a:spcPct val="100000"/>
              </a:lnSpc>
              <a:spcBef>
                <a:spcPts val="0"/>
              </a:spcBef>
              <a:spcAft>
                <a:spcPts val="0"/>
              </a:spcAft>
              <a:buSzPts val="2500"/>
              <a:buNone/>
              <a:defRPr sz="2500"/>
            </a:lvl4pPr>
            <a:lvl5pPr lvl="4" algn="ctr" rtl="0">
              <a:lnSpc>
                <a:spcPct val="100000"/>
              </a:lnSpc>
              <a:spcBef>
                <a:spcPts val="0"/>
              </a:spcBef>
              <a:spcAft>
                <a:spcPts val="0"/>
              </a:spcAft>
              <a:buSzPts val="2500"/>
              <a:buNone/>
              <a:defRPr sz="2500"/>
            </a:lvl5pPr>
            <a:lvl6pPr lvl="5" algn="ctr" rtl="0">
              <a:lnSpc>
                <a:spcPct val="100000"/>
              </a:lnSpc>
              <a:spcBef>
                <a:spcPts val="0"/>
              </a:spcBef>
              <a:spcAft>
                <a:spcPts val="0"/>
              </a:spcAft>
              <a:buSzPts val="2500"/>
              <a:buNone/>
              <a:defRPr sz="2500"/>
            </a:lvl6pPr>
            <a:lvl7pPr lvl="6" algn="ctr" rtl="0">
              <a:lnSpc>
                <a:spcPct val="100000"/>
              </a:lnSpc>
              <a:spcBef>
                <a:spcPts val="0"/>
              </a:spcBef>
              <a:spcAft>
                <a:spcPts val="0"/>
              </a:spcAft>
              <a:buSzPts val="2500"/>
              <a:buNone/>
              <a:defRPr sz="2500"/>
            </a:lvl7pPr>
            <a:lvl8pPr lvl="7" algn="ctr" rtl="0">
              <a:lnSpc>
                <a:spcPct val="100000"/>
              </a:lnSpc>
              <a:spcBef>
                <a:spcPts val="0"/>
              </a:spcBef>
              <a:spcAft>
                <a:spcPts val="0"/>
              </a:spcAft>
              <a:buSzPts val="2500"/>
              <a:buNone/>
              <a:defRPr sz="2500"/>
            </a:lvl8pPr>
            <a:lvl9pPr lvl="8" algn="ctr" rtl="0">
              <a:lnSpc>
                <a:spcPct val="100000"/>
              </a:lnSpc>
              <a:spcBef>
                <a:spcPts val="0"/>
              </a:spcBef>
              <a:spcAft>
                <a:spcPts val="0"/>
              </a:spcAft>
              <a:buSzPts val="2500"/>
              <a:buNone/>
              <a:defRPr sz="2500"/>
            </a:lvl9pPr>
          </a:lstStyle>
          <a:p>
            <a:endParaRPr/>
          </a:p>
        </p:txBody>
      </p:sp>
      <p:cxnSp>
        <p:nvCxnSpPr>
          <p:cNvPr id="68" name="Google Shape;68;p14"/>
          <p:cNvCxnSpPr/>
          <p:nvPr/>
        </p:nvCxnSpPr>
        <p:spPr>
          <a:xfrm rot="10800000" flipH="1">
            <a:off x="-110025" y="-523900"/>
            <a:ext cx="5856600" cy="3653400"/>
          </a:xfrm>
          <a:prstGeom prst="straightConnector1">
            <a:avLst/>
          </a:prstGeom>
          <a:noFill/>
          <a:ln w="19050" cap="flat" cmpd="sng">
            <a:solidFill>
              <a:schemeClr val="accent2"/>
            </a:solidFill>
            <a:prstDash val="solid"/>
            <a:round/>
            <a:headEnd type="none" w="med" len="med"/>
            <a:tailEnd type="none" w="med" len="med"/>
          </a:ln>
        </p:spPr>
      </p:cxnSp>
    </p:spTree>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Section header 2">
  <p:cSld name="CUSTOM_1_1">
    <p:spTree>
      <p:nvGrpSpPr>
        <p:cNvPr id="1" name="Shape 74"/>
        <p:cNvGrpSpPr/>
        <p:nvPr/>
      </p:nvGrpSpPr>
      <p:grpSpPr>
        <a:xfrm>
          <a:off x="0" y="0"/>
          <a:ext cx="0" cy="0"/>
          <a:chOff x="0" y="0"/>
          <a:chExt cx="0" cy="0"/>
        </a:xfrm>
      </p:grpSpPr>
      <p:sp>
        <p:nvSpPr>
          <p:cNvPr id="75" name="Google Shape;75;p16"/>
          <p:cNvSpPr txBox="1">
            <a:spLocks noGrp="1"/>
          </p:cNvSpPr>
          <p:nvPr>
            <p:ph type="title"/>
          </p:nvPr>
        </p:nvSpPr>
        <p:spPr>
          <a:xfrm>
            <a:off x="5304800" y="1699500"/>
            <a:ext cx="3119100" cy="1090200"/>
          </a:xfrm>
          <a:prstGeom prst="rect">
            <a:avLst/>
          </a:prstGeom>
        </p:spPr>
        <p:txBody>
          <a:bodyPr spcFirstLastPara="1" wrap="square" lIns="0" tIns="0" rIns="0" bIns="0" anchor="ctr" anchorCtr="0">
            <a:noAutofit/>
          </a:bodyPr>
          <a:lstStyle>
            <a:lvl1pPr lvl="0" algn="r" rtl="0">
              <a:spcBef>
                <a:spcPts val="0"/>
              </a:spcBef>
              <a:spcAft>
                <a:spcPts val="0"/>
              </a:spcAft>
              <a:buSzPts val="3600"/>
              <a:buNone/>
              <a:defRPr sz="5000"/>
            </a:lvl1pPr>
            <a:lvl2pPr lvl="1" algn="ctr" rtl="0">
              <a:spcBef>
                <a:spcPts val="0"/>
              </a:spcBef>
              <a:spcAft>
                <a:spcPts val="0"/>
              </a:spcAft>
              <a:buSzPts val="3600"/>
              <a:buNone/>
              <a:defRPr sz="3600"/>
            </a:lvl2pPr>
            <a:lvl3pPr lvl="2" algn="ctr" rtl="0">
              <a:spcBef>
                <a:spcPts val="0"/>
              </a:spcBef>
              <a:spcAft>
                <a:spcPts val="0"/>
              </a:spcAft>
              <a:buSzPts val="3600"/>
              <a:buNone/>
              <a:defRPr sz="3600"/>
            </a:lvl3pPr>
            <a:lvl4pPr lvl="3" algn="ctr" rtl="0">
              <a:spcBef>
                <a:spcPts val="0"/>
              </a:spcBef>
              <a:spcAft>
                <a:spcPts val="0"/>
              </a:spcAft>
              <a:buSzPts val="3600"/>
              <a:buNone/>
              <a:defRPr sz="3600"/>
            </a:lvl4pPr>
            <a:lvl5pPr lvl="4" algn="ctr" rtl="0">
              <a:spcBef>
                <a:spcPts val="0"/>
              </a:spcBef>
              <a:spcAft>
                <a:spcPts val="0"/>
              </a:spcAft>
              <a:buSzPts val="3600"/>
              <a:buNone/>
              <a:defRPr sz="3600"/>
            </a:lvl5pPr>
            <a:lvl6pPr lvl="5" algn="ctr" rtl="0">
              <a:spcBef>
                <a:spcPts val="0"/>
              </a:spcBef>
              <a:spcAft>
                <a:spcPts val="0"/>
              </a:spcAft>
              <a:buSzPts val="3600"/>
              <a:buNone/>
              <a:defRPr sz="3600"/>
            </a:lvl6pPr>
            <a:lvl7pPr lvl="6" algn="ctr" rtl="0">
              <a:spcBef>
                <a:spcPts val="0"/>
              </a:spcBef>
              <a:spcAft>
                <a:spcPts val="0"/>
              </a:spcAft>
              <a:buSzPts val="3600"/>
              <a:buNone/>
              <a:defRPr sz="3600"/>
            </a:lvl7pPr>
            <a:lvl8pPr lvl="7" algn="ctr" rtl="0">
              <a:spcBef>
                <a:spcPts val="0"/>
              </a:spcBef>
              <a:spcAft>
                <a:spcPts val="0"/>
              </a:spcAft>
              <a:buSzPts val="3600"/>
              <a:buNone/>
              <a:defRPr sz="3600"/>
            </a:lvl8pPr>
            <a:lvl9pPr lvl="8" algn="ctr" rtl="0">
              <a:spcBef>
                <a:spcPts val="0"/>
              </a:spcBef>
              <a:spcAft>
                <a:spcPts val="0"/>
              </a:spcAft>
              <a:buSzPts val="3600"/>
              <a:buNone/>
              <a:defRPr sz="3600"/>
            </a:lvl9pPr>
          </a:lstStyle>
          <a:p>
            <a:endParaRPr/>
          </a:p>
        </p:txBody>
      </p:sp>
      <p:sp>
        <p:nvSpPr>
          <p:cNvPr id="76" name="Google Shape;76;p16"/>
          <p:cNvSpPr txBox="1">
            <a:spLocks noGrp="1"/>
          </p:cNvSpPr>
          <p:nvPr>
            <p:ph type="title" idx="2" hasCustomPrompt="1"/>
          </p:nvPr>
        </p:nvSpPr>
        <p:spPr>
          <a:xfrm>
            <a:off x="7329300" y="799925"/>
            <a:ext cx="970200" cy="841800"/>
          </a:xfrm>
          <a:prstGeom prst="rect">
            <a:avLst/>
          </a:prstGeom>
        </p:spPr>
        <p:txBody>
          <a:bodyPr spcFirstLastPara="1" wrap="square" lIns="0" tIns="0" rIns="0" bIns="0" anchor="ctr" anchorCtr="0">
            <a:noAutofit/>
          </a:bodyPr>
          <a:lstStyle>
            <a:lvl1pPr lvl="0" algn="ctr" rtl="0">
              <a:spcBef>
                <a:spcPts val="0"/>
              </a:spcBef>
              <a:spcAft>
                <a:spcPts val="0"/>
              </a:spcAft>
              <a:buSzPts val="6000"/>
              <a:buNone/>
              <a:defRPr sz="6000"/>
            </a:lvl1pPr>
            <a:lvl2pPr lvl="1" algn="ctr" rtl="0">
              <a:spcBef>
                <a:spcPts val="0"/>
              </a:spcBef>
              <a:spcAft>
                <a:spcPts val="0"/>
              </a:spcAft>
              <a:buSzPts val="6000"/>
              <a:buNone/>
              <a:defRPr sz="6000"/>
            </a:lvl2pPr>
            <a:lvl3pPr lvl="2" algn="ctr" rtl="0">
              <a:spcBef>
                <a:spcPts val="0"/>
              </a:spcBef>
              <a:spcAft>
                <a:spcPts val="0"/>
              </a:spcAft>
              <a:buSzPts val="6000"/>
              <a:buNone/>
              <a:defRPr sz="6000"/>
            </a:lvl3pPr>
            <a:lvl4pPr lvl="3" algn="ctr" rtl="0">
              <a:spcBef>
                <a:spcPts val="0"/>
              </a:spcBef>
              <a:spcAft>
                <a:spcPts val="0"/>
              </a:spcAft>
              <a:buSzPts val="6000"/>
              <a:buNone/>
              <a:defRPr sz="6000"/>
            </a:lvl4pPr>
            <a:lvl5pPr lvl="4" algn="ctr" rtl="0">
              <a:spcBef>
                <a:spcPts val="0"/>
              </a:spcBef>
              <a:spcAft>
                <a:spcPts val="0"/>
              </a:spcAft>
              <a:buSzPts val="6000"/>
              <a:buNone/>
              <a:defRPr sz="6000"/>
            </a:lvl5pPr>
            <a:lvl6pPr lvl="5" algn="ctr" rtl="0">
              <a:spcBef>
                <a:spcPts val="0"/>
              </a:spcBef>
              <a:spcAft>
                <a:spcPts val="0"/>
              </a:spcAft>
              <a:buSzPts val="6000"/>
              <a:buNone/>
              <a:defRPr sz="6000"/>
            </a:lvl6pPr>
            <a:lvl7pPr lvl="6" algn="ctr" rtl="0">
              <a:spcBef>
                <a:spcPts val="0"/>
              </a:spcBef>
              <a:spcAft>
                <a:spcPts val="0"/>
              </a:spcAft>
              <a:buSzPts val="6000"/>
              <a:buNone/>
              <a:defRPr sz="6000"/>
            </a:lvl7pPr>
            <a:lvl8pPr lvl="7" algn="ctr" rtl="0">
              <a:spcBef>
                <a:spcPts val="0"/>
              </a:spcBef>
              <a:spcAft>
                <a:spcPts val="0"/>
              </a:spcAft>
              <a:buSzPts val="6000"/>
              <a:buNone/>
              <a:defRPr sz="6000"/>
            </a:lvl8pPr>
            <a:lvl9pPr lvl="8" algn="ctr" rtl="0">
              <a:spcBef>
                <a:spcPts val="0"/>
              </a:spcBef>
              <a:spcAft>
                <a:spcPts val="0"/>
              </a:spcAft>
              <a:buSzPts val="6000"/>
              <a:buNone/>
              <a:defRPr sz="6000"/>
            </a:lvl9pPr>
          </a:lstStyle>
          <a:p>
            <a:r>
              <a:t>xx%</a:t>
            </a:r>
          </a:p>
        </p:txBody>
      </p:sp>
      <p:sp>
        <p:nvSpPr>
          <p:cNvPr id="77" name="Google Shape;77;p16"/>
          <p:cNvSpPr txBox="1">
            <a:spLocks noGrp="1"/>
          </p:cNvSpPr>
          <p:nvPr>
            <p:ph type="subTitle" idx="1"/>
          </p:nvPr>
        </p:nvSpPr>
        <p:spPr>
          <a:xfrm>
            <a:off x="5681150" y="2915500"/>
            <a:ext cx="2742900" cy="676500"/>
          </a:xfrm>
          <a:prstGeom prst="rect">
            <a:avLst/>
          </a:prstGeom>
        </p:spPr>
        <p:txBody>
          <a:bodyPr spcFirstLastPara="1" wrap="square" lIns="0" tIns="0" rIns="0" bIns="0" anchor="ctr" anchorCtr="0">
            <a:noAutofit/>
          </a:bodyPr>
          <a:lstStyle>
            <a:lvl1pPr lvl="0" algn="r" rtl="0">
              <a:lnSpc>
                <a:spcPct val="100000"/>
              </a:lnSpc>
              <a:spcBef>
                <a:spcPts val="0"/>
              </a:spcBef>
              <a:spcAft>
                <a:spcPts val="0"/>
              </a:spcAft>
              <a:buSzPts val="1800"/>
              <a:buNone/>
              <a:defRPr sz="1800"/>
            </a:lvl1pPr>
            <a:lvl2pPr lvl="1" algn="ctr" rtl="0">
              <a:lnSpc>
                <a:spcPct val="100000"/>
              </a:lnSpc>
              <a:spcBef>
                <a:spcPts val="0"/>
              </a:spcBef>
              <a:spcAft>
                <a:spcPts val="0"/>
              </a:spcAft>
              <a:buSzPts val="1800"/>
              <a:buNone/>
              <a:defRPr sz="1800"/>
            </a:lvl2pPr>
            <a:lvl3pPr lvl="2" algn="ctr" rtl="0">
              <a:lnSpc>
                <a:spcPct val="100000"/>
              </a:lnSpc>
              <a:spcBef>
                <a:spcPts val="1600"/>
              </a:spcBef>
              <a:spcAft>
                <a:spcPts val="0"/>
              </a:spcAft>
              <a:buSzPts val="1800"/>
              <a:buNone/>
              <a:defRPr sz="1800"/>
            </a:lvl3pPr>
            <a:lvl4pPr lvl="3" algn="ctr" rtl="0">
              <a:lnSpc>
                <a:spcPct val="100000"/>
              </a:lnSpc>
              <a:spcBef>
                <a:spcPts val="1600"/>
              </a:spcBef>
              <a:spcAft>
                <a:spcPts val="0"/>
              </a:spcAft>
              <a:buSzPts val="1800"/>
              <a:buNone/>
              <a:defRPr sz="1800"/>
            </a:lvl4pPr>
            <a:lvl5pPr lvl="4" algn="ctr" rtl="0">
              <a:lnSpc>
                <a:spcPct val="100000"/>
              </a:lnSpc>
              <a:spcBef>
                <a:spcPts val="1600"/>
              </a:spcBef>
              <a:spcAft>
                <a:spcPts val="0"/>
              </a:spcAft>
              <a:buSzPts val="1800"/>
              <a:buNone/>
              <a:defRPr sz="1800"/>
            </a:lvl5pPr>
            <a:lvl6pPr lvl="5" algn="ctr" rtl="0">
              <a:lnSpc>
                <a:spcPct val="100000"/>
              </a:lnSpc>
              <a:spcBef>
                <a:spcPts val="1600"/>
              </a:spcBef>
              <a:spcAft>
                <a:spcPts val="0"/>
              </a:spcAft>
              <a:buSzPts val="1800"/>
              <a:buNone/>
              <a:defRPr sz="1800"/>
            </a:lvl6pPr>
            <a:lvl7pPr lvl="6" algn="ctr" rtl="0">
              <a:lnSpc>
                <a:spcPct val="100000"/>
              </a:lnSpc>
              <a:spcBef>
                <a:spcPts val="1600"/>
              </a:spcBef>
              <a:spcAft>
                <a:spcPts val="0"/>
              </a:spcAft>
              <a:buSzPts val="1800"/>
              <a:buNone/>
              <a:defRPr sz="1800"/>
            </a:lvl7pPr>
            <a:lvl8pPr lvl="7" algn="ctr" rtl="0">
              <a:lnSpc>
                <a:spcPct val="100000"/>
              </a:lnSpc>
              <a:spcBef>
                <a:spcPts val="1600"/>
              </a:spcBef>
              <a:spcAft>
                <a:spcPts val="0"/>
              </a:spcAft>
              <a:buSzPts val="1800"/>
              <a:buNone/>
              <a:defRPr sz="1800"/>
            </a:lvl8pPr>
            <a:lvl9pPr lvl="8" algn="ctr" rtl="0">
              <a:lnSpc>
                <a:spcPct val="100000"/>
              </a:lnSpc>
              <a:spcBef>
                <a:spcPts val="1600"/>
              </a:spcBef>
              <a:spcAft>
                <a:spcPts val="1600"/>
              </a:spcAft>
              <a:buSzPts val="1800"/>
              <a:buNone/>
              <a:defRPr sz="1800"/>
            </a:lvl9pPr>
          </a:lstStyle>
          <a:p>
            <a:endParaRPr/>
          </a:p>
        </p:txBody>
      </p:sp>
      <p:cxnSp>
        <p:nvCxnSpPr>
          <p:cNvPr id="78" name="Google Shape;78;p16"/>
          <p:cNvCxnSpPr/>
          <p:nvPr/>
        </p:nvCxnSpPr>
        <p:spPr>
          <a:xfrm rot="10800000" flipH="1">
            <a:off x="-110025" y="-523725"/>
            <a:ext cx="5856600" cy="3663000"/>
          </a:xfrm>
          <a:prstGeom prst="straightConnector1">
            <a:avLst/>
          </a:prstGeom>
          <a:noFill/>
          <a:ln w="19050" cap="flat" cmpd="sng">
            <a:solidFill>
              <a:schemeClr val="accent2"/>
            </a:solidFill>
            <a:prstDash val="solid"/>
            <a:round/>
            <a:headEnd type="none" w="med" len="med"/>
            <a:tailEnd type="none" w="med" len="med"/>
          </a:ln>
        </p:spPr>
      </p:cxnSp>
    </p:spTree>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720000" y="445025"/>
            <a:ext cx="7653900" cy="572700"/>
          </a:xfrm>
          <a:prstGeom prst="rect">
            <a:avLst/>
          </a:prstGeom>
          <a:noFill/>
          <a:ln>
            <a:noFill/>
          </a:ln>
        </p:spPr>
        <p:txBody>
          <a:bodyPr spcFirstLastPara="1" wrap="square" lIns="0" tIns="0" rIns="0" bIns="0" anchor="ctr" anchorCtr="0">
            <a:noAutofit/>
          </a:bodyPr>
          <a:lstStyle>
            <a:lvl1pPr lvl="0" rtl="0">
              <a:spcBef>
                <a:spcPts val="0"/>
              </a:spcBef>
              <a:spcAft>
                <a:spcPts val="0"/>
              </a:spcAft>
              <a:buClr>
                <a:schemeClr val="dk1"/>
              </a:buClr>
              <a:buSzPts val="3600"/>
              <a:buFont typeface="Roboto Black"/>
              <a:buNone/>
              <a:defRPr sz="3600">
                <a:solidFill>
                  <a:schemeClr val="dk1"/>
                </a:solidFill>
                <a:latin typeface="Roboto Black"/>
                <a:ea typeface="Roboto Black"/>
                <a:cs typeface="Roboto Black"/>
                <a:sym typeface="Roboto Black"/>
              </a:defRPr>
            </a:lvl1pPr>
            <a:lvl2pPr lvl="1" rtl="0">
              <a:spcBef>
                <a:spcPts val="0"/>
              </a:spcBef>
              <a:spcAft>
                <a:spcPts val="0"/>
              </a:spcAft>
              <a:buClr>
                <a:schemeClr val="dk1"/>
              </a:buClr>
              <a:buSzPts val="3600"/>
              <a:buFont typeface="Bebas Neue"/>
              <a:buNone/>
              <a:defRPr sz="3600">
                <a:solidFill>
                  <a:schemeClr val="dk1"/>
                </a:solidFill>
                <a:latin typeface="Bebas Neue"/>
                <a:ea typeface="Bebas Neue"/>
                <a:cs typeface="Bebas Neue"/>
                <a:sym typeface="Bebas Neue"/>
              </a:defRPr>
            </a:lvl2pPr>
            <a:lvl3pPr lvl="2" rtl="0">
              <a:spcBef>
                <a:spcPts val="0"/>
              </a:spcBef>
              <a:spcAft>
                <a:spcPts val="0"/>
              </a:spcAft>
              <a:buClr>
                <a:schemeClr val="dk1"/>
              </a:buClr>
              <a:buSzPts val="3600"/>
              <a:buFont typeface="Bebas Neue"/>
              <a:buNone/>
              <a:defRPr sz="3600">
                <a:solidFill>
                  <a:schemeClr val="dk1"/>
                </a:solidFill>
                <a:latin typeface="Bebas Neue"/>
                <a:ea typeface="Bebas Neue"/>
                <a:cs typeface="Bebas Neue"/>
                <a:sym typeface="Bebas Neue"/>
              </a:defRPr>
            </a:lvl3pPr>
            <a:lvl4pPr lvl="3" rtl="0">
              <a:spcBef>
                <a:spcPts val="0"/>
              </a:spcBef>
              <a:spcAft>
                <a:spcPts val="0"/>
              </a:spcAft>
              <a:buClr>
                <a:schemeClr val="dk1"/>
              </a:buClr>
              <a:buSzPts val="3600"/>
              <a:buFont typeface="Bebas Neue"/>
              <a:buNone/>
              <a:defRPr sz="3600">
                <a:solidFill>
                  <a:schemeClr val="dk1"/>
                </a:solidFill>
                <a:latin typeface="Bebas Neue"/>
                <a:ea typeface="Bebas Neue"/>
                <a:cs typeface="Bebas Neue"/>
                <a:sym typeface="Bebas Neue"/>
              </a:defRPr>
            </a:lvl4pPr>
            <a:lvl5pPr lvl="4" rtl="0">
              <a:spcBef>
                <a:spcPts val="0"/>
              </a:spcBef>
              <a:spcAft>
                <a:spcPts val="0"/>
              </a:spcAft>
              <a:buClr>
                <a:schemeClr val="dk1"/>
              </a:buClr>
              <a:buSzPts val="3600"/>
              <a:buFont typeface="Bebas Neue"/>
              <a:buNone/>
              <a:defRPr sz="3600">
                <a:solidFill>
                  <a:schemeClr val="dk1"/>
                </a:solidFill>
                <a:latin typeface="Bebas Neue"/>
                <a:ea typeface="Bebas Neue"/>
                <a:cs typeface="Bebas Neue"/>
                <a:sym typeface="Bebas Neue"/>
              </a:defRPr>
            </a:lvl5pPr>
            <a:lvl6pPr lvl="5" rtl="0">
              <a:spcBef>
                <a:spcPts val="0"/>
              </a:spcBef>
              <a:spcAft>
                <a:spcPts val="0"/>
              </a:spcAft>
              <a:buClr>
                <a:schemeClr val="dk1"/>
              </a:buClr>
              <a:buSzPts val="3600"/>
              <a:buFont typeface="Bebas Neue"/>
              <a:buNone/>
              <a:defRPr sz="3600">
                <a:solidFill>
                  <a:schemeClr val="dk1"/>
                </a:solidFill>
                <a:latin typeface="Bebas Neue"/>
                <a:ea typeface="Bebas Neue"/>
                <a:cs typeface="Bebas Neue"/>
                <a:sym typeface="Bebas Neue"/>
              </a:defRPr>
            </a:lvl6pPr>
            <a:lvl7pPr lvl="6" rtl="0">
              <a:spcBef>
                <a:spcPts val="0"/>
              </a:spcBef>
              <a:spcAft>
                <a:spcPts val="0"/>
              </a:spcAft>
              <a:buClr>
                <a:schemeClr val="dk1"/>
              </a:buClr>
              <a:buSzPts val="3600"/>
              <a:buFont typeface="Bebas Neue"/>
              <a:buNone/>
              <a:defRPr sz="3600">
                <a:solidFill>
                  <a:schemeClr val="dk1"/>
                </a:solidFill>
                <a:latin typeface="Bebas Neue"/>
                <a:ea typeface="Bebas Neue"/>
                <a:cs typeface="Bebas Neue"/>
                <a:sym typeface="Bebas Neue"/>
              </a:defRPr>
            </a:lvl7pPr>
            <a:lvl8pPr lvl="7" rtl="0">
              <a:spcBef>
                <a:spcPts val="0"/>
              </a:spcBef>
              <a:spcAft>
                <a:spcPts val="0"/>
              </a:spcAft>
              <a:buClr>
                <a:schemeClr val="dk1"/>
              </a:buClr>
              <a:buSzPts val="3600"/>
              <a:buFont typeface="Bebas Neue"/>
              <a:buNone/>
              <a:defRPr sz="3600">
                <a:solidFill>
                  <a:schemeClr val="dk1"/>
                </a:solidFill>
                <a:latin typeface="Bebas Neue"/>
                <a:ea typeface="Bebas Neue"/>
                <a:cs typeface="Bebas Neue"/>
                <a:sym typeface="Bebas Neue"/>
              </a:defRPr>
            </a:lvl8pPr>
            <a:lvl9pPr lvl="8" rtl="0">
              <a:spcBef>
                <a:spcPts val="0"/>
              </a:spcBef>
              <a:spcAft>
                <a:spcPts val="0"/>
              </a:spcAft>
              <a:buClr>
                <a:schemeClr val="dk1"/>
              </a:buClr>
              <a:buSzPts val="3600"/>
              <a:buFont typeface="Bebas Neue"/>
              <a:buNone/>
              <a:defRPr sz="3600">
                <a:solidFill>
                  <a:schemeClr val="dk1"/>
                </a:solidFill>
                <a:latin typeface="Bebas Neue"/>
                <a:ea typeface="Bebas Neue"/>
                <a:cs typeface="Bebas Neue"/>
                <a:sym typeface="Bebas Neue"/>
              </a:defRPr>
            </a:lvl9pPr>
          </a:lstStyle>
          <a:p>
            <a:endParaRPr/>
          </a:p>
        </p:txBody>
      </p:sp>
      <p:sp>
        <p:nvSpPr>
          <p:cNvPr id="7" name="Google Shape;7;p1"/>
          <p:cNvSpPr txBox="1">
            <a:spLocks noGrp="1"/>
          </p:cNvSpPr>
          <p:nvPr>
            <p:ph type="body" idx="1"/>
          </p:nvPr>
        </p:nvSpPr>
        <p:spPr>
          <a:xfrm>
            <a:off x="720000" y="1152475"/>
            <a:ext cx="7653900" cy="3450900"/>
          </a:xfrm>
          <a:prstGeom prst="rect">
            <a:avLst/>
          </a:prstGeom>
          <a:noFill/>
          <a:ln>
            <a:noFill/>
          </a:ln>
        </p:spPr>
        <p:txBody>
          <a:bodyPr spcFirstLastPara="1" wrap="square" lIns="0" tIns="0" rIns="0" bIns="0" anchor="ctr" anchorCtr="0">
            <a:noAutofit/>
          </a:bodyPr>
          <a:lstStyle>
            <a:lvl1pPr marL="457200" lvl="0" indent="-330200">
              <a:lnSpc>
                <a:spcPct val="115000"/>
              </a:lnSpc>
              <a:spcBef>
                <a:spcPts val="0"/>
              </a:spcBef>
              <a:spcAft>
                <a:spcPts val="0"/>
              </a:spcAft>
              <a:buClr>
                <a:schemeClr val="dk2"/>
              </a:buClr>
              <a:buSzPts val="1600"/>
              <a:buFont typeface="Assistant"/>
              <a:buChar char="●"/>
              <a:defRPr sz="1600">
                <a:solidFill>
                  <a:schemeClr val="dk2"/>
                </a:solidFill>
                <a:latin typeface="Assistant"/>
                <a:ea typeface="Assistant"/>
                <a:cs typeface="Assistant"/>
                <a:sym typeface="Assistant"/>
              </a:defRPr>
            </a:lvl1pPr>
            <a:lvl2pPr marL="914400" lvl="1" indent="-330200">
              <a:lnSpc>
                <a:spcPct val="115000"/>
              </a:lnSpc>
              <a:spcBef>
                <a:spcPts val="1600"/>
              </a:spcBef>
              <a:spcAft>
                <a:spcPts val="0"/>
              </a:spcAft>
              <a:buClr>
                <a:schemeClr val="dk2"/>
              </a:buClr>
              <a:buSzPts val="1600"/>
              <a:buFont typeface="Assistant"/>
              <a:buChar char="○"/>
              <a:defRPr sz="1600">
                <a:solidFill>
                  <a:schemeClr val="dk2"/>
                </a:solidFill>
                <a:latin typeface="Assistant"/>
                <a:ea typeface="Assistant"/>
                <a:cs typeface="Assistant"/>
                <a:sym typeface="Assistant"/>
              </a:defRPr>
            </a:lvl2pPr>
            <a:lvl3pPr marL="1371600" lvl="2" indent="-330200">
              <a:lnSpc>
                <a:spcPct val="115000"/>
              </a:lnSpc>
              <a:spcBef>
                <a:spcPts val="1600"/>
              </a:spcBef>
              <a:spcAft>
                <a:spcPts val="0"/>
              </a:spcAft>
              <a:buClr>
                <a:schemeClr val="dk2"/>
              </a:buClr>
              <a:buSzPts val="1600"/>
              <a:buFont typeface="Assistant"/>
              <a:buChar char="■"/>
              <a:defRPr sz="1600">
                <a:solidFill>
                  <a:schemeClr val="dk2"/>
                </a:solidFill>
                <a:latin typeface="Assistant"/>
                <a:ea typeface="Assistant"/>
                <a:cs typeface="Assistant"/>
                <a:sym typeface="Assistant"/>
              </a:defRPr>
            </a:lvl3pPr>
            <a:lvl4pPr marL="1828800" lvl="3" indent="-330200">
              <a:lnSpc>
                <a:spcPct val="115000"/>
              </a:lnSpc>
              <a:spcBef>
                <a:spcPts val="1600"/>
              </a:spcBef>
              <a:spcAft>
                <a:spcPts val="0"/>
              </a:spcAft>
              <a:buClr>
                <a:schemeClr val="dk2"/>
              </a:buClr>
              <a:buSzPts val="1600"/>
              <a:buFont typeface="Assistant"/>
              <a:buChar char="●"/>
              <a:defRPr sz="1600">
                <a:solidFill>
                  <a:schemeClr val="dk2"/>
                </a:solidFill>
                <a:latin typeface="Assistant"/>
                <a:ea typeface="Assistant"/>
                <a:cs typeface="Assistant"/>
                <a:sym typeface="Assistant"/>
              </a:defRPr>
            </a:lvl4pPr>
            <a:lvl5pPr marL="2286000" lvl="4" indent="-330200">
              <a:lnSpc>
                <a:spcPct val="115000"/>
              </a:lnSpc>
              <a:spcBef>
                <a:spcPts val="1600"/>
              </a:spcBef>
              <a:spcAft>
                <a:spcPts val="0"/>
              </a:spcAft>
              <a:buClr>
                <a:schemeClr val="dk2"/>
              </a:buClr>
              <a:buSzPts val="1600"/>
              <a:buFont typeface="Assistant"/>
              <a:buChar char="○"/>
              <a:defRPr sz="1600">
                <a:solidFill>
                  <a:schemeClr val="dk2"/>
                </a:solidFill>
                <a:latin typeface="Assistant"/>
                <a:ea typeface="Assistant"/>
                <a:cs typeface="Assistant"/>
                <a:sym typeface="Assistant"/>
              </a:defRPr>
            </a:lvl5pPr>
            <a:lvl6pPr marL="2743200" lvl="5" indent="-330200">
              <a:lnSpc>
                <a:spcPct val="115000"/>
              </a:lnSpc>
              <a:spcBef>
                <a:spcPts val="1600"/>
              </a:spcBef>
              <a:spcAft>
                <a:spcPts val="0"/>
              </a:spcAft>
              <a:buClr>
                <a:schemeClr val="dk2"/>
              </a:buClr>
              <a:buSzPts val="1600"/>
              <a:buFont typeface="Assistant"/>
              <a:buChar char="■"/>
              <a:defRPr sz="1600">
                <a:solidFill>
                  <a:schemeClr val="dk2"/>
                </a:solidFill>
                <a:latin typeface="Assistant"/>
                <a:ea typeface="Assistant"/>
                <a:cs typeface="Assistant"/>
                <a:sym typeface="Assistant"/>
              </a:defRPr>
            </a:lvl6pPr>
            <a:lvl7pPr marL="3200400" lvl="6" indent="-330200">
              <a:lnSpc>
                <a:spcPct val="115000"/>
              </a:lnSpc>
              <a:spcBef>
                <a:spcPts val="1600"/>
              </a:spcBef>
              <a:spcAft>
                <a:spcPts val="0"/>
              </a:spcAft>
              <a:buClr>
                <a:schemeClr val="dk2"/>
              </a:buClr>
              <a:buSzPts val="1600"/>
              <a:buFont typeface="Assistant"/>
              <a:buChar char="●"/>
              <a:defRPr sz="1600">
                <a:solidFill>
                  <a:schemeClr val="dk2"/>
                </a:solidFill>
                <a:latin typeface="Assistant"/>
                <a:ea typeface="Assistant"/>
                <a:cs typeface="Assistant"/>
                <a:sym typeface="Assistant"/>
              </a:defRPr>
            </a:lvl7pPr>
            <a:lvl8pPr marL="3657600" lvl="7" indent="-330200">
              <a:lnSpc>
                <a:spcPct val="115000"/>
              </a:lnSpc>
              <a:spcBef>
                <a:spcPts val="1600"/>
              </a:spcBef>
              <a:spcAft>
                <a:spcPts val="0"/>
              </a:spcAft>
              <a:buClr>
                <a:schemeClr val="dk2"/>
              </a:buClr>
              <a:buSzPts val="1600"/>
              <a:buFont typeface="Assistant"/>
              <a:buChar char="○"/>
              <a:defRPr sz="1600">
                <a:solidFill>
                  <a:schemeClr val="dk2"/>
                </a:solidFill>
                <a:latin typeface="Assistant"/>
                <a:ea typeface="Assistant"/>
                <a:cs typeface="Assistant"/>
                <a:sym typeface="Assistant"/>
              </a:defRPr>
            </a:lvl8pPr>
            <a:lvl9pPr marL="4114800" lvl="8" indent="-330200">
              <a:lnSpc>
                <a:spcPct val="115000"/>
              </a:lnSpc>
              <a:spcBef>
                <a:spcPts val="1600"/>
              </a:spcBef>
              <a:spcAft>
                <a:spcPts val="1600"/>
              </a:spcAft>
              <a:buClr>
                <a:schemeClr val="dk2"/>
              </a:buClr>
              <a:buSzPts val="1600"/>
              <a:buFont typeface="Assistant"/>
              <a:buChar char="■"/>
              <a:defRPr sz="1600">
                <a:solidFill>
                  <a:schemeClr val="dk2"/>
                </a:solidFill>
                <a:latin typeface="Assistant"/>
                <a:ea typeface="Assistant"/>
                <a:cs typeface="Assistant"/>
                <a:sym typeface="Assistant"/>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6" r:id="rId5"/>
    <p:sldLayoutId id="2147483658" r:id="rId6"/>
    <p:sldLayoutId id="2147483659" r:id="rId7"/>
    <p:sldLayoutId id="2147483660" r:id="rId8"/>
    <p:sldLayoutId id="2147483662" r:id="rId9"/>
    <p:sldLayoutId id="2147483675" r:id="rId10"/>
    <p:sldLayoutId id="2147483677" r:id="rId11"/>
    <p:sldLayoutId id="2147483678" r:id="rId12"/>
  </p:sldLayoutIdLst>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10.xml"/><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12.xml"/><Relationship Id="rId1" Type="http://schemas.openxmlformats.org/officeDocument/2006/relationships/slideLayout" Target="../slideLayouts/slideLayout9.xml"/></Relationships>
</file>

<file path=ppt/slides/_rels/slide1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3.xml"/><Relationship Id="rId4" Type="http://schemas.openxmlformats.org/officeDocument/2006/relationships/image" Target="../media/image10.jpeg"/></Relationships>
</file>

<file path=ppt/slides/_rels/slide14.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13.xml"/><Relationship Id="rId1" Type="http://schemas.openxmlformats.org/officeDocument/2006/relationships/slideLayout" Target="../slideLayouts/slideLayout9.xml"/></Relationships>
</file>

<file path=ppt/slides/_rels/slide15.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3.xml"/><Relationship Id="rId4" Type="http://schemas.openxmlformats.org/officeDocument/2006/relationships/image" Target="../media/image13.jpeg"/></Relationships>
</file>

<file path=ppt/slides/_rels/slide16.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png"/><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4.xml"/><Relationship Id="rId1" Type="http://schemas.openxmlformats.org/officeDocument/2006/relationships/slideLayout" Target="../slideLayouts/slideLayout3.xml"/><Relationship Id="rId4" Type="http://schemas.openxmlformats.org/officeDocument/2006/relationships/image" Target="../media/image18.jpeg"/></Relationships>
</file>

<file path=ppt/slides/_rels/slide19.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png"/><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16.jpeg"/><Relationship Id="rId1" Type="http://schemas.openxmlformats.org/officeDocument/2006/relationships/slideLayout" Target="../slideLayouts/slideLayout6.xml"/><Relationship Id="rId6" Type="http://schemas.openxmlformats.org/officeDocument/2006/relationships/image" Target="../media/image24.jpeg"/><Relationship Id="rId5" Type="http://schemas.openxmlformats.org/officeDocument/2006/relationships/image" Target="../media/image23.jpeg"/><Relationship Id="rId4" Type="http://schemas.openxmlformats.org/officeDocument/2006/relationships/image" Target="../media/image22.png"/></Relationships>
</file>

<file path=ppt/slides/_rels/slide21.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notesSlide" Target="../notesSlides/notesSlide15.xml"/><Relationship Id="rId1" Type="http://schemas.openxmlformats.org/officeDocument/2006/relationships/slideLayout" Target="../slideLayouts/slideLayout8.xml"/></Relationships>
</file>

<file path=ppt/slides/_rels/slide22.xml.rels><?xml version="1.0" encoding="UTF-8" standalone="yes"?>
<Relationships xmlns="http://schemas.openxmlformats.org/package/2006/relationships"><Relationship Id="rId3" Type="http://schemas.openxmlformats.org/officeDocument/2006/relationships/hyperlink" Target="https://vis-central.com/gastronomija/recepti/pogaca-od-slane-srdele/" TargetMode="External"/><Relationship Id="rId2" Type="http://schemas.openxmlformats.org/officeDocument/2006/relationships/notesSlide" Target="../notesSlides/notesSlide16.xml"/><Relationship Id="rId1" Type="http://schemas.openxmlformats.org/officeDocument/2006/relationships/slideLayout" Target="../slideLayouts/slideLayout10.xml"/></Relationships>
</file>

<file path=ppt/slides/_rels/slide23.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8.xml"/></Relationships>
</file>

<file path=ppt/slides/_rels/slide24.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notesSlide" Target="../notesSlides/notesSlide17.xml"/><Relationship Id="rId1" Type="http://schemas.openxmlformats.org/officeDocument/2006/relationships/slideLayout" Target="../slideLayouts/slideLayout5.xml"/><Relationship Id="rId5" Type="http://schemas.openxmlformats.org/officeDocument/2006/relationships/image" Target="../media/image28.png"/><Relationship Id="rId4" Type="http://schemas.openxmlformats.org/officeDocument/2006/relationships/hyperlink" Target="https://forms.office.com/r/s0C0UFKHxB" TargetMode="External"/></Relationships>
</file>

<file path=ppt/slides/_rels/slide25.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notesSlide" Target="../notesSlides/notesSlide18.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hyperlink" Target="https://youtu.be/o5aof7UI3yg"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9.xml"/><Relationship Id="rId1" Type="http://schemas.openxmlformats.org/officeDocument/2006/relationships/slideLayout" Target="../slideLayouts/slideLayout4.xml"/><Relationship Id="rId5" Type="http://schemas.openxmlformats.org/officeDocument/2006/relationships/hyperlink" Target="https://youtu.be/s7TS52IPyYg" TargetMode="External"/><Relationship Id="rId4" Type="http://schemas.openxmlformats.org/officeDocument/2006/relationships/image" Target="../media/image6.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95"/>
        <p:cNvGrpSpPr/>
        <p:nvPr/>
      </p:nvGrpSpPr>
      <p:grpSpPr>
        <a:xfrm>
          <a:off x="0" y="0"/>
          <a:ext cx="0" cy="0"/>
          <a:chOff x="0" y="0"/>
          <a:chExt cx="0" cy="0"/>
        </a:xfrm>
      </p:grpSpPr>
      <p:sp>
        <p:nvSpPr>
          <p:cNvPr id="196" name="Google Shape;196;p35"/>
          <p:cNvSpPr txBox="1">
            <a:spLocks noGrp="1"/>
          </p:cNvSpPr>
          <p:nvPr>
            <p:ph type="ctrTitle"/>
          </p:nvPr>
        </p:nvSpPr>
        <p:spPr>
          <a:xfrm>
            <a:off x="3838353" y="1171226"/>
            <a:ext cx="5390708" cy="1859042"/>
          </a:xfrm>
          <a:prstGeom prst="rect">
            <a:avLst/>
          </a:prstGeom>
        </p:spPr>
        <p:txBody>
          <a:bodyPr spcFirstLastPara="1" wrap="square" lIns="0" tIns="0" rIns="0" bIns="0" anchor="ctr" anchorCtr="0">
            <a:noAutofit/>
          </a:bodyPr>
          <a:lstStyle/>
          <a:p>
            <a:pPr lvl="0" algn="ctr">
              <a:buClr>
                <a:schemeClr val="dk2"/>
              </a:buClr>
              <a:buSzPts val="1100"/>
            </a:pPr>
            <a:r>
              <a:rPr lang="hr-HR" sz="4400" dirty="0">
                <a:solidFill>
                  <a:srgbClr val="FF0000"/>
                </a:solidFill>
              </a:rPr>
              <a:t>MEDITERRANEAN DIET</a:t>
            </a:r>
            <a:endParaRPr lang="hr-HR" sz="4400" dirty="0"/>
          </a:p>
        </p:txBody>
      </p:sp>
      <p:sp>
        <p:nvSpPr>
          <p:cNvPr id="197" name="Google Shape;197;p35"/>
          <p:cNvSpPr txBox="1">
            <a:spLocks noGrp="1"/>
          </p:cNvSpPr>
          <p:nvPr>
            <p:ph type="subTitle" idx="1"/>
          </p:nvPr>
        </p:nvSpPr>
        <p:spPr>
          <a:xfrm>
            <a:off x="4367862" y="3439035"/>
            <a:ext cx="4331690" cy="1110658"/>
          </a:xfrm>
          <a:prstGeom prst="rect">
            <a:avLst/>
          </a:prstGeom>
        </p:spPr>
        <p:txBody>
          <a:bodyPr spcFirstLastPara="1" wrap="square" lIns="0" tIns="0" rIns="0" bIns="0" anchor="ctr" anchorCtr="0">
            <a:noAutofit/>
          </a:bodyPr>
          <a:lstStyle/>
          <a:p>
            <a:pPr marL="0" lvl="0" indent="0" algn="ctr" rtl="0">
              <a:spcBef>
                <a:spcPts val="0"/>
              </a:spcBef>
              <a:spcAft>
                <a:spcPts val="0"/>
              </a:spcAft>
              <a:buNone/>
            </a:pPr>
            <a:r>
              <a:rPr lang="hr-HR" dirty="0">
                <a:latin typeface="Assistant"/>
                <a:ea typeface="Assistant"/>
                <a:cs typeface="Assistant"/>
                <a:sym typeface="Assistant"/>
              </a:rPr>
              <a:t>Josipa Poduje, prof.</a:t>
            </a:r>
          </a:p>
          <a:p>
            <a:pPr marL="0" lvl="0" indent="0" algn="ctr" rtl="0">
              <a:spcBef>
                <a:spcPts val="0"/>
              </a:spcBef>
              <a:spcAft>
                <a:spcPts val="0"/>
              </a:spcAft>
              <a:buNone/>
            </a:pPr>
            <a:endParaRPr lang="hr-HR" dirty="0">
              <a:latin typeface="Assistant"/>
              <a:ea typeface="Assistant"/>
              <a:cs typeface="Assistant"/>
              <a:sym typeface="Assistant"/>
            </a:endParaRPr>
          </a:p>
          <a:p>
            <a:pPr marL="0" lvl="0" indent="0" algn="ctr" rtl="0">
              <a:spcBef>
                <a:spcPts val="0"/>
              </a:spcBef>
              <a:spcAft>
                <a:spcPts val="0"/>
              </a:spcAft>
              <a:buNone/>
            </a:pPr>
            <a:r>
              <a:rPr lang="hr-HR" dirty="0">
                <a:latin typeface="Assistant"/>
                <a:ea typeface="Assistant"/>
                <a:cs typeface="Assistant"/>
                <a:sym typeface="Assistant"/>
              </a:rPr>
              <a:t>Srednja škola Antun Matijašević </a:t>
            </a:r>
            <a:r>
              <a:rPr lang="hr-HR" dirty="0" err="1">
                <a:latin typeface="Assistant"/>
                <a:ea typeface="Assistant"/>
                <a:cs typeface="Assistant"/>
                <a:sym typeface="Assistant"/>
              </a:rPr>
              <a:t>Karamaneo</a:t>
            </a:r>
            <a:r>
              <a:rPr lang="hr-HR" dirty="0">
                <a:latin typeface="Assistant"/>
                <a:ea typeface="Assistant"/>
                <a:cs typeface="Assistant"/>
                <a:sym typeface="Assistant"/>
              </a:rPr>
              <a:t> Vis</a:t>
            </a:r>
            <a:endParaRPr dirty="0">
              <a:latin typeface="Assistant"/>
              <a:ea typeface="Assistant"/>
              <a:cs typeface="Assistant"/>
              <a:sym typeface="Assistant"/>
            </a:endParaRPr>
          </a:p>
        </p:txBody>
      </p:sp>
      <p:pic>
        <p:nvPicPr>
          <p:cNvPr id="198" name="Google Shape;198;p35"/>
          <p:cNvPicPr preferRelativeResize="0"/>
          <p:nvPr/>
        </p:nvPicPr>
        <p:blipFill rotWithShape="1">
          <a:blip r:embed="rId3">
            <a:alphaModFix/>
          </a:blip>
          <a:srcRect l="12833" t="14829" r="42573" b="22466"/>
          <a:stretch/>
        </p:blipFill>
        <p:spPr>
          <a:xfrm>
            <a:off x="0" y="0"/>
            <a:ext cx="4061637" cy="5143500"/>
          </a:xfrm>
          <a:prstGeom prst="rect">
            <a:avLst/>
          </a:prstGeom>
          <a:noFill/>
          <a:ln>
            <a:noFill/>
          </a:ln>
        </p:spPr>
      </p:pic>
      <p:cxnSp>
        <p:nvCxnSpPr>
          <p:cNvPr id="199" name="Google Shape;199;p35"/>
          <p:cNvCxnSpPr/>
          <p:nvPr/>
        </p:nvCxnSpPr>
        <p:spPr>
          <a:xfrm rot="10800000" flipH="1">
            <a:off x="-99475" y="653300"/>
            <a:ext cx="4672500" cy="4530000"/>
          </a:xfrm>
          <a:prstGeom prst="straightConnector1">
            <a:avLst/>
          </a:prstGeom>
          <a:noFill/>
          <a:ln w="19050" cap="flat" cmpd="sng">
            <a:solidFill>
              <a:schemeClr val="lt1"/>
            </a:solidFill>
            <a:prstDash val="solid"/>
            <a:round/>
            <a:headEnd type="none" w="med" len="med"/>
            <a:tailEnd type="none" w="med" len="med"/>
          </a:ln>
        </p:spPr>
      </p:cxnSp>
      <p:cxnSp>
        <p:nvCxnSpPr>
          <p:cNvPr id="200" name="Google Shape;200;p35"/>
          <p:cNvCxnSpPr/>
          <p:nvPr/>
        </p:nvCxnSpPr>
        <p:spPr>
          <a:xfrm>
            <a:off x="5916585" y="3030268"/>
            <a:ext cx="2135400" cy="0"/>
          </a:xfrm>
          <a:prstGeom prst="straightConnector1">
            <a:avLst/>
          </a:prstGeom>
          <a:noFill/>
          <a:ln w="19050" cap="flat" cmpd="sng">
            <a:solidFill>
              <a:srgbClr val="CCCCCC"/>
            </a:solidFill>
            <a:prstDash val="solid"/>
            <a:round/>
            <a:headEnd type="none" w="med" len="med"/>
            <a:tailEnd type="none" w="med" len="med"/>
          </a:ln>
        </p:spPr>
      </p:cxnSp>
    </p:spTree>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368"/>
        <p:cNvGrpSpPr/>
        <p:nvPr/>
      </p:nvGrpSpPr>
      <p:grpSpPr>
        <a:xfrm>
          <a:off x="0" y="0"/>
          <a:ext cx="0" cy="0"/>
          <a:chOff x="0" y="0"/>
          <a:chExt cx="0" cy="0"/>
        </a:xfrm>
      </p:grpSpPr>
      <p:pic>
        <p:nvPicPr>
          <p:cNvPr id="370" name="Google Shape;370;p47"/>
          <p:cNvPicPr preferRelativeResize="0"/>
          <p:nvPr/>
        </p:nvPicPr>
        <p:blipFill rotWithShape="1">
          <a:blip r:embed="rId3">
            <a:alphaModFix/>
          </a:blip>
          <a:srcRect l="-5" r="41849"/>
          <a:stretch/>
        </p:blipFill>
        <p:spPr>
          <a:xfrm rot="5400000" flipH="1">
            <a:off x="2571900" y="-708600"/>
            <a:ext cx="3270000" cy="8434200"/>
          </a:xfrm>
          <a:prstGeom prst="rtTriangle">
            <a:avLst/>
          </a:prstGeom>
          <a:noFill/>
          <a:ln>
            <a:noFill/>
          </a:ln>
        </p:spPr>
      </p:pic>
      <p:cxnSp>
        <p:nvCxnSpPr>
          <p:cNvPr id="371" name="Google Shape;371;p47"/>
          <p:cNvCxnSpPr/>
          <p:nvPr/>
        </p:nvCxnSpPr>
        <p:spPr>
          <a:xfrm rot="10800000" flipH="1">
            <a:off x="-330475" y="2328775"/>
            <a:ext cx="1509000" cy="936300"/>
          </a:xfrm>
          <a:prstGeom prst="straightConnector1">
            <a:avLst/>
          </a:prstGeom>
          <a:noFill/>
          <a:ln w="19050" cap="flat" cmpd="sng">
            <a:solidFill>
              <a:schemeClr val="lt2"/>
            </a:solidFill>
            <a:prstDash val="solid"/>
            <a:round/>
            <a:headEnd type="none" w="med" len="med"/>
            <a:tailEnd type="none" w="med" len="med"/>
          </a:ln>
        </p:spPr>
      </p:cxnSp>
      <p:sp>
        <p:nvSpPr>
          <p:cNvPr id="372" name="Google Shape;372;p47"/>
          <p:cNvSpPr txBox="1">
            <a:spLocks noGrp="1"/>
          </p:cNvSpPr>
          <p:nvPr>
            <p:ph type="title"/>
          </p:nvPr>
        </p:nvSpPr>
        <p:spPr>
          <a:xfrm>
            <a:off x="5304800" y="1699500"/>
            <a:ext cx="2988595" cy="1090200"/>
          </a:xfrm>
          <a:prstGeom prst="rect">
            <a:avLst/>
          </a:prstGeom>
        </p:spPr>
        <p:txBody>
          <a:bodyPr spcFirstLastPara="1" wrap="square" lIns="0" tIns="0" rIns="0" bIns="0" anchor="ctr" anchorCtr="0">
            <a:noAutofit/>
          </a:bodyPr>
          <a:lstStyle/>
          <a:p>
            <a:pPr fontAlgn="base"/>
            <a:r>
              <a:rPr lang="hr-HR" b="1" dirty="0" err="1"/>
              <a:t>Every</a:t>
            </a:r>
            <a:r>
              <a:rPr lang="hr-HR" b="1" dirty="0"/>
              <a:t> </a:t>
            </a:r>
            <a:r>
              <a:rPr lang="hr-HR" b="1" dirty="0" err="1"/>
              <a:t>day</a:t>
            </a:r>
            <a:endParaRPr lang="hr-HR" b="1" dirty="0"/>
          </a:p>
        </p:txBody>
      </p:sp>
      <p:cxnSp>
        <p:nvCxnSpPr>
          <p:cNvPr id="375" name="Google Shape;375;p47"/>
          <p:cNvCxnSpPr/>
          <p:nvPr/>
        </p:nvCxnSpPr>
        <p:spPr>
          <a:xfrm>
            <a:off x="6288650" y="2783700"/>
            <a:ext cx="2135400" cy="0"/>
          </a:xfrm>
          <a:prstGeom prst="straightConnector1">
            <a:avLst/>
          </a:prstGeom>
          <a:noFill/>
          <a:ln w="19050" cap="flat" cmpd="sng">
            <a:solidFill>
              <a:srgbClr val="CCCCCC"/>
            </a:solidFill>
            <a:prstDash val="solid"/>
            <a:round/>
            <a:headEnd type="none" w="med" len="med"/>
            <a:tailEnd type="none" w="med" len="med"/>
          </a:ln>
        </p:spPr>
      </p:cxnSp>
    </p:spTree>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7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2"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21"/>
        <p:cNvGrpSpPr/>
        <p:nvPr/>
      </p:nvGrpSpPr>
      <p:grpSpPr>
        <a:xfrm>
          <a:off x="0" y="0"/>
          <a:ext cx="0" cy="0"/>
          <a:chOff x="0" y="0"/>
          <a:chExt cx="0" cy="0"/>
        </a:xfrm>
      </p:grpSpPr>
      <p:sp>
        <p:nvSpPr>
          <p:cNvPr id="222" name="Google Shape;222;p38"/>
          <p:cNvSpPr/>
          <p:nvPr/>
        </p:nvSpPr>
        <p:spPr>
          <a:xfrm>
            <a:off x="67844" y="1605067"/>
            <a:ext cx="614100" cy="614100"/>
          </a:xfrm>
          <a:prstGeom prst="ellipse">
            <a:avLst/>
          </a:prstGeom>
          <a:noFill/>
          <a:ln w="19050" cap="flat" cmpd="sng">
            <a:solidFill>
              <a:srgbClr val="CCCCCC"/>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223;p38"/>
          <p:cNvSpPr/>
          <p:nvPr/>
        </p:nvSpPr>
        <p:spPr>
          <a:xfrm>
            <a:off x="67844" y="2793585"/>
            <a:ext cx="614100" cy="614100"/>
          </a:xfrm>
          <a:prstGeom prst="ellipse">
            <a:avLst/>
          </a:prstGeom>
          <a:noFill/>
          <a:ln w="1905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224;p38"/>
          <p:cNvSpPr/>
          <p:nvPr/>
        </p:nvSpPr>
        <p:spPr>
          <a:xfrm>
            <a:off x="67844" y="3912983"/>
            <a:ext cx="614100" cy="557696"/>
          </a:xfrm>
          <a:prstGeom prst="ellipse">
            <a:avLst/>
          </a:prstGeom>
          <a:noFill/>
          <a:ln w="1905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226;p38"/>
          <p:cNvSpPr txBox="1">
            <a:spLocks noGrp="1"/>
          </p:cNvSpPr>
          <p:nvPr>
            <p:ph type="title"/>
          </p:nvPr>
        </p:nvSpPr>
        <p:spPr>
          <a:xfrm>
            <a:off x="798785" y="1178386"/>
            <a:ext cx="6261234" cy="1256470"/>
          </a:xfrm>
          <a:prstGeom prst="rect">
            <a:avLst/>
          </a:prstGeom>
        </p:spPr>
        <p:txBody>
          <a:bodyPr spcFirstLastPara="1" wrap="square" lIns="0" tIns="0" rIns="0" bIns="0" anchor="ctr" anchorCtr="0">
            <a:noAutofit/>
          </a:bodyPr>
          <a:lstStyle/>
          <a:p>
            <a:pPr>
              <a:buClr>
                <a:schemeClr val="dk2"/>
              </a:buClr>
              <a:buSzPts val="1600"/>
            </a:pPr>
            <a:r>
              <a:rPr lang="en-US" sz="1600" dirty="0">
                <a:solidFill>
                  <a:schemeClr val="dk2"/>
                </a:solidFill>
                <a:latin typeface="Comic Sans MS" panose="030F0702030302020204" pitchFamily="66" charset="0"/>
                <a:cs typeface="Assistant"/>
                <a:sym typeface="Assistant"/>
              </a:rPr>
              <a:t>Main meals should contain three basic elements, which can also be found throughout the day:</a:t>
            </a:r>
            <a:br>
              <a:rPr lang="en-US" sz="1600" dirty="0">
                <a:solidFill>
                  <a:schemeClr val="dk2"/>
                </a:solidFill>
                <a:latin typeface="Comic Sans MS" panose="030F0702030302020204" pitchFamily="66" charset="0"/>
                <a:cs typeface="Assistant"/>
                <a:sym typeface="Assistant"/>
              </a:rPr>
            </a:br>
            <a:br>
              <a:rPr lang="en-US" sz="1600" dirty="0">
                <a:solidFill>
                  <a:schemeClr val="dk2"/>
                </a:solidFill>
                <a:latin typeface="Comic Sans MS" panose="030F0702030302020204" pitchFamily="66" charset="0"/>
                <a:cs typeface="Assistant"/>
                <a:sym typeface="Assistant"/>
              </a:rPr>
            </a:br>
            <a:r>
              <a:rPr lang="en-US" sz="1600" dirty="0">
                <a:solidFill>
                  <a:schemeClr val="dk2"/>
                </a:solidFill>
                <a:latin typeface="Comic Sans MS" panose="030F0702030302020204" pitchFamily="66" charset="0"/>
                <a:cs typeface="Assistant"/>
                <a:sym typeface="Assistant"/>
              </a:rPr>
              <a:t>Cereals: one or two servings per meal in the form of bread, pasta, rice, couscous and others. Preferably whole grain, since processing normally removes </a:t>
            </a:r>
            <a:r>
              <a:rPr lang="en-US" sz="1600" dirty="0" err="1">
                <a:solidFill>
                  <a:schemeClr val="dk2"/>
                </a:solidFill>
                <a:latin typeface="Comic Sans MS" panose="030F0702030302020204" pitchFamily="66" charset="0"/>
                <a:cs typeface="Assistant"/>
                <a:sym typeface="Assistant"/>
              </a:rPr>
              <a:t>fibre</a:t>
            </a:r>
            <a:r>
              <a:rPr lang="en-US" sz="1600" dirty="0">
                <a:solidFill>
                  <a:schemeClr val="dk2"/>
                </a:solidFill>
                <a:latin typeface="Comic Sans MS" panose="030F0702030302020204" pitchFamily="66" charset="0"/>
                <a:cs typeface="Assistant"/>
                <a:sym typeface="Assistant"/>
              </a:rPr>
              <a:t> and some valuable nutrients (Mg, Fe, vitamins, </a:t>
            </a:r>
            <a:r>
              <a:rPr lang="en-US" sz="1600" dirty="0" err="1">
                <a:solidFill>
                  <a:schemeClr val="dk2"/>
                </a:solidFill>
                <a:latin typeface="Comic Sans MS" panose="030F0702030302020204" pitchFamily="66" charset="0"/>
                <a:cs typeface="Assistant"/>
                <a:sym typeface="Assistant"/>
              </a:rPr>
              <a:t>etc</a:t>
            </a:r>
            <a:r>
              <a:rPr lang="hr-HR" sz="1600" dirty="0">
                <a:solidFill>
                  <a:schemeClr val="dk2"/>
                </a:solidFill>
                <a:latin typeface="Comic Sans MS" panose="030F0702030302020204" pitchFamily="66" charset="0"/>
                <a:cs typeface="Assistant"/>
                <a:sym typeface="Assistant"/>
              </a:rPr>
              <a:t>)</a:t>
            </a:r>
            <a:br>
              <a:rPr lang="en-US" sz="1600" dirty="0">
                <a:solidFill>
                  <a:schemeClr val="dk2"/>
                </a:solidFill>
                <a:latin typeface="Comic Sans MS" panose="030F0702030302020204" pitchFamily="66" charset="0"/>
                <a:cs typeface="Assistant"/>
                <a:sym typeface="Assistant"/>
              </a:rPr>
            </a:br>
            <a:br>
              <a:rPr lang="en-US" sz="1600" dirty="0">
                <a:solidFill>
                  <a:schemeClr val="dk2"/>
                </a:solidFill>
                <a:latin typeface="Comic Sans MS" panose="030F0702030302020204" pitchFamily="66" charset="0"/>
                <a:cs typeface="Assistant"/>
                <a:sym typeface="Assistant"/>
              </a:rPr>
            </a:br>
            <a:endParaRPr sz="1600" b="1" dirty="0">
              <a:solidFill>
                <a:schemeClr val="dk2"/>
              </a:solidFill>
              <a:latin typeface="Comic Sans MS" panose="030F0702030302020204" pitchFamily="66" charset="0"/>
              <a:cs typeface="Assistant"/>
              <a:sym typeface="Assistant"/>
            </a:endParaRPr>
          </a:p>
        </p:txBody>
      </p:sp>
      <p:sp>
        <p:nvSpPr>
          <p:cNvPr id="227" name="Google Shape;227;p38"/>
          <p:cNvSpPr txBox="1">
            <a:spLocks noGrp="1"/>
          </p:cNvSpPr>
          <p:nvPr>
            <p:ph type="title" idx="2"/>
          </p:nvPr>
        </p:nvSpPr>
        <p:spPr>
          <a:xfrm>
            <a:off x="138604" y="1710817"/>
            <a:ext cx="469800" cy="402600"/>
          </a:xfrm>
          <a:prstGeom prst="rect">
            <a:avLst/>
          </a:prstGeom>
        </p:spPr>
        <p:txBody>
          <a:bodyPr spcFirstLastPara="1" wrap="square" lIns="0" tIns="0" rIns="0" bIns="0" anchor="ctr" anchorCtr="0">
            <a:noAutofit/>
          </a:bodyPr>
          <a:lstStyle/>
          <a:p>
            <a:pPr marL="0" lvl="0" indent="0" algn="ctr" rtl="0">
              <a:spcBef>
                <a:spcPts val="0"/>
              </a:spcBef>
              <a:spcAft>
                <a:spcPts val="0"/>
              </a:spcAft>
              <a:buNone/>
            </a:pPr>
            <a:r>
              <a:rPr lang="en" dirty="0">
                <a:solidFill>
                  <a:srgbClr val="434343"/>
                </a:solidFill>
              </a:rPr>
              <a:t>01</a:t>
            </a:r>
            <a:endParaRPr dirty="0">
              <a:solidFill>
                <a:srgbClr val="434343"/>
              </a:solidFill>
            </a:endParaRPr>
          </a:p>
        </p:txBody>
      </p:sp>
      <p:sp>
        <p:nvSpPr>
          <p:cNvPr id="230" name="Google Shape;230;p38"/>
          <p:cNvSpPr txBox="1">
            <a:spLocks noGrp="1"/>
          </p:cNvSpPr>
          <p:nvPr>
            <p:ph type="title" idx="4"/>
          </p:nvPr>
        </p:nvSpPr>
        <p:spPr>
          <a:xfrm>
            <a:off x="104568" y="2899335"/>
            <a:ext cx="469800" cy="402600"/>
          </a:xfrm>
          <a:prstGeom prst="rect">
            <a:avLst/>
          </a:prstGeom>
        </p:spPr>
        <p:txBody>
          <a:bodyPr spcFirstLastPara="1" wrap="square" lIns="0" tIns="0" rIns="0" bIns="0" anchor="ctr" anchorCtr="0">
            <a:noAutofit/>
          </a:bodyPr>
          <a:lstStyle/>
          <a:p>
            <a:pPr marL="0" lvl="0" indent="0" algn="ctr" rtl="0">
              <a:spcBef>
                <a:spcPts val="0"/>
              </a:spcBef>
              <a:spcAft>
                <a:spcPts val="0"/>
              </a:spcAft>
              <a:buNone/>
            </a:pPr>
            <a:r>
              <a:rPr lang="en" dirty="0"/>
              <a:t>02</a:t>
            </a:r>
            <a:endParaRPr dirty="0"/>
          </a:p>
        </p:txBody>
      </p:sp>
      <p:sp>
        <p:nvSpPr>
          <p:cNvPr id="233" name="Google Shape;233;p38"/>
          <p:cNvSpPr txBox="1">
            <a:spLocks noGrp="1"/>
          </p:cNvSpPr>
          <p:nvPr>
            <p:ph type="title" idx="7"/>
          </p:nvPr>
        </p:nvSpPr>
        <p:spPr>
          <a:xfrm>
            <a:off x="139994" y="3990531"/>
            <a:ext cx="469800" cy="402600"/>
          </a:xfrm>
          <a:prstGeom prst="rect">
            <a:avLst/>
          </a:prstGeom>
        </p:spPr>
        <p:txBody>
          <a:bodyPr spcFirstLastPara="1" wrap="square" lIns="0" tIns="0" rIns="0" bIns="0" anchor="ctr" anchorCtr="0">
            <a:noAutofit/>
          </a:bodyPr>
          <a:lstStyle/>
          <a:p>
            <a:pPr marL="0" lvl="0" indent="0" algn="ctr" rtl="0">
              <a:spcBef>
                <a:spcPts val="0"/>
              </a:spcBef>
              <a:spcAft>
                <a:spcPts val="0"/>
              </a:spcAft>
              <a:buNone/>
            </a:pPr>
            <a:r>
              <a:rPr lang="en" dirty="0"/>
              <a:t>03</a:t>
            </a:r>
            <a:endParaRPr dirty="0"/>
          </a:p>
        </p:txBody>
      </p:sp>
      <p:sp>
        <p:nvSpPr>
          <p:cNvPr id="234" name="Google Shape;234;p38"/>
          <p:cNvSpPr txBox="1">
            <a:spLocks noGrp="1"/>
          </p:cNvSpPr>
          <p:nvPr>
            <p:ph type="subTitle" idx="8"/>
          </p:nvPr>
        </p:nvSpPr>
        <p:spPr>
          <a:xfrm>
            <a:off x="729635" y="2793585"/>
            <a:ext cx="6837471" cy="852681"/>
          </a:xfrm>
          <a:prstGeom prst="rect">
            <a:avLst/>
          </a:prstGeom>
        </p:spPr>
        <p:txBody>
          <a:bodyPr spcFirstLastPara="1" wrap="square" lIns="0" tIns="0" rIns="0" bIns="0" anchor="ctr" anchorCtr="0">
            <a:noAutofit/>
          </a:bodyPr>
          <a:lstStyle/>
          <a:p>
            <a:pPr marL="0" lvl="0" indent="0"/>
            <a:r>
              <a:rPr lang="en-US" dirty="0">
                <a:latin typeface="Comic Sans MS" panose="030F0702030302020204" pitchFamily="66" charset="0"/>
              </a:rPr>
              <a:t>Vegetables: two or more servings per meal. In order to ensure vitamin and mineral daily intakes, at least one of the servings should be consumed raw (one meal/d</a:t>
            </a:r>
            <a:r>
              <a:rPr lang="hr-HR" dirty="0">
                <a:latin typeface="Comic Sans MS" panose="030F0702030302020204" pitchFamily="66" charset="0"/>
              </a:rPr>
              <a:t>)</a:t>
            </a:r>
            <a:br>
              <a:rPr lang="en-US" dirty="0">
                <a:latin typeface="Comic Sans MS" panose="030F0702030302020204" pitchFamily="66" charset="0"/>
              </a:rPr>
            </a:br>
            <a:endParaRPr dirty="0">
              <a:latin typeface="Comic Sans MS" panose="030F0702030302020204" pitchFamily="66" charset="0"/>
            </a:endParaRPr>
          </a:p>
        </p:txBody>
      </p:sp>
      <p:sp>
        <p:nvSpPr>
          <p:cNvPr id="237" name="Google Shape;237;p38"/>
          <p:cNvSpPr txBox="1">
            <a:spLocks noGrp="1"/>
          </p:cNvSpPr>
          <p:nvPr>
            <p:ph type="subTitle" idx="14"/>
          </p:nvPr>
        </p:nvSpPr>
        <p:spPr>
          <a:xfrm>
            <a:off x="798785" y="3711689"/>
            <a:ext cx="6410089" cy="1105455"/>
          </a:xfrm>
          <a:prstGeom prst="rect">
            <a:avLst/>
          </a:prstGeom>
        </p:spPr>
        <p:txBody>
          <a:bodyPr spcFirstLastPara="1" wrap="square" lIns="0" tIns="0" rIns="0" bIns="0" anchor="ctr" anchorCtr="0">
            <a:noAutofit/>
          </a:bodyPr>
          <a:lstStyle/>
          <a:p>
            <a:pPr marL="0" lvl="0" indent="0"/>
            <a:r>
              <a:rPr lang="en-US" dirty="0">
                <a:latin typeface="Comic Sans MS" panose="030F0702030302020204" pitchFamily="66" charset="0"/>
              </a:rPr>
              <a:t>Fruit: one or two servings per meal, as the most frequently chosen dessert. The concept of ‘variety in </a:t>
            </a:r>
            <a:r>
              <a:rPr lang="en-US" dirty="0" err="1">
                <a:latin typeface="Comic Sans MS" panose="030F0702030302020204" pitchFamily="66" charset="0"/>
              </a:rPr>
              <a:t>colours</a:t>
            </a:r>
            <a:r>
              <a:rPr lang="en-US" dirty="0">
                <a:latin typeface="Comic Sans MS" panose="030F0702030302020204" pitchFamily="66" charset="0"/>
              </a:rPr>
              <a:t> and textures’ is highlighted, in the case of fruit and vegetables, in order to ensure a wide variety of antioxidants and protective compounds</a:t>
            </a:r>
            <a:r>
              <a:rPr lang="en-US" b="1" dirty="0">
                <a:latin typeface="Comic Sans MS" panose="030F0702030302020204" pitchFamily="66" charset="0"/>
              </a:rPr>
              <a:t>.</a:t>
            </a:r>
            <a:endParaRPr dirty="0">
              <a:latin typeface="Comic Sans MS" panose="030F0702030302020204" pitchFamily="66" charset="0"/>
            </a:endParaRPr>
          </a:p>
        </p:txBody>
      </p:sp>
      <p:pic>
        <p:nvPicPr>
          <p:cNvPr id="239" name="Google Shape;239;p38"/>
          <p:cNvPicPr preferRelativeResize="0"/>
          <p:nvPr/>
        </p:nvPicPr>
        <p:blipFill rotWithShape="1">
          <a:blip r:embed="rId3">
            <a:alphaModFix/>
          </a:blip>
          <a:srcRect l="68024" t="13389"/>
          <a:stretch/>
        </p:blipFill>
        <p:spPr>
          <a:xfrm flipH="1">
            <a:off x="7720200" y="-15450"/>
            <a:ext cx="1423800" cy="5174400"/>
          </a:xfrm>
          <a:prstGeom prst="rect">
            <a:avLst/>
          </a:prstGeom>
          <a:noFill/>
          <a:ln>
            <a:noFill/>
          </a:ln>
        </p:spPr>
      </p:pic>
    </p:spTree>
    <p:extLst>
      <p:ext uri="{BB962C8B-B14F-4D97-AF65-F5344CB8AC3E}">
        <p14:creationId xmlns:p14="http://schemas.microsoft.com/office/powerpoint/2010/main" val="3898612460"/>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2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34">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37">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6" grpId="0"/>
      <p:bldP spid="234" grpId="0" build="p"/>
      <p:bldP spid="237"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368"/>
        <p:cNvGrpSpPr/>
        <p:nvPr/>
      </p:nvGrpSpPr>
      <p:grpSpPr>
        <a:xfrm>
          <a:off x="0" y="0"/>
          <a:ext cx="0" cy="0"/>
          <a:chOff x="0" y="0"/>
          <a:chExt cx="0" cy="0"/>
        </a:xfrm>
      </p:grpSpPr>
      <p:pic>
        <p:nvPicPr>
          <p:cNvPr id="370" name="Google Shape;370;p47"/>
          <p:cNvPicPr preferRelativeResize="0"/>
          <p:nvPr/>
        </p:nvPicPr>
        <p:blipFill rotWithShape="1">
          <a:blip r:embed="rId3">
            <a:alphaModFix/>
          </a:blip>
          <a:srcRect l="-5" r="41849"/>
          <a:stretch/>
        </p:blipFill>
        <p:spPr>
          <a:xfrm rot="5400000" flipH="1">
            <a:off x="2571900" y="-708600"/>
            <a:ext cx="3270000" cy="8434200"/>
          </a:xfrm>
          <a:prstGeom prst="rtTriangle">
            <a:avLst/>
          </a:prstGeom>
          <a:noFill/>
          <a:ln>
            <a:noFill/>
          </a:ln>
        </p:spPr>
      </p:pic>
      <p:cxnSp>
        <p:nvCxnSpPr>
          <p:cNvPr id="371" name="Google Shape;371;p47"/>
          <p:cNvCxnSpPr/>
          <p:nvPr/>
        </p:nvCxnSpPr>
        <p:spPr>
          <a:xfrm rot="10800000" flipH="1">
            <a:off x="-330475" y="2328775"/>
            <a:ext cx="1509000" cy="936300"/>
          </a:xfrm>
          <a:prstGeom prst="straightConnector1">
            <a:avLst/>
          </a:prstGeom>
          <a:noFill/>
          <a:ln w="19050" cap="flat" cmpd="sng">
            <a:solidFill>
              <a:schemeClr val="lt2"/>
            </a:solidFill>
            <a:prstDash val="solid"/>
            <a:round/>
            <a:headEnd type="none" w="med" len="med"/>
            <a:tailEnd type="none" w="med" len="med"/>
          </a:ln>
        </p:spPr>
      </p:cxnSp>
      <p:sp>
        <p:nvSpPr>
          <p:cNvPr id="372" name="Google Shape;372;p47"/>
          <p:cNvSpPr txBox="1">
            <a:spLocks noGrp="1"/>
          </p:cNvSpPr>
          <p:nvPr>
            <p:ph type="title"/>
          </p:nvPr>
        </p:nvSpPr>
        <p:spPr>
          <a:xfrm>
            <a:off x="5304800" y="1699500"/>
            <a:ext cx="2988595" cy="1090200"/>
          </a:xfrm>
          <a:prstGeom prst="rect">
            <a:avLst/>
          </a:prstGeom>
        </p:spPr>
        <p:txBody>
          <a:bodyPr spcFirstLastPara="1" wrap="square" lIns="0" tIns="0" rIns="0" bIns="0" anchor="ctr" anchorCtr="0">
            <a:noAutofit/>
          </a:bodyPr>
          <a:lstStyle/>
          <a:p>
            <a:pPr fontAlgn="base"/>
            <a:r>
              <a:rPr lang="hr-HR" b="1" dirty="0" err="1"/>
              <a:t>Weekly</a:t>
            </a:r>
            <a:endParaRPr lang="hr-HR" b="1" dirty="0"/>
          </a:p>
        </p:txBody>
      </p:sp>
      <p:cxnSp>
        <p:nvCxnSpPr>
          <p:cNvPr id="375" name="Google Shape;375;p47"/>
          <p:cNvCxnSpPr/>
          <p:nvPr/>
        </p:nvCxnSpPr>
        <p:spPr>
          <a:xfrm>
            <a:off x="6288650" y="2783700"/>
            <a:ext cx="2135400" cy="0"/>
          </a:xfrm>
          <a:prstGeom prst="straightConnector1">
            <a:avLst/>
          </a:prstGeom>
          <a:noFill/>
          <a:ln w="19050" cap="flat" cmpd="sng">
            <a:solidFill>
              <a:srgbClr val="CCCCCC"/>
            </a:solidFill>
            <a:prstDash val="solid"/>
            <a:round/>
            <a:headEnd type="none" w="med" len="med"/>
            <a:tailEnd type="none" w="med" len="med"/>
          </a:ln>
        </p:spPr>
      </p:cxnSp>
    </p:spTree>
    <p:extLst>
      <p:ext uri="{BB962C8B-B14F-4D97-AF65-F5344CB8AC3E}">
        <p14:creationId xmlns:p14="http://schemas.microsoft.com/office/powerpoint/2010/main" val="1973802941"/>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7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2"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zervirano mjesto teksta 2">
            <a:extLst>
              <a:ext uri="{FF2B5EF4-FFF2-40B4-BE49-F238E27FC236}">
                <a16:creationId xmlns:a16="http://schemas.microsoft.com/office/drawing/2014/main" id="{67F760A8-7735-4CC7-8718-125527B056D8}"/>
              </a:ext>
            </a:extLst>
          </p:cNvPr>
          <p:cNvSpPr>
            <a:spLocks noGrp="1"/>
          </p:cNvSpPr>
          <p:nvPr>
            <p:ph type="body" idx="1"/>
          </p:nvPr>
        </p:nvSpPr>
        <p:spPr>
          <a:xfrm>
            <a:off x="354684" y="263679"/>
            <a:ext cx="8434632" cy="2575215"/>
          </a:xfrm>
        </p:spPr>
        <p:txBody>
          <a:bodyPr/>
          <a:lstStyle/>
          <a:p>
            <a:pPr marL="152400" indent="0">
              <a:buNone/>
            </a:pPr>
            <a:r>
              <a:rPr lang="en-US" sz="1800" dirty="0">
                <a:latin typeface="Comic Sans MS" panose="030F0702030302020204" pitchFamily="66" charset="0"/>
              </a:rPr>
              <a:t>Consumption of a variety of plant- and animal-origin proteins is recommended. Traditional Mediterranean dishes do not usually have animal-origin protein foods as the main ingredient but rather as a source of</a:t>
            </a:r>
            <a:r>
              <a:rPr lang="hr-HR" sz="1800" dirty="0">
                <a:latin typeface="Comic Sans MS" panose="030F0702030302020204" pitchFamily="66" charset="0"/>
              </a:rPr>
              <a:t> </a:t>
            </a:r>
            <a:r>
              <a:rPr lang="hr-HR" sz="1800" dirty="0" err="1">
                <a:latin typeface="Comic Sans MS" panose="030F0702030302020204" pitchFamily="66" charset="0"/>
              </a:rPr>
              <a:t>flavor</a:t>
            </a:r>
            <a:r>
              <a:rPr lang="hr-HR" sz="1800" dirty="0">
                <a:latin typeface="Comic Sans MS" panose="030F0702030302020204" pitchFamily="66" charset="0"/>
              </a:rPr>
              <a:t>.</a:t>
            </a:r>
          </a:p>
          <a:p>
            <a:pPr marL="438150" indent="-285750">
              <a:buFont typeface="Wingdings" panose="05000000000000000000" pitchFamily="2" charset="2"/>
              <a:buChar char="Ø"/>
            </a:pPr>
            <a:r>
              <a:rPr lang="en-US" sz="1800" dirty="0">
                <a:latin typeface="Comic Sans MS" panose="030F0702030302020204" pitchFamily="66" charset="0"/>
              </a:rPr>
              <a:t>Fish and shellfish (two or more servings), white meat (two servings) and eggs (two to four servings) are good sources of animal protein.</a:t>
            </a:r>
            <a:endParaRPr lang="hr-HR" sz="1800" dirty="0">
              <a:latin typeface="Comic Sans MS" panose="030F0702030302020204" pitchFamily="66" charset="0"/>
            </a:endParaRPr>
          </a:p>
          <a:p>
            <a:pPr marL="438150" indent="-285750">
              <a:buFont typeface="Wingdings" panose="05000000000000000000" pitchFamily="2" charset="2"/>
              <a:buChar char="Ø"/>
            </a:pPr>
            <a:r>
              <a:rPr lang="en-US" sz="1800" dirty="0">
                <a:latin typeface="Comic Sans MS" panose="030F0702030302020204" pitchFamily="66" charset="0"/>
              </a:rPr>
              <a:t>Potatoes are also included on the weekly level (three or fewer servings per week), as they are a part of many traditional recipes with meat and fish</a:t>
            </a:r>
            <a:endParaRPr lang="hr-HR" sz="1800" dirty="0">
              <a:latin typeface="Comic Sans MS" panose="030F0702030302020204" pitchFamily="66" charset="0"/>
            </a:endParaRPr>
          </a:p>
        </p:txBody>
      </p:sp>
      <p:pic>
        <p:nvPicPr>
          <p:cNvPr id="2050" name="Picture 2" descr="JELA OD RIBE - Coolinarika">
            <a:extLst>
              <a:ext uri="{FF2B5EF4-FFF2-40B4-BE49-F238E27FC236}">
                <a16:creationId xmlns:a16="http://schemas.microsoft.com/office/drawing/2014/main" id="{B707A3C7-1151-4A4A-84E3-14096084345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3037690"/>
            <a:ext cx="2796473" cy="2094655"/>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JELO OD RIBE - 177 članaka | Gastro.24sata.hr">
            <a:extLst>
              <a:ext uri="{FF2B5EF4-FFF2-40B4-BE49-F238E27FC236}">
                <a16:creationId xmlns:a16="http://schemas.microsoft.com/office/drawing/2014/main" id="{D28CD143-AB4E-4B0D-A1AF-84A0DB8EBB7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96473" y="3037690"/>
            <a:ext cx="3147706" cy="2094655"/>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Jela od školjaka: recepti s detaljnim opisom">
            <a:extLst>
              <a:ext uri="{FF2B5EF4-FFF2-40B4-BE49-F238E27FC236}">
                <a16:creationId xmlns:a16="http://schemas.microsoft.com/office/drawing/2014/main" id="{298B0E91-1081-4BF9-9E7C-F7EC4EBE374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976562" y="3037689"/>
            <a:ext cx="3727987" cy="209465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82378082"/>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368"/>
        <p:cNvGrpSpPr/>
        <p:nvPr/>
      </p:nvGrpSpPr>
      <p:grpSpPr>
        <a:xfrm>
          <a:off x="0" y="0"/>
          <a:ext cx="0" cy="0"/>
          <a:chOff x="0" y="0"/>
          <a:chExt cx="0" cy="0"/>
        </a:xfrm>
      </p:grpSpPr>
      <p:pic>
        <p:nvPicPr>
          <p:cNvPr id="370" name="Google Shape;370;p47"/>
          <p:cNvPicPr preferRelativeResize="0"/>
          <p:nvPr/>
        </p:nvPicPr>
        <p:blipFill rotWithShape="1">
          <a:blip r:embed="rId3">
            <a:alphaModFix/>
          </a:blip>
          <a:srcRect l="-5" r="41849"/>
          <a:stretch/>
        </p:blipFill>
        <p:spPr>
          <a:xfrm rot="5400000" flipH="1">
            <a:off x="2571900" y="-708600"/>
            <a:ext cx="3270000" cy="8434200"/>
          </a:xfrm>
          <a:prstGeom prst="rtTriangle">
            <a:avLst/>
          </a:prstGeom>
          <a:noFill/>
          <a:ln>
            <a:noFill/>
          </a:ln>
        </p:spPr>
      </p:pic>
      <p:cxnSp>
        <p:nvCxnSpPr>
          <p:cNvPr id="371" name="Google Shape;371;p47"/>
          <p:cNvCxnSpPr/>
          <p:nvPr/>
        </p:nvCxnSpPr>
        <p:spPr>
          <a:xfrm rot="10800000" flipH="1">
            <a:off x="-330475" y="2328775"/>
            <a:ext cx="1509000" cy="936300"/>
          </a:xfrm>
          <a:prstGeom prst="straightConnector1">
            <a:avLst/>
          </a:prstGeom>
          <a:noFill/>
          <a:ln w="19050" cap="flat" cmpd="sng">
            <a:solidFill>
              <a:schemeClr val="lt2"/>
            </a:solidFill>
            <a:prstDash val="solid"/>
            <a:round/>
            <a:headEnd type="none" w="med" len="med"/>
            <a:tailEnd type="none" w="med" len="med"/>
          </a:ln>
        </p:spPr>
      </p:cxnSp>
      <p:sp>
        <p:nvSpPr>
          <p:cNvPr id="372" name="Google Shape;372;p47"/>
          <p:cNvSpPr txBox="1">
            <a:spLocks noGrp="1"/>
          </p:cNvSpPr>
          <p:nvPr>
            <p:ph type="title"/>
          </p:nvPr>
        </p:nvSpPr>
        <p:spPr>
          <a:xfrm>
            <a:off x="4327451" y="1699500"/>
            <a:ext cx="4416825" cy="1090200"/>
          </a:xfrm>
          <a:prstGeom prst="rect">
            <a:avLst/>
          </a:prstGeom>
        </p:spPr>
        <p:txBody>
          <a:bodyPr spcFirstLastPara="1" wrap="square" lIns="0" tIns="0" rIns="0" bIns="0" anchor="ctr" anchorCtr="0">
            <a:noAutofit/>
          </a:bodyPr>
          <a:lstStyle/>
          <a:p>
            <a:pPr fontAlgn="base"/>
            <a:r>
              <a:rPr lang="hr-HR" b="1" dirty="0" err="1"/>
              <a:t>Occasionally</a:t>
            </a:r>
            <a:endParaRPr lang="hr-HR" b="1" dirty="0"/>
          </a:p>
        </p:txBody>
      </p:sp>
      <p:cxnSp>
        <p:nvCxnSpPr>
          <p:cNvPr id="375" name="Google Shape;375;p47"/>
          <p:cNvCxnSpPr/>
          <p:nvPr/>
        </p:nvCxnSpPr>
        <p:spPr>
          <a:xfrm>
            <a:off x="6288650" y="2783700"/>
            <a:ext cx="2135400" cy="0"/>
          </a:xfrm>
          <a:prstGeom prst="straightConnector1">
            <a:avLst/>
          </a:prstGeom>
          <a:noFill/>
          <a:ln w="19050" cap="flat" cmpd="sng">
            <a:solidFill>
              <a:srgbClr val="CCCCCC"/>
            </a:solidFill>
            <a:prstDash val="solid"/>
            <a:round/>
            <a:headEnd type="none" w="med" len="med"/>
            <a:tailEnd type="none" w="med" len="med"/>
          </a:ln>
        </p:spPr>
      </p:cxnSp>
    </p:spTree>
    <p:extLst>
      <p:ext uri="{BB962C8B-B14F-4D97-AF65-F5344CB8AC3E}">
        <p14:creationId xmlns:p14="http://schemas.microsoft.com/office/powerpoint/2010/main" val="3583053748"/>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7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2"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zervirano mjesto teksta 2">
            <a:extLst>
              <a:ext uri="{FF2B5EF4-FFF2-40B4-BE49-F238E27FC236}">
                <a16:creationId xmlns:a16="http://schemas.microsoft.com/office/drawing/2014/main" id="{67F760A8-7735-4CC7-8718-125527B056D8}"/>
              </a:ext>
            </a:extLst>
          </p:cNvPr>
          <p:cNvSpPr>
            <a:spLocks noGrp="1"/>
          </p:cNvSpPr>
          <p:nvPr>
            <p:ph type="body" idx="1"/>
          </p:nvPr>
        </p:nvSpPr>
        <p:spPr>
          <a:xfrm>
            <a:off x="0" y="-3464"/>
            <a:ext cx="9144000" cy="2151242"/>
          </a:xfrm>
        </p:spPr>
        <p:txBody>
          <a:bodyPr/>
          <a:lstStyle/>
          <a:p>
            <a:pPr marL="495300" indent="-342900">
              <a:buFont typeface="Wingdings" panose="05000000000000000000" pitchFamily="2" charset="2"/>
              <a:buChar char="Ø"/>
            </a:pPr>
            <a:r>
              <a:rPr lang="hr-HR" sz="2000" dirty="0">
                <a:latin typeface="Comic Sans MS" panose="030F0702030302020204" pitchFamily="66" charset="0"/>
              </a:rPr>
              <a:t>At</a:t>
            </a:r>
            <a:r>
              <a:rPr lang="en-US" sz="2000" dirty="0">
                <a:latin typeface="Comic Sans MS" panose="030F0702030302020204" pitchFamily="66" charset="0"/>
              </a:rPr>
              <a:t> the top of the pyramid are the foods rich in sugars and unhealthy fats (sweets). Sugar, candies, pastries and beverages such as sweetened fruit juices and soft drinks should be consumed in small amounts and set aside for special occasions.</a:t>
            </a:r>
            <a:endParaRPr lang="hr-HR" sz="2000" dirty="0">
              <a:latin typeface="Comic Sans MS" panose="030F0702030302020204" pitchFamily="66" charset="0"/>
            </a:endParaRPr>
          </a:p>
        </p:txBody>
      </p:sp>
      <p:pic>
        <p:nvPicPr>
          <p:cNvPr id="2050" name="Picture 2" descr="https://vis-central.com/wp-content/uploads/2012/10/rozata-3-455x290.jpg">
            <a:extLst>
              <a:ext uri="{FF2B5EF4-FFF2-40B4-BE49-F238E27FC236}">
                <a16:creationId xmlns:a16="http://schemas.microsoft.com/office/drawing/2014/main" id="{66646423-4053-4F14-982C-61842010B69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147778"/>
            <a:ext cx="3375225" cy="2151242"/>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https://vis-central.com/wp-content/uploads/2012/05/cviti-6.jpg">
            <a:extLst>
              <a:ext uri="{FF2B5EF4-FFF2-40B4-BE49-F238E27FC236}">
                <a16:creationId xmlns:a16="http://schemas.microsoft.com/office/drawing/2014/main" id="{2EE4CFCB-3733-42EB-B6E1-9F9E9D57980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75225" y="2147777"/>
            <a:ext cx="2868324" cy="2151243"/>
          </a:xfrm>
          <a:prstGeom prst="rect">
            <a:avLst/>
          </a:prstGeom>
          <a:noFill/>
          <a:extLst>
            <a:ext uri="{909E8E84-426E-40DD-AFC4-6F175D3DCCD1}">
              <a14:hiddenFill xmlns:a14="http://schemas.microsoft.com/office/drawing/2010/main">
                <a:solidFill>
                  <a:srgbClr val="FFFFFF"/>
                </a:solidFill>
              </a14:hiddenFill>
            </a:ext>
          </a:extLst>
        </p:spPr>
      </p:pic>
      <p:pic>
        <p:nvPicPr>
          <p:cNvPr id="2056" name="Picture 8" descr="https://vis-central.com/wp-content/uploads/2012/12/fritule-5.jpg">
            <a:extLst>
              <a:ext uri="{FF2B5EF4-FFF2-40B4-BE49-F238E27FC236}">
                <a16:creationId xmlns:a16="http://schemas.microsoft.com/office/drawing/2014/main" id="{5E13974C-AE14-4A5D-8247-FC82F7B818C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256625" y="2147778"/>
            <a:ext cx="2874299" cy="215124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46674565"/>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0AD29333-186D-48E0-AA1B-C86F3FE59090}"/>
              </a:ext>
            </a:extLst>
          </p:cNvPr>
          <p:cNvSpPr>
            <a:spLocks noGrp="1"/>
          </p:cNvSpPr>
          <p:nvPr>
            <p:ph type="title"/>
          </p:nvPr>
        </p:nvSpPr>
        <p:spPr>
          <a:xfrm>
            <a:off x="167106" y="164816"/>
            <a:ext cx="5329927" cy="572700"/>
          </a:xfrm>
        </p:spPr>
        <p:txBody>
          <a:bodyPr/>
          <a:lstStyle/>
          <a:p>
            <a:r>
              <a:rPr lang="hr-HR" dirty="0" err="1"/>
              <a:t>Komiška</a:t>
            </a:r>
            <a:r>
              <a:rPr lang="hr-HR" dirty="0"/>
              <a:t>/viška pogača</a:t>
            </a:r>
          </a:p>
        </p:txBody>
      </p:sp>
      <p:pic>
        <p:nvPicPr>
          <p:cNvPr id="5" name="Slika 4">
            <a:extLst>
              <a:ext uri="{FF2B5EF4-FFF2-40B4-BE49-F238E27FC236}">
                <a16:creationId xmlns:a16="http://schemas.microsoft.com/office/drawing/2014/main" id="{2436EEBC-64B3-4B5D-9027-254A0B5C89A6}"/>
              </a:ext>
            </a:extLst>
          </p:cNvPr>
          <p:cNvPicPr>
            <a:picLocks noChangeAspect="1"/>
          </p:cNvPicPr>
          <p:nvPr/>
        </p:nvPicPr>
        <p:blipFill>
          <a:blip r:embed="rId2"/>
          <a:stretch>
            <a:fillRect/>
          </a:stretch>
        </p:blipFill>
        <p:spPr>
          <a:xfrm>
            <a:off x="5071491" y="2389144"/>
            <a:ext cx="4043596" cy="2695730"/>
          </a:xfrm>
          <a:prstGeom prst="rect">
            <a:avLst/>
          </a:prstGeom>
        </p:spPr>
      </p:pic>
      <p:sp>
        <p:nvSpPr>
          <p:cNvPr id="3" name="Rezervirano mjesto teksta 2">
            <a:extLst>
              <a:ext uri="{FF2B5EF4-FFF2-40B4-BE49-F238E27FC236}">
                <a16:creationId xmlns:a16="http://schemas.microsoft.com/office/drawing/2014/main" id="{163B2FFB-FFBA-46C2-8D16-D79F1E8D87BE}"/>
              </a:ext>
            </a:extLst>
          </p:cNvPr>
          <p:cNvSpPr>
            <a:spLocks noGrp="1"/>
          </p:cNvSpPr>
          <p:nvPr>
            <p:ph type="body" idx="1"/>
          </p:nvPr>
        </p:nvSpPr>
        <p:spPr>
          <a:xfrm>
            <a:off x="244549" y="861237"/>
            <a:ext cx="4423143" cy="3290717"/>
          </a:xfrm>
        </p:spPr>
        <p:txBody>
          <a:bodyPr/>
          <a:lstStyle/>
          <a:p>
            <a:pPr marL="438150" indent="-285750">
              <a:buFont typeface="Wingdings" panose="05000000000000000000" pitchFamily="2" charset="2"/>
              <a:buChar char="Ø"/>
            </a:pPr>
            <a:r>
              <a:rPr lang="en-US" sz="1800" dirty="0">
                <a:latin typeface="Comic Sans MS" panose="030F0702030302020204" pitchFamily="66" charset="0"/>
              </a:rPr>
              <a:t>The base of </a:t>
            </a:r>
            <a:r>
              <a:rPr lang="en-US" sz="1800" dirty="0" err="1">
                <a:latin typeface="Comic Sans MS" panose="030F0702030302020204" pitchFamily="66" charset="0"/>
              </a:rPr>
              <a:t>Komiža</a:t>
            </a:r>
            <a:r>
              <a:rPr lang="en-US" sz="1800" dirty="0">
                <a:latin typeface="Comic Sans MS" panose="030F0702030302020204" pitchFamily="66" charset="0"/>
              </a:rPr>
              <a:t> </a:t>
            </a:r>
            <a:r>
              <a:rPr lang="en-US" sz="1800" dirty="0" err="1">
                <a:latin typeface="Comic Sans MS" panose="030F0702030302020204" pitchFamily="66" charset="0"/>
              </a:rPr>
              <a:t>pogača</a:t>
            </a:r>
            <a:r>
              <a:rPr lang="en-US" sz="1800" dirty="0">
                <a:latin typeface="Comic Sans MS" panose="030F0702030302020204" pitchFamily="66" charset="0"/>
              </a:rPr>
              <a:t> – </a:t>
            </a:r>
            <a:r>
              <a:rPr lang="en-US" sz="1800" dirty="0" err="1">
                <a:latin typeface="Comic Sans MS" panose="030F0702030302020204" pitchFamily="66" charset="0"/>
              </a:rPr>
              <a:t>savoury</a:t>
            </a:r>
            <a:r>
              <a:rPr lang="en-US" sz="1800" dirty="0">
                <a:latin typeface="Comic Sans MS" panose="030F0702030302020204" pitchFamily="66" charset="0"/>
              </a:rPr>
              <a:t> filled pie is </a:t>
            </a:r>
            <a:r>
              <a:rPr lang="hr-HR" sz="1800" dirty="0">
                <a:latin typeface="Comic Sans MS" panose="030F0702030302020204" pitchFamily="66" charset="0"/>
              </a:rPr>
              <a:t>a </a:t>
            </a:r>
            <a:r>
              <a:rPr lang="en-US" sz="1800" dirty="0">
                <a:latin typeface="Comic Sans MS" panose="030F0702030302020204" pitchFamily="66" charset="0"/>
              </a:rPr>
              <a:t>leavened pastry which contains a combination of red onion, fresh or peeled tomatoes, salted fish such as anchovies or sardines, seasoning and capers to</a:t>
            </a:r>
            <a:r>
              <a:rPr lang="hr-HR" sz="1800" dirty="0">
                <a:latin typeface="Comic Sans MS" panose="030F0702030302020204" pitchFamily="66" charset="0"/>
              </a:rPr>
              <a:t> </a:t>
            </a:r>
            <a:r>
              <a:rPr lang="hr-HR" sz="1800" dirty="0" err="1">
                <a:latin typeface="Comic Sans MS" panose="030F0702030302020204" pitchFamily="66" charset="0"/>
              </a:rPr>
              <a:t>add</a:t>
            </a:r>
            <a:r>
              <a:rPr lang="en-US" sz="1800" dirty="0">
                <a:latin typeface="Comic Sans MS" panose="030F0702030302020204" pitchFamily="66" charset="0"/>
              </a:rPr>
              <a:t> taste.</a:t>
            </a:r>
            <a:endParaRPr lang="hr-HR" sz="1800" dirty="0">
              <a:latin typeface="Comic Sans MS" panose="030F0702030302020204" pitchFamily="66" charset="0"/>
            </a:endParaRPr>
          </a:p>
          <a:p>
            <a:pPr marL="152400" indent="0">
              <a:buNone/>
            </a:pPr>
            <a:endParaRPr lang="hr-HR" sz="1800" dirty="0">
              <a:latin typeface="Comic Sans MS" panose="030F0702030302020204" pitchFamily="66" charset="0"/>
            </a:endParaRPr>
          </a:p>
          <a:p>
            <a:pPr marL="438150" indent="-285750">
              <a:buFont typeface="Wingdings" panose="05000000000000000000" pitchFamily="2" charset="2"/>
              <a:buChar char="Ø"/>
            </a:pPr>
            <a:r>
              <a:rPr lang="en-US" sz="1800" dirty="0">
                <a:latin typeface="Comic Sans MS" panose="030F0702030302020204" pitchFamily="66" charset="0"/>
              </a:rPr>
              <a:t>Unlike the </a:t>
            </a:r>
            <a:r>
              <a:rPr lang="en-US" sz="1800" dirty="0" err="1">
                <a:latin typeface="Comic Sans MS" panose="030F0702030302020204" pitchFamily="66" charset="0"/>
              </a:rPr>
              <a:t>Komiža</a:t>
            </a:r>
            <a:r>
              <a:rPr lang="en-US" sz="1800" dirty="0">
                <a:latin typeface="Comic Sans MS" panose="030F0702030302020204" pitchFamily="66" charset="0"/>
              </a:rPr>
              <a:t> </a:t>
            </a:r>
            <a:r>
              <a:rPr lang="en-US" sz="1800" dirty="0" err="1">
                <a:latin typeface="Comic Sans MS" panose="030F0702030302020204" pitchFamily="66" charset="0"/>
              </a:rPr>
              <a:t>pogača</a:t>
            </a:r>
            <a:r>
              <a:rPr lang="en-US" sz="1800" dirty="0">
                <a:latin typeface="Comic Sans MS" panose="030F0702030302020204" pitchFamily="66" charset="0"/>
              </a:rPr>
              <a:t>, the Vis version has no tomatoes</a:t>
            </a:r>
            <a:r>
              <a:rPr lang="hr-HR" sz="1800" dirty="0">
                <a:latin typeface="Comic Sans MS" panose="030F0702030302020204" pitchFamily="66" charset="0"/>
              </a:rPr>
              <a:t>. </a:t>
            </a:r>
            <a:r>
              <a:rPr lang="en-US" sz="1800" dirty="0">
                <a:latin typeface="Comic Sans MS" panose="030F0702030302020204" pitchFamily="66" charset="0"/>
              </a:rPr>
              <a:t>The preparation of this </a:t>
            </a:r>
            <a:r>
              <a:rPr lang="hr-HR" sz="1800" dirty="0" err="1">
                <a:latin typeface="Comic Sans MS" panose="030F0702030302020204" pitchFamily="66" charset="0"/>
              </a:rPr>
              <a:t>dish</a:t>
            </a:r>
            <a:r>
              <a:rPr lang="en-US" sz="1800" dirty="0">
                <a:latin typeface="Comic Sans MS" panose="030F0702030302020204" pitchFamily="66" charset="0"/>
              </a:rPr>
              <a:t> is not complete without olive oil which gives it a special aroma.</a:t>
            </a:r>
            <a:endParaRPr lang="hr-HR" sz="1800" dirty="0">
              <a:latin typeface="Comic Sans MS" panose="030F0702030302020204" pitchFamily="66" charset="0"/>
            </a:endParaRPr>
          </a:p>
        </p:txBody>
      </p:sp>
      <p:pic>
        <p:nvPicPr>
          <p:cNvPr id="1026" name="Picture 2" descr="https://vis-central.com/wp-content/uploads/2012/05/pogaca-od-slane-ribe-3.jpeg">
            <a:extLst>
              <a:ext uri="{FF2B5EF4-FFF2-40B4-BE49-F238E27FC236}">
                <a16:creationId xmlns:a16="http://schemas.microsoft.com/office/drawing/2014/main" id="{193D8A01-1397-4445-86D5-B61C544F14C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65605" y="26729"/>
            <a:ext cx="3449482" cy="229965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30592493"/>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63260895-0333-4E2A-89A4-16BD3ADAD1F5}"/>
              </a:ext>
            </a:extLst>
          </p:cNvPr>
          <p:cNvSpPr>
            <a:spLocks noGrp="1"/>
          </p:cNvSpPr>
          <p:nvPr>
            <p:ph type="title"/>
          </p:nvPr>
        </p:nvSpPr>
        <p:spPr/>
        <p:txBody>
          <a:bodyPr/>
          <a:lstStyle/>
          <a:p>
            <a:r>
              <a:rPr lang="hr-HR" dirty="0" err="1"/>
              <a:t>Cookies</a:t>
            </a:r>
            <a:r>
              <a:rPr lang="hr-HR" dirty="0"/>
              <a:t> – </a:t>
            </a:r>
            <a:r>
              <a:rPr lang="hr-HR" dirty="0" err="1"/>
              <a:t>corab</a:t>
            </a:r>
            <a:r>
              <a:rPr lang="hr-HR" dirty="0"/>
              <a:t> </a:t>
            </a:r>
            <a:r>
              <a:rPr lang="hr-HR" dirty="0" err="1"/>
              <a:t>biscuits</a:t>
            </a:r>
            <a:endParaRPr lang="hr-HR" dirty="0"/>
          </a:p>
        </p:txBody>
      </p:sp>
      <p:sp>
        <p:nvSpPr>
          <p:cNvPr id="3" name="Rezervirano mjesto teksta 2">
            <a:extLst>
              <a:ext uri="{FF2B5EF4-FFF2-40B4-BE49-F238E27FC236}">
                <a16:creationId xmlns:a16="http://schemas.microsoft.com/office/drawing/2014/main" id="{85B2236F-FE3B-40B9-977F-B2F79D608A10}"/>
              </a:ext>
            </a:extLst>
          </p:cNvPr>
          <p:cNvSpPr>
            <a:spLocks noGrp="1"/>
          </p:cNvSpPr>
          <p:nvPr>
            <p:ph type="body" idx="1"/>
          </p:nvPr>
        </p:nvSpPr>
        <p:spPr>
          <a:xfrm>
            <a:off x="720000" y="1152475"/>
            <a:ext cx="3852000" cy="3450900"/>
          </a:xfrm>
        </p:spPr>
        <p:txBody>
          <a:bodyPr/>
          <a:lstStyle/>
          <a:p>
            <a:pPr marL="152400" indent="0">
              <a:buNone/>
            </a:pPr>
            <a:r>
              <a:rPr lang="hr-HR" sz="2400" dirty="0" err="1">
                <a:latin typeface="Comic Sans MS" panose="030F0702030302020204" pitchFamily="66" charset="0"/>
              </a:rPr>
              <a:t>Corab</a:t>
            </a:r>
            <a:r>
              <a:rPr lang="hr-HR" sz="2400" dirty="0">
                <a:latin typeface="Comic Sans MS" panose="030F0702030302020204" pitchFamily="66" charset="0"/>
              </a:rPr>
              <a:t> </a:t>
            </a:r>
            <a:r>
              <a:rPr lang="hr-HR" sz="2400" dirty="0" err="1">
                <a:latin typeface="Comic Sans MS" panose="030F0702030302020204" pitchFamily="66" charset="0"/>
              </a:rPr>
              <a:t>bisciuts</a:t>
            </a:r>
            <a:r>
              <a:rPr lang="hr-HR" sz="2400" dirty="0">
                <a:latin typeface="Comic Sans MS" panose="030F0702030302020204" pitchFamily="66" charset="0"/>
              </a:rPr>
              <a:t> </a:t>
            </a:r>
            <a:r>
              <a:rPr lang="hr-HR" sz="2400" dirty="0" err="1">
                <a:latin typeface="Comic Sans MS" panose="030F0702030302020204" pitchFamily="66" charset="0"/>
              </a:rPr>
              <a:t>that</a:t>
            </a:r>
            <a:r>
              <a:rPr lang="hr-HR" sz="2400" dirty="0">
                <a:latin typeface="Comic Sans MS" panose="030F0702030302020204" pitchFamily="66" charset="0"/>
              </a:rPr>
              <a:t> are </a:t>
            </a:r>
            <a:r>
              <a:rPr lang="hr-HR" sz="2400" dirty="0" err="1">
                <a:latin typeface="Comic Sans MS" panose="030F0702030302020204" pitchFamily="66" charset="0"/>
              </a:rPr>
              <a:t>created</a:t>
            </a:r>
            <a:r>
              <a:rPr lang="hr-HR" sz="2400" dirty="0">
                <a:latin typeface="Comic Sans MS" panose="030F0702030302020204" pitchFamily="66" charset="0"/>
              </a:rPr>
              <a:t> at </a:t>
            </a:r>
            <a:r>
              <a:rPr lang="hr-HR" sz="2400" dirty="0" err="1">
                <a:latin typeface="Comic Sans MS" panose="030F0702030302020204" pitchFamily="66" charset="0"/>
              </a:rPr>
              <a:t>our</a:t>
            </a:r>
            <a:r>
              <a:rPr lang="hr-HR" sz="2400" dirty="0">
                <a:latin typeface="Comic Sans MS" panose="030F0702030302020204" pitchFamily="66" charset="0"/>
              </a:rPr>
              <a:t> </a:t>
            </a:r>
            <a:r>
              <a:rPr lang="hr-HR" sz="2400" dirty="0" err="1">
                <a:latin typeface="Comic Sans MS" panose="030F0702030302020204" pitchFamily="66" charset="0"/>
              </a:rPr>
              <a:t>school</a:t>
            </a:r>
            <a:r>
              <a:rPr lang="hr-HR" sz="2400" dirty="0">
                <a:latin typeface="Comic Sans MS" panose="030F0702030302020204" pitchFamily="66" charset="0"/>
              </a:rPr>
              <a:t>, are </a:t>
            </a:r>
            <a:r>
              <a:rPr lang="hr-HR" sz="2400" dirty="0" err="1">
                <a:latin typeface="Comic Sans MS" panose="030F0702030302020204" pitchFamily="66" charset="0"/>
              </a:rPr>
              <a:t>based</a:t>
            </a:r>
            <a:r>
              <a:rPr lang="hr-HR" sz="2400" dirty="0">
                <a:latin typeface="Comic Sans MS" panose="030F0702030302020204" pitchFamily="66" charset="0"/>
              </a:rPr>
              <a:t> on </a:t>
            </a:r>
            <a:r>
              <a:rPr lang="hr-HR" sz="2400" dirty="0" err="1">
                <a:latin typeface="Comic Sans MS" panose="030F0702030302020204" pitchFamily="66" charset="0"/>
              </a:rPr>
              <a:t>the</a:t>
            </a:r>
            <a:r>
              <a:rPr lang="hr-HR" sz="2400" dirty="0">
                <a:latin typeface="Comic Sans MS" panose="030F0702030302020204" pitchFamily="66" charset="0"/>
              </a:rPr>
              <a:t> </a:t>
            </a:r>
            <a:r>
              <a:rPr lang="hr-HR" sz="2400" dirty="0" err="1">
                <a:latin typeface="Comic Sans MS" panose="030F0702030302020204" pitchFamily="66" charset="0"/>
              </a:rPr>
              <a:t>nostalgic</a:t>
            </a:r>
            <a:r>
              <a:rPr lang="hr-HR" sz="2400" dirty="0">
                <a:latin typeface="Comic Sans MS" panose="030F0702030302020204" pitchFamily="66" charset="0"/>
              </a:rPr>
              <a:t> </a:t>
            </a:r>
            <a:r>
              <a:rPr lang="hr-HR" sz="2400" dirty="0" err="1">
                <a:latin typeface="Comic Sans MS" panose="030F0702030302020204" pitchFamily="66" charset="0"/>
              </a:rPr>
              <a:t>memory</a:t>
            </a:r>
            <a:r>
              <a:rPr lang="hr-HR" sz="2400" dirty="0">
                <a:latin typeface="Comic Sans MS" panose="030F0702030302020204" pitchFamily="66" charset="0"/>
              </a:rPr>
              <a:t> </a:t>
            </a:r>
            <a:r>
              <a:rPr lang="hr-HR" sz="2400" dirty="0" err="1">
                <a:latin typeface="Comic Sans MS" panose="030F0702030302020204" pitchFamily="66" charset="0"/>
              </a:rPr>
              <a:t>of</a:t>
            </a:r>
            <a:r>
              <a:rPr lang="hr-HR" sz="2400" dirty="0">
                <a:latin typeface="Comic Sans MS" panose="030F0702030302020204" pitchFamily="66" charset="0"/>
              </a:rPr>
              <a:t> </a:t>
            </a:r>
            <a:r>
              <a:rPr lang="hr-HR" sz="2400" dirty="0" err="1">
                <a:latin typeface="Comic Sans MS" panose="030F0702030302020204" pitchFamily="66" charset="0"/>
              </a:rPr>
              <a:t>our</a:t>
            </a:r>
            <a:r>
              <a:rPr lang="hr-HR" sz="2400" dirty="0">
                <a:latin typeface="Comic Sans MS" panose="030F0702030302020204" pitchFamily="66" charset="0"/>
              </a:rPr>
              <a:t> </a:t>
            </a:r>
            <a:r>
              <a:rPr lang="hr-HR" sz="2400" dirty="0" err="1">
                <a:latin typeface="Comic Sans MS" panose="030F0702030302020204" pitchFamily="66" charset="0"/>
              </a:rPr>
              <a:t>nona’s</a:t>
            </a:r>
            <a:r>
              <a:rPr lang="hr-HR" sz="2400" dirty="0">
                <a:latin typeface="Comic Sans MS" panose="030F0702030302020204" pitchFamily="66" charset="0"/>
              </a:rPr>
              <a:t> </a:t>
            </a:r>
            <a:r>
              <a:rPr lang="hr-HR" sz="2400" dirty="0" err="1">
                <a:latin typeface="Comic Sans MS" panose="030F0702030302020204" pitchFamily="66" charset="0"/>
              </a:rPr>
              <a:t>biscuits</a:t>
            </a:r>
            <a:r>
              <a:rPr lang="hr-HR" sz="2400" dirty="0">
                <a:latin typeface="Comic Sans MS" panose="030F0702030302020204" pitchFamily="66" charset="0"/>
              </a:rPr>
              <a:t>, are </a:t>
            </a:r>
            <a:r>
              <a:rPr lang="hr-HR" sz="2400" dirty="0" err="1">
                <a:latin typeface="Comic Sans MS" panose="030F0702030302020204" pitchFamily="66" charset="0"/>
              </a:rPr>
              <a:t>only</a:t>
            </a:r>
            <a:r>
              <a:rPr lang="hr-HR" sz="2400" dirty="0">
                <a:latin typeface="Comic Sans MS" panose="030F0702030302020204" pitchFamily="66" charset="0"/>
              </a:rPr>
              <a:t> </a:t>
            </a:r>
            <a:r>
              <a:rPr lang="hr-HR" sz="2400" dirty="0" err="1">
                <a:latin typeface="Comic Sans MS" panose="030F0702030302020204" pitchFamily="66" charset="0"/>
              </a:rPr>
              <a:t>enriched</a:t>
            </a:r>
            <a:r>
              <a:rPr lang="hr-HR" sz="2400" dirty="0">
                <a:latin typeface="Comic Sans MS" panose="030F0702030302020204" pitchFamily="66" charset="0"/>
              </a:rPr>
              <a:t> </a:t>
            </a:r>
            <a:r>
              <a:rPr lang="hr-HR" sz="2400" dirty="0" err="1">
                <a:latin typeface="Comic Sans MS" panose="030F0702030302020204" pitchFamily="66" charset="0"/>
              </a:rPr>
              <a:t>whit</a:t>
            </a:r>
            <a:r>
              <a:rPr lang="hr-HR" sz="2400" dirty="0">
                <a:latin typeface="Comic Sans MS" panose="030F0702030302020204" pitchFamily="66" charset="0"/>
              </a:rPr>
              <a:t> </a:t>
            </a:r>
            <a:r>
              <a:rPr lang="hr-HR" sz="2400" dirty="0" err="1">
                <a:latin typeface="Comic Sans MS" panose="030F0702030302020204" pitchFamily="66" charset="0"/>
              </a:rPr>
              <a:t>corab</a:t>
            </a:r>
            <a:r>
              <a:rPr lang="hr-HR" sz="2400" dirty="0">
                <a:latin typeface="Comic Sans MS" panose="030F0702030302020204" pitchFamily="66" charset="0"/>
              </a:rPr>
              <a:t>, </a:t>
            </a:r>
            <a:r>
              <a:rPr lang="hr-HR" sz="2400" dirty="0" err="1">
                <a:latin typeface="Comic Sans MS" panose="030F0702030302020204" pitchFamily="66" charset="0"/>
              </a:rPr>
              <a:t>wich</a:t>
            </a:r>
            <a:r>
              <a:rPr lang="hr-HR" sz="2400" dirty="0">
                <a:latin typeface="Comic Sans MS" panose="030F0702030302020204" pitchFamily="66" charset="0"/>
              </a:rPr>
              <a:t> </a:t>
            </a:r>
            <a:r>
              <a:rPr lang="hr-HR" sz="2400" dirty="0" err="1">
                <a:latin typeface="Comic Sans MS" panose="030F0702030302020204" pitchFamily="66" charset="0"/>
              </a:rPr>
              <a:t>makes</a:t>
            </a:r>
            <a:r>
              <a:rPr lang="hr-HR" sz="2400" dirty="0">
                <a:latin typeface="Comic Sans MS" panose="030F0702030302020204" pitchFamily="66" charset="0"/>
              </a:rPr>
              <a:t> </a:t>
            </a:r>
            <a:r>
              <a:rPr lang="hr-HR" sz="2400" dirty="0" err="1">
                <a:latin typeface="Comic Sans MS" panose="030F0702030302020204" pitchFamily="66" charset="0"/>
              </a:rPr>
              <a:t>them</a:t>
            </a:r>
            <a:r>
              <a:rPr lang="hr-HR" sz="2400" dirty="0">
                <a:latin typeface="Comic Sans MS" panose="030F0702030302020204" pitchFamily="66" charset="0"/>
              </a:rPr>
              <a:t> </a:t>
            </a:r>
            <a:r>
              <a:rPr lang="hr-HR" sz="2400" dirty="0" err="1">
                <a:latin typeface="Comic Sans MS" panose="030F0702030302020204" pitchFamily="66" charset="0"/>
              </a:rPr>
              <a:t>healthier</a:t>
            </a:r>
            <a:r>
              <a:rPr lang="hr-HR" sz="2400" dirty="0">
                <a:latin typeface="Comic Sans MS" panose="030F0702030302020204" pitchFamily="66" charset="0"/>
              </a:rPr>
              <a:t> </a:t>
            </a:r>
            <a:r>
              <a:rPr lang="hr-HR" sz="2400" dirty="0" err="1">
                <a:latin typeface="Comic Sans MS" panose="030F0702030302020204" pitchFamily="66" charset="0"/>
              </a:rPr>
              <a:t>and</a:t>
            </a:r>
            <a:r>
              <a:rPr lang="hr-HR" sz="2400" dirty="0">
                <a:latin typeface="Comic Sans MS" panose="030F0702030302020204" pitchFamily="66" charset="0"/>
              </a:rPr>
              <a:t> </a:t>
            </a:r>
            <a:r>
              <a:rPr lang="hr-HR" sz="2400" dirty="0" err="1">
                <a:latin typeface="Comic Sans MS" panose="030F0702030302020204" pitchFamily="66" charset="0"/>
              </a:rPr>
              <a:t>even</a:t>
            </a:r>
            <a:r>
              <a:rPr lang="hr-HR" sz="2400" dirty="0">
                <a:latin typeface="Comic Sans MS" panose="030F0702030302020204" pitchFamily="66" charset="0"/>
              </a:rPr>
              <a:t> more original.</a:t>
            </a:r>
          </a:p>
        </p:txBody>
      </p:sp>
      <p:pic>
        <p:nvPicPr>
          <p:cNvPr id="4" name="Picture 2" descr="Opis nije dostupan.">
            <a:extLst>
              <a:ext uri="{FF2B5EF4-FFF2-40B4-BE49-F238E27FC236}">
                <a16:creationId xmlns:a16="http://schemas.microsoft.com/office/drawing/2014/main" id="{4C449440-ECA5-41B4-BC8A-89E8FD99726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60225" y="1152475"/>
            <a:ext cx="4318364" cy="323877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60304811"/>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2C41DAE8-5770-4C2D-A9F3-AAC91748F56E}"/>
              </a:ext>
            </a:extLst>
          </p:cNvPr>
          <p:cNvSpPr>
            <a:spLocks noGrp="1"/>
          </p:cNvSpPr>
          <p:nvPr>
            <p:ph type="title"/>
          </p:nvPr>
        </p:nvSpPr>
        <p:spPr>
          <a:xfrm>
            <a:off x="624307" y="102920"/>
            <a:ext cx="6662100" cy="572700"/>
          </a:xfrm>
        </p:spPr>
        <p:txBody>
          <a:bodyPr/>
          <a:lstStyle/>
          <a:p>
            <a:r>
              <a:rPr lang="hr-HR" dirty="0" err="1"/>
              <a:t>Corab</a:t>
            </a:r>
            <a:r>
              <a:rPr lang="hr-HR" dirty="0"/>
              <a:t> – </a:t>
            </a:r>
            <a:r>
              <a:rPr lang="hr-HR" dirty="0" err="1"/>
              <a:t>Ceratonia</a:t>
            </a:r>
            <a:r>
              <a:rPr lang="hr-HR" dirty="0"/>
              <a:t> </a:t>
            </a:r>
            <a:r>
              <a:rPr lang="hr-HR" dirty="0" err="1"/>
              <a:t>siliqua</a:t>
            </a:r>
            <a:r>
              <a:rPr lang="hr-HR" dirty="0"/>
              <a:t> L.</a:t>
            </a:r>
          </a:p>
        </p:txBody>
      </p:sp>
      <p:pic>
        <p:nvPicPr>
          <p:cNvPr id="1026" name="Picture 2" descr="Rogač (Ceratonia siliqua)">
            <a:extLst>
              <a:ext uri="{FF2B5EF4-FFF2-40B4-BE49-F238E27FC236}">
                <a16:creationId xmlns:a16="http://schemas.microsoft.com/office/drawing/2014/main" id="{FE7F0CE1-7956-4246-A661-4DA53FD784F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2138" y="750582"/>
            <a:ext cx="2677609" cy="1821168"/>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Rogač – Ljekovito bilje – Receptoor.com">
            <a:extLst>
              <a:ext uri="{FF2B5EF4-FFF2-40B4-BE49-F238E27FC236}">
                <a16:creationId xmlns:a16="http://schemas.microsoft.com/office/drawing/2014/main" id="{14FE14E0-E5D0-4883-9B6E-4FE5A907E66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728349" y="750582"/>
            <a:ext cx="3257241" cy="1831293"/>
          </a:xfrm>
          <a:prstGeom prst="rect">
            <a:avLst/>
          </a:prstGeom>
          <a:noFill/>
          <a:extLst>
            <a:ext uri="{909E8E84-426E-40DD-AFC4-6F175D3DCCD1}">
              <a14:hiddenFill xmlns:a14="http://schemas.microsoft.com/office/drawing/2010/main">
                <a:solidFill>
                  <a:srgbClr val="FFFFFF"/>
                </a:solidFill>
              </a14:hiddenFill>
            </a:ext>
          </a:extLst>
        </p:spPr>
      </p:pic>
      <p:sp>
        <p:nvSpPr>
          <p:cNvPr id="4" name="TekstniOkvir 3">
            <a:extLst>
              <a:ext uri="{FF2B5EF4-FFF2-40B4-BE49-F238E27FC236}">
                <a16:creationId xmlns:a16="http://schemas.microsoft.com/office/drawing/2014/main" id="{DE05E67C-EC11-45FC-8057-3E442FD232A6}"/>
              </a:ext>
            </a:extLst>
          </p:cNvPr>
          <p:cNvSpPr txBox="1"/>
          <p:nvPr/>
        </p:nvSpPr>
        <p:spPr>
          <a:xfrm flipH="1">
            <a:off x="0" y="2772905"/>
            <a:ext cx="8537770" cy="2523768"/>
          </a:xfrm>
          <a:prstGeom prst="rect">
            <a:avLst/>
          </a:prstGeom>
          <a:noFill/>
        </p:spPr>
        <p:txBody>
          <a:bodyPr wrap="square" rtlCol="0">
            <a:spAutoFit/>
          </a:bodyPr>
          <a:lstStyle/>
          <a:p>
            <a:pPr marL="285750" indent="-285750">
              <a:buFont typeface="Arial" panose="020B0604020202020204" pitchFamily="34" charset="0"/>
              <a:buChar char="•"/>
            </a:pPr>
            <a:r>
              <a:rPr lang="hr-HR" sz="1800" dirty="0" err="1">
                <a:solidFill>
                  <a:schemeClr val="tx1"/>
                </a:solidFill>
                <a:latin typeface="Comic Sans MS" panose="030F0702030302020204" pitchFamily="66" charset="0"/>
              </a:rPr>
              <a:t>evergreen</a:t>
            </a:r>
            <a:r>
              <a:rPr lang="hr-HR" sz="1800" dirty="0">
                <a:solidFill>
                  <a:schemeClr val="tx1"/>
                </a:solidFill>
                <a:latin typeface="Comic Sans MS" panose="030F0702030302020204" pitchFamily="66" charset="0"/>
              </a:rPr>
              <a:t> </a:t>
            </a:r>
            <a:r>
              <a:rPr lang="hr-HR" sz="1800" dirty="0" err="1">
                <a:solidFill>
                  <a:schemeClr val="tx1"/>
                </a:solidFill>
                <a:latin typeface="Comic Sans MS" panose="030F0702030302020204" pitchFamily="66" charset="0"/>
              </a:rPr>
              <a:t>long-life</a:t>
            </a:r>
            <a:r>
              <a:rPr lang="hr-HR" sz="1800" dirty="0">
                <a:solidFill>
                  <a:schemeClr val="tx1"/>
                </a:solidFill>
                <a:latin typeface="Comic Sans MS" panose="030F0702030302020204" pitchFamily="66" charset="0"/>
              </a:rPr>
              <a:t> </a:t>
            </a:r>
            <a:r>
              <a:rPr lang="hr-HR" sz="1800" dirty="0" err="1">
                <a:solidFill>
                  <a:schemeClr val="tx1"/>
                </a:solidFill>
                <a:latin typeface="Comic Sans MS" panose="030F0702030302020204" pitchFamily="66" charset="0"/>
              </a:rPr>
              <a:t>fruit</a:t>
            </a:r>
            <a:r>
              <a:rPr lang="hr-HR" sz="1800" dirty="0">
                <a:solidFill>
                  <a:schemeClr val="tx1"/>
                </a:solidFill>
                <a:latin typeface="Comic Sans MS" panose="030F0702030302020204" pitchFamily="66" charset="0"/>
              </a:rPr>
              <a:t> </a:t>
            </a:r>
            <a:r>
              <a:rPr lang="hr-HR" sz="1800" dirty="0" err="1">
                <a:solidFill>
                  <a:schemeClr val="tx1"/>
                </a:solidFill>
                <a:latin typeface="Comic Sans MS" panose="030F0702030302020204" pitchFamily="66" charset="0"/>
              </a:rPr>
              <a:t>tree</a:t>
            </a:r>
            <a:endParaRPr lang="hr-HR" sz="1800" dirty="0">
              <a:solidFill>
                <a:schemeClr val="tx1"/>
              </a:solidFill>
              <a:latin typeface="Comic Sans MS" panose="030F0702030302020204" pitchFamily="66" charset="0"/>
            </a:endParaRPr>
          </a:p>
          <a:p>
            <a:pPr marL="285750" indent="-285750">
              <a:buFont typeface="Arial" panose="020B0604020202020204" pitchFamily="34" charset="0"/>
              <a:buChar char="•"/>
            </a:pPr>
            <a:r>
              <a:rPr lang="hr-HR" sz="1800" dirty="0" err="1">
                <a:solidFill>
                  <a:schemeClr val="tx1"/>
                </a:solidFill>
                <a:latin typeface="Comic Sans MS" panose="030F0702030302020204" pitchFamily="66" charset="0"/>
              </a:rPr>
              <a:t>The</a:t>
            </a:r>
            <a:r>
              <a:rPr lang="hr-HR" sz="1800" dirty="0">
                <a:solidFill>
                  <a:schemeClr val="tx1"/>
                </a:solidFill>
                <a:latin typeface="Comic Sans MS" panose="030F0702030302020204" pitchFamily="66" charset="0"/>
              </a:rPr>
              <a:t> </a:t>
            </a:r>
            <a:r>
              <a:rPr lang="hr-HR" sz="1800" dirty="0" err="1">
                <a:solidFill>
                  <a:schemeClr val="tx1"/>
                </a:solidFill>
                <a:latin typeface="Comic Sans MS" panose="030F0702030302020204" pitchFamily="66" charset="0"/>
              </a:rPr>
              <a:t>corab</a:t>
            </a:r>
            <a:r>
              <a:rPr lang="hr-HR" sz="1800" dirty="0">
                <a:solidFill>
                  <a:schemeClr val="tx1"/>
                </a:solidFill>
                <a:latin typeface="Comic Sans MS" panose="030F0702030302020204" pitchFamily="66" charset="0"/>
              </a:rPr>
              <a:t> </a:t>
            </a:r>
            <a:r>
              <a:rPr lang="hr-HR" sz="1800" dirty="0" err="1">
                <a:solidFill>
                  <a:schemeClr val="tx1"/>
                </a:solidFill>
                <a:latin typeface="Comic Sans MS" panose="030F0702030302020204" pitchFamily="66" charset="0"/>
              </a:rPr>
              <a:t>fruit</a:t>
            </a:r>
            <a:r>
              <a:rPr lang="hr-HR" sz="1800" dirty="0">
                <a:solidFill>
                  <a:schemeClr val="tx1"/>
                </a:solidFill>
                <a:latin typeface="Comic Sans MS" panose="030F0702030302020204" pitchFamily="66" charset="0"/>
              </a:rPr>
              <a:t> </a:t>
            </a:r>
            <a:r>
              <a:rPr lang="hr-HR" sz="1800" dirty="0" err="1">
                <a:solidFill>
                  <a:schemeClr val="tx1"/>
                </a:solidFill>
                <a:latin typeface="Comic Sans MS" panose="030F0702030302020204" pitchFamily="66" charset="0"/>
              </a:rPr>
              <a:t>is</a:t>
            </a:r>
            <a:r>
              <a:rPr lang="hr-HR" sz="1800" dirty="0">
                <a:solidFill>
                  <a:schemeClr val="tx1"/>
                </a:solidFill>
                <a:latin typeface="Comic Sans MS" panose="030F0702030302020204" pitchFamily="66" charset="0"/>
              </a:rPr>
              <a:t> </a:t>
            </a:r>
            <a:r>
              <a:rPr lang="hr-HR" sz="1800" dirty="0" err="1">
                <a:solidFill>
                  <a:schemeClr val="tx1"/>
                </a:solidFill>
                <a:latin typeface="Comic Sans MS" panose="030F0702030302020204" pitchFamily="66" charset="0"/>
              </a:rPr>
              <a:t>shiny</a:t>
            </a:r>
            <a:r>
              <a:rPr lang="hr-HR" sz="1800" dirty="0">
                <a:solidFill>
                  <a:schemeClr val="tx1"/>
                </a:solidFill>
                <a:latin typeface="Comic Sans MS" panose="030F0702030302020204" pitchFamily="66" charset="0"/>
              </a:rPr>
              <a:t> </a:t>
            </a:r>
            <a:r>
              <a:rPr lang="hr-HR" sz="1800" dirty="0" err="1">
                <a:solidFill>
                  <a:schemeClr val="tx1"/>
                </a:solidFill>
                <a:latin typeface="Comic Sans MS" panose="030F0702030302020204" pitchFamily="66" charset="0"/>
              </a:rPr>
              <a:t>and</a:t>
            </a:r>
            <a:r>
              <a:rPr lang="hr-HR" sz="1800" dirty="0">
                <a:solidFill>
                  <a:schemeClr val="tx1"/>
                </a:solidFill>
                <a:latin typeface="Comic Sans MS" panose="030F0702030302020204" pitchFamily="66" charset="0"/>
              </a:rPr>
              <a:t> </a:t>
            </a:r>
            <a:r>
              <a:rPr lang="hr-HR" sz="1800" dirty="0" err="1">
                <a:solidFill>
                  <a:schemeClr val="tx1"/>
                </a:solidFill>
                <a:latin typeface="Comic Sans MS" panose="030F0702030302020204" pitchFamily="66" charset="0"/>
              </a:rPr>
              <a:t>dark</a:t>
            </a:r>
            <a:r>
              <a:rPr lang="hr-HR" sz="1800" dirty="0">
                <a:solidFill>
                  <a:schemeClr val="tx1"/>
                </a:solidFill>
                <a:latin typeface="Comic Sans MS" panose="030F0702030302020204" pitchFamily="66" charset="0"/>
              </a:rPr>
              <a:t> red </a:t>
            </a:r>
            <a:r>
              <a:rPr lang="hr-HR" sz="1800" dirty="0" err="1">
                <a:solidFill>
                  <a:schemeClr val="tx1"/>
                </a:solidFill>
                <a:latin typeface="Comic Sans MS" panose="030F0702030302020204" pitchFamily="66" charset="0"/>
              </a:rPr>
              <a:t>seedpod</a:t>
            </a:r>
            <a:endParaRPr lang="hr-HR" sz="1800" dirty="0">
              <a:solidFill>
                <a:schemeClr val="tx1"/>
              </a:solidFill>
              <a:latin typeface="Comic Sans MS" panose="030F0702030302020204" pitchFamily="66" charset="0"/>
            </a:endParaRPr>
          </a:p>
          <a:p>
            <a:pPr marL="285750" indent="-285750">
              <a:buFont typeface="Arial" panose="020B0604020202020204" pitchFamily="34" charset="0"/>
              <a:buChar char="•"/>
            </a:pPr>
            <a:r>
              <a:rPr lang="hr-HR" sz="1800" dirty="0" err="1">
                <a:solidFill>
                  <a:schemeClr val="tx1"/>
                </a:solidFill>
                <a:latin typeface="Comic Sans MS" panose="030F0702030302020204" pitchFamily="66" charset="0"/>
              </a:rPr>
              <a:t>big</a:t>
            </a:r>
            <a:r>
              <a:rPr lang="hr-HR" sz="1800" dirty="0">
                <a:solidFill>
                  <a:schemeClr val="tx1"/>
                </a:solidFill>
                <a:latin typeface="Comic Sans MS" panose="030F0702030302020204" pitchFamily="66" charset="0"/>
              </a:rPr>
              <a:t> </a:t>
            </a:r>
            <a:r>
              <a:rPr lang="hr-HR" sz="1800" dirty="0" err="1">
                <a:solidFill>
                  <a:schemeClr val="tx1"/>
                </a:solidFill>
                <a:latin typeface="Comic Sans MS" panose="030F0702030302020204" pitchFamily="66" charset="0"/>
              </a:rPr>
              <a:t>source</a:t>
            </a:r>
            <a:r>
              <a:rPr lang="hr-HR" sz="1800" dirty="0">
                <a:solidFill>
                  <a:schemeClr val="tx1"/>
                </a:solidFill>
                <a:latin typeface="Comic Sans MS" panose="030F0702030302020204" pitchFamily="66" charset="0"/>
              </a:rPr>
              <a:t> </a:t>
            </a:r>
            <a:r>
              <a:rPr lang="hr-HR" sz="1800" dirty="0" err="1">
                <a:solidFill>
                  <a:schemeClr val="tx1"/>
                </a:solidFill>
                <a:latin typeface="Comic Sans MS" panose="030F0702030302020204" pitchFamily="66" charset="0"/>
              </a:rPr>
              <a:t>of</a:t>
            </a:r>
            <a:r>
              <a:rPr lang="hr-HR" sz="1800" dirty="0">
                <a:solidFill>
                  <a:schemeClr val="tx1"/>
                </a:solidFill>
                <a:latin typeface="Comic Sans MS" panose="030F0702030302020204" pitchFamily="66" charset="0"/>
              </a:rPr>
              <a:t> </a:t>
            </a:r>
            <a:r>
              <a:rPr lang="hr-HR" sz="1800" dirty="0" err="1">
                <a:solidFill>
                  <a:schemeClr val="tx1"/>
                </a:solidFill>
                <a:latin typeface="Comic Sans MS" panose="030F0702030302020204" pitchFamily="66" charset="0"/>
              </a:rPr>
              <a:t>nutrients</a:t>
            </a:r>
            <a:r>
              <a:rPr lang="hr-HR" sz="1800" dirty="0">
                <a:solidFill>
                  <a:schemeClr val="tx1"/>
                </a:solidFill>
                <a:latin typeface="Comic Sans MS" panose="030F0702030302020204" pitchFamily="66" charset="0"/>
              </a:rPr>
              <a:t> </a:t>
            </a:r>
            <a:r>
              <a:rPr lang="hr-HR" sz="1800" dirty="0" err="1">
                <a:solidFill>
                  <a:schemeClr val="tx1"/>
                </a:solidFill>
                <a:latin typeface="Comic Sans MS" panose="030F0702030302020204" pitchFamily="66" charset="0"/>
              </a:rPr>
              <a:t>with</a:t>
            </a:r>
            <a:r>
              <a:rPr lang="hr-HR" sz="1800" dirty="0">
                <a:solidFill>
                  <a:schemeClr val="tx1"/>
                </a:solidFill>
                <a:latin typeface="Comic Sans MS" panose="030F0702030302020204" pitchFamily="66" charset="0"/>
              </a:rPr>
              <a:t> </a:t>
            </a:r>
            <a:r>
              <a:rPr lang="hr-HR" sz="1800" dirty="0" err="1">
                <a:solidFill>
                  <a:schemeClr val="tx1"/>
                </a:solidFill>
                <a:latin typeface="Comic Sans MS" panose="030F0702030302020204" pitchFamily="66" charset="0"/>
              </a:rPr>
              <a:t>vitamins</a:t>
            </a:r>
            <a:r>
              <a:rPr lang="hr-HR" sz="1800" dirty="0">
                <a:solidFill>
                  <a:schemeClr val="tx1"/>
                </a:solidFill>
                <a:latin typeface="Comic Sans MS" panose="030F0702030302020204" pitchFamily="66" charset="0"/>
              </a:rPr>
              <a:t>, </a:t>
            </a:r>
            <a:r>
              <a:rPr lang="hr-HR" sz="1800" dirty="0" err="1">
                <a:solidFill>
                  <a:schemeClr val="tx1"/>
                </a:solidFill>
                <a:latin typeface="Comic Sans MS" panose="030F0702030302020204" pitchFamily="66" charset="0"/>
              </a:rPr>
              <a:t>minerals</a:t>
            </a:r>
            <a:r>
              <a:rPr lang="hr-HR" sz="1800" dirty="0">
                <a:solidFill>
                  <a:schemeClr val="tx1"/>
                </a:solidFill>
                <a:latin typeface="Comic Sans MS" panose="030F0702030302020204" pitchFamily="66" charset="0"/>
              </a:rPr>
              <a:t> </a:t>
            </a:r>
            <a:r>
              <a:rPr lang="hr-HR" sz="1800" dirty="0" err="1">
                <a:solidFill>
                  <a:schemeClr val="tx1"/>
                </a:solidFill>
                <a:latin typeface="Comic Sans MS" panose="030F0702030302020204" pitchFamily="66" charset="0"/>
              </a:rPr>
              <a:t>and</a:t>
            </a:r>
            <a:r>
              <a:rPr lang="hr-HR" sz="1800" dirty="0">
                <a:solidFill>
                  <a:schemeClr val="tx1"/>
                </a:solidFill>
                <a:latin typeface="Comic Sans MS" panose="030F0702030302020204" pitchFamily="66" charset="0"/>
              </a:rPr>
              <a:t> </a:t>
            </a:r>
            <a:r>
              <a:rPr lang="hr-HR" sz="1800" dirty="0" err="1">
                <a:solidFill>
                  <a:schemeClr val="tx1"/>
                </a:solidFill>
                <a:latin typeface="Comic Sans MS" panose="030F0702030302020204" pitchFamily="66" charset="0"/>
              </a:rPr>
              <a:t>has</a:t>
            </a:r>
            <a:r>
              <a:rPr lang="hr-HR" sz="1800" dirty="0">
                <a:solidFill>
                  <a:schemeClr val="tx1"/>
                </a:solidFill>
                <a:latin typeface="Comic Sans MS" panose="030F0702030302020204" pitchFamily="66" charset="0"/>
              </a:rPr>
              <a:t> </a:t>
            </a:r>
            <a:r>
              <a:rPr lang="hr-HR" sz="1800" dirty="0" err="1">
                <a:solidFill>
                  <a:schemeClr val="tx1"/>
                </a:solidFill>
                <a:latin typeface="Comic Sans MS" panose="030F0702030302020204" pitchFamily="66" charset="0"/>
              </a:rPr>
              <a:t>low</a:t>
            </a:r>
            <a:r>
              <a:rPr lang="hr-HR" sz="1800" dirty="0">
                <a:solidFill>
                  <a:schemeClr val="tx1"/>
                </a:solidFill>
                <a:latin typeface="Comic Sans MS" panose="030F0702030302020204" pitchFamily="66" charset="0"/>
              </a:rPr>
              <a:t> protein </a:t>
            </a:r>
            <a:r>
              <a:rPr lang="hr-HR" sz="1800" dirty="0" err="1">
                <a:solidFill>
                  <a:schemeClr val="tx1"/>
                </a:solidFill>
                <a:latin typeface="Comic Sans MS" panose="030F0702030302020204" pitchFamily="66" charset="0"/>
              </a:rPr>
              <a:t>and</a:t>
            </a:r>
            <a:r>
              <a:rPr lang="hr-HR" sz="1800" dirty="0">
                <a:solidFill>
                  <a:schemeClr val="tx1"/>
                </a:solidFill>
                <a:latin typeface="Comic Sans MS" panose="030F0702030302020204" pitchFamily="66" charset="0"/>
              </a:rPr>
              <a:t> </a:t>
            </a:r>
            <a:r>
              <a:rPr lang="hr-HR" sz="1800" dirty="0" err="1">
                <a:solidFill>
                  <a:schemeClr val="tx1"/>
                </a:solidFill>
                <a:latin typeface="Comic Sans MS" panose="030F0702030302020204" pitchFamily="66" charset="0"/>
              </a:rPr>
              <a:t>fat</a:t>
            </a:r>
            <a:r>
              <a:rPr lang="hr-HR" sz="1800" dirty="0">
                <a:solidFill>
                  <a:schemeClr val="tx1"/>
                </a:solidFill>
                <a:latin typeface="Comic Sans MS" panose="030F0702030302020204" pitchFamily="66" charset="0"/>
              </a:rPr>
              <a:t> </a:t>
            </a:r>
            <a:r>
              <a:rPr lang="hr-HR" sz="1800" dirty="0" err="1">
                <a:solidFill>
                  <a:schemeClr val="tx1"/>
                </a:solidFill>
                <a:latin typeface="Comic Sans MS" panose="030F0702030302020204" pitchFamily="66" charset="0"/>
              </a:rPr>
              <a:t>content</a:t>
            </a:r>
            <a:endParaRPr lang="hr-HR" sz="1800" dirty="0">
              <a:solidFill>
                <a:schemeClr val="tx1"/>
              </a:solidFill>
              <a:latin typeface="Comic Sans MS" panose="030F0702030302020204" pitchFamily="66" charset="0"/>
            </a:endParaRPr>
          </a:p>
          <a:p>
            <a:pPr marL="285750" indent="-285750">
              <a:buFont typeface="Arial" panose="020B0604020202020204" pitchFamily="34" charset="0"/>
              <a:buChar char="•"/>
            </a:pPr>
            <a:r>
              <a:rPr lang="sr-Latn-RS" altLang="sr-Latn-RS" sz="1800" dirty="0" err="1">
                <a:solidFill>
                  <a:schemeClr val="tx1"/>
                </a:solidFill>
                <a:latin typeface="Comic Sans MS" panose="030F0702030302020204" pitchFamily="66" charset="0"/>
              </a:rPr>
              <a:t>healthy</a:t>
            </a:r>
            <a:r>
              <a:rPr lang="sr-Latn-RS" altLang="sr-Latn-RS" sz="1800" dirty="0">
                <a:solidFill>
                  <a:schemeClr val="tx1"/>
                </a:solidFill>
                <a:latin typeface="Comic Sans MS" panose="030F0702030302020204" pitchFamily="66" charset="0"/>
              </a:rPr>
              <a:t> </a:t>
            </a:r>
            <a:r>
              <a:rPr lang="sr-Latn-RS" altLang="sr-Latn-RS" sz="1800" dirty="0" err="1">
                <a:solidFill>
                  <a:schemeClr val="tx1"/>
                </a:solidFill>
                <a:latin typeface="Comic Sans MS" panose="030F0702030302020204" pitchFamily="66" charset="0"/>
              </a:rPr>
              <a:t>substitute</a:t>
            </a:r>
            <a:r>
              <a:rPr lang="sr-Latn-RS" altLang="sr-Latn-RS" sz="1800" dirty="0">
                <a:solidFill>
                  <a:schemeClr val="tx1"/>
                </a:solidFill>
                <a:latin typeface="Comic Sans MS" panose="030F0702030302020204" pitchFamily="66" charset="0"/>
              </a:rPr>
              <a:t> </a:t>
            </a:r>
            <a:r>
              <a:rPr lang="sr-Latn-RS" altLang="sr-Latn-RS" sz="1800" dirty="0" err="1">
                <a:solidFill>
                  <a:schemeClr val="tx1"/>
                </a:solidFill>
                <a:latin typeface="Comic Sans MS" panose="030F0702030302020204" pitchFamily="66" charset="0"/>
              </a:rPr>
              <a:t>for</a:t>
            </a:r>
            <a:r>
              <a:rPr lang="sr-Latn-RS" altLang="sr-Latn-RS" sz="1800" dirty="0">
                <a:solidFill>
                  <a:schemeClr val="tx1"/>
                </a:solidFill>
                <a:latin typeface="Comic Sans MS" panose="030F0702030302020204" pitchFamily="66" charset="0"/>
              </a:rPr>
              <a:t> </a:t>
            </a:r>
            <a:r>
              <a:rPr lang="sr-Latn-RS" altLang="sr-Latn-RS" sz="1800" dirty="0" err="1">
                <a:solidFill>
                  <a:schemeClr val="tx1"/>
                </a:solidFill>
                <a:latin typeface="Comic Sans MS" panose="030F0702030302020204" pitchFamily="66" charset="0"/>
              </a:rPr>
              <a:t>chocolate</a:t>
            </a:r>
            <a:r>
              <a:rPr lang="sr-Latn-RS" altLang="sr-Latn-RS" sz="1800" dirty="0">
                <a:solidFill>
                  <a:schemeClr val="tx1"/>
                </a:solidFill>
                <a:latin typeface="Comic Sans MS" panose="030F0702030302020204" pitchFamily="66" charset="0"/>
              </a:rPr>
              <a:t> </a:t>
            </a:r>
          </a:p>
          <a:p>
            <a:pPr marL="285750" indent="-285750">
              <a:buFont typeface="Arial" panose="020B0604020202020204" pitchFamily="34" charset="0"/>
              <a:buChar char="•"/>
            </a:pPr>
            <a:r>
              <a:rPr lang="sr-Latn-RS" altLang="sr-Latn-RS" sz="1800" dirty="0" err="1">
                <a:solidFill>
                  <a:schemeClr val="tx1"/>
                </a:solidFill>
                <a:latin typeface="Comic Sans MS" panose="030F0702030302020204" pitchFamily="66" charset="0"/>
              </a:rPr>
              <a:t>has</a:t>
            </a:r>
            <a:r>
              <a:rPr lang="sr-Latn-RS" altLang="sr-Latn-RS" sz="1800" dirty="0">
                <a:solidFill>
                  <a:schemeClr val="tx1"/>
                </a:solidFill>
                <a:latin typeface="Comic Sans MS" panose="030F0702030302020204" pitchFamily="66" charset="0"/>
              </a:rPr>
              <a:t> </a:t>
            </a:r>
            <a:r>
              <a:rPr lang="sr-Latn-RS" altLang="sr-Latn-RS" sz="1800" dirty="0" err="1">
                <a:solidFill>
                  <a:schemeClr val="tx1"/>
                </a:solidFill>
                <a:latin typeface="Comic Sans MS" panose="030F0702030302020204" pitchFamily="66" charset="0"/>
              </a:rPr>
              <a:t>an</a:t>
            </a:r>
            <a:r>
              <a:rPr lang="sr-Latn-RS" altLang="sr-Latn-RS" sz="1800" dirty="0">
                <a:solidFill>
                  <a:schemeClr val="tx1"/>
                </a:solidFill>
                <a:latin typeface="Comic Sans MS" panose="030F0702030302020204" pitchFamily="66" charset="0"/>
              </a:rPr>
              <a:t> </a:t>
            </a:r>
            <a:r>
              <a:rPr lang="sr-Latn-RS" altLang="sr-Latn-RS" sz="1800" dirty="0" err="1">
                <a:solidFill>
                  <a:schemeClr val="tx1"/>
                </a:solidFill>
                <a:latin typeface="Comic Sans MS" panose="030F0702030302020204" pitchFamily="66" charset="0"/>
              </a:rPr>
              <a:t>important</a:t>
            </a:r>
            <a:r>
              <a:rPr lang="sr-Latn-RS" altLang="sr-Latn-RS" sz="1800" dirty="0">
                <a:solidFill>
                  <a:schemeClr val="tx1"/>
                </a:solidFill>
                <a:latin typeface="Comic Sans MS" panose="030F0702030302020204" pitchFamily="66" charset="0"/>
              </a:rPr>
              <a:t> role in medicine </a:t>
            </a:r>
          </a:p>
          <a:p>
            <a:pPr marL="285750" indent="-285750">
              <a:buFont typeface="Arial" panose="020B0604020202020204" pitchFamily="34" charset="0"/>
              <a:buChar char="•"/>
            </a:pPr>
            <a:r>
              <a:rPr lang="sr-Latn-RS" altLang="sr-Latn-RS" sz="1800" dirty="0" err="1">
                <a:solidFill>
                  <a:schemeClr val="tx1"/>
                </a:solidFill>
                <a:latin typeface="Comic Sans MS" panose="030F0702030302020204" pitchFamily="66" charset="0"/>
              </a:rPr>
              <a:t>antioxidant</a:t>
            </a:r>
            <a:r>
              <a:rPr lang="sr-Latn-RS" altLang="sr-Latn-RS" sz="1800" dirty="0">
                <a:solidFill>
                  <a:schemeClr val="tx1"/>
                </a:solidFill>
                <a:latin typeface="Comic Sans MS" panose="030F0702030302020204" pitchFamily="66" charset="0"/>
              </a:rPr>
              <a:t>, anti-</a:t>
            </a:r>
            <a:r>
              <a:rPr lang="sr-Latn-RS" altLang="sr-Latn-RS" sz="1800" dirty="0" err="1">
                <a:solidFill>
                  <a:schemeClr val="tx1"/>
                </a:solidFill>
                <a:latin typeface="Comic Sans MS" panose="030F0702030302020204" pitchFamily="66" charset="0"/>
              </a:rPr>
              <a:t>allergic</a:t>
            </a:r>
            <a:r>
              <a:rPr lang="sr-Latn-RS" altLang="sr-Latn-RS" sz="1800" dirty="0">
                <a:solidFill>
                  <a:schemeClr val="tx1"/>
                </a:solidFill>
                <a:latin typeface="Comic Sans MS" panose="030F0702030302020204" pitchFamily="66" charset="0"/>
              </a:rPr>
              <a:t> </a:t>
            </a:r>
            <a:r>
              <a:rPr lang="sr-Latn-RS" altLang="sr-Latn-RS" sz="1800" dirty="0" err="1">
                <a:solidFill>
                  <a:schemeClr val="tx1"/>
                </a:solidFill>
                <a:latin typeface="Comic Sans MS" panose="030F0702030302020204" pitchFamily="66" charset="0"/>
              </a:rPr>
              <a:t>and</a:t>
            </a:r>
            <a:r>
              <a:rPr lang="sr-Latn-RS" altLang="sr-Latn-RS" sz="1800" dirty="0">
                <a:solidFill>
                  <a:schemeClr val="tx1"/>
                </a:solidFill>
                <a:latin typeface="Comic Sans MS" panose="030F0702030302020204" pitchFamily="66" charset="0"/>
              </a:rPr>
              <a:t> </a:t>
            </a:r>
            <a:r>
              <a:rPr lang="sr-Latn-RS" altLang="sr-Latn-RS" sz="1800" dirty="0" err="1">
                <a:solidFill>
                  <a:schemeClr val="tx1"/>
                </a:solidFill>
                <a:latin typeface="Comic Sans MS" panose="030F0702030302020204" pitchFamily="66" charset="0"/>
              </a:rPr>
              <a:t>antibacterial</a:t>
            </a:r>
            <a:r>
              <a:rPr lang="sr-Latn-RS" altLang="sr-Latn-RS" sz="1800" dirty="0">
                <a:solidFill>
                  <a:schemeClr val="tx1"/>
                </a:solidFill>
                <a:latin typeface="Comic Sans MS" panose="030F0702030302020204" pitchFamily="66" charset="0"/>
              </a:rPr>
              <a:t> </a:t>
            </a:r>
            <a:r>
              <a:rPr lang="sr-Latn-RS" altLang="sr-Latn-RS" sz="1800" dirty="0" err="1">
                <a:solidFill>
                  <a:schemeClr val="tx1"/>
                </a:solidFill>
                <a:latin typeface="Comic Sans MS" panose="030F0702030302020204" pitchFamily="66" charset="0"/>
              </a:rPr>
              <a:t>properties</a:t>
            </a:r>
            <a:r>
              <a:rPr lang="sr-Latn-RS" altLang="sr-Latn-RS" sz="1800" dirty="0">
                <a:solidFill>
                  <a:schemeClr val="tx1"/>
                </a:solidFill>
                <a:latin typeface="Comic Sans MS" panose="030F0702030302020204" pitchFamily="66" charset="0"/>
              </a:rPr>
              <a:t>( </a:t>
            </a:r>
            <a:r>
              <a:rPr lang="sr-Latn-RS" altLang="sr-Latn-RS" sz="1800" dirty="0" err="1">
                <a:solidFill>
                  <a:schemeClr val="tx1"/>
                </a:solidFill>
                <a:latin typeface="Comic Sans MS" panose="030F0702030302020204" pitchFamily="66" charset="0"/>
              </a:rPr>
              <a:t>diarrhoea</a:t>
            </a:r>
            <a:r>
              <a:rPr lang="sr-Latn-RS" altLang="sr-Latn-RS" sz="1800" dirty="0">
                <a:solidFill>
                  <a:schemeClr val="tx1"/>
                </a:solidFill>
                <a:latin typeface="Comic Sans MS" panose="030F0702030302020204" pitchFamily="66" charset="0"/>
              </a:rPr>
              <a:t>, gastritis, </a:t>
            </a:r>
            <a:r>
              <a:rPr lang="sr-Latn-RS" altLang="sr-Latn-RS" sz="1800" dirty="0" err="1">
                <a:solidFill>
                  <a:schemeClr val="tx1"/>
                </a:solidFill>
                <a:latin typeface="Comic Sans MS" panose="030F0702030302020204" pitchFamily="66" charset="0"/>
              </a:rPr>
              <a:t>gastroenteritis</a:t>
            </a:r>
            <a:r>
              <a:rPr lang="sr-Latn-RS" altLang="sr-Latn-RS" sz="1800" dirty="0">
                <a:solidFill>
                  <a:schemeClr val="tx1"/>
                </a:solidFill>
                <a:latin typeface="Comic Sans MS" panose="030F0702030302020204" pitchFamily="66" charset="0"/>
              </a:rPr>
              <a:t>,  </a:t>
            </a:r>
            <a:r>
              <a:rPr lang="sr-Latn-RS" altLang="sr-Latn-RS" sz="1800" dirty="0" err="1">
                <a:solidFill>
                  <a:schemeClr val="tx1"/>
                </a:solidFill>
                <a:latin typeface="Comic Sans MS" panose="030F0702030302020204" pitchFamily="66" charset="0"/>
              </a:rPr>
              <a:t>anemia</a:t>
            </a:r>
            <a:r>
              <a:rPr lang="sr-Latn-RS" altLang="sr-Latn-RS" sz="1800" dirty="0">
                <a:solidFill>
                  <a:schemeClr val="tx1"/>
                </a:solidFill>
                <a:latin typeface="Comic Sans MS" panose="030F0702030302020204" pitchFamily="66" charset="0"/>
              </a:rPr>
              <a:t>, </a:t>
            </a:r>
            <a:r>
              <a:rPr lang="sr-Latn-RS" altLang="sr-Latn-RS" sz="1800" dirty="0" err="1">
                <a:solidFill>
                  <a:schemeClr val="tx1"/>
                </a:solidFill>
                <a:latin typeface="Comic Sans MS" panose="030F0702030302020204" pitchFamily="66" charset="0"/>
              </a:rPr>
              <a:t>diabetics</a:t>
            </a:r>
            <a:r>
              <a:rPr lang="sr-Latn-RS" altLang="sr-Latn-RS" sz="1800" dirty="0">
                <a:solidFill>
                  <a:schemeClr val="tx1"/>
                </a:solidFill>
                <a:latin typeface="Comic Sans MS" panose="030F0702030302020204" pitchFamily="66" charset="0"/>
              </a:rPr>
              <a:t>, </a:t>
            </a:r>
            <a:r>
              <a:rPr lang="sr-Latn-RS" altLang="sr-Latn-RS" sz="1800" dirty="0" err="1">
                <a:solidFill>
                  <a:schemeClr val="tx1"/>
                </a:solidFill>
                <a:latin typeface="Comic Sans MS" panose="030F0702030302020204" pitchFamily="66" charset="0"/>
              </a:rPr>
              <a:t>asthma</a:t>
            </a:r>
            <a:r>
              <a:rPr lang="sr-Latn-RS" altLang="sr-Latn-RS" sz="1800" dirty="0">
                <a:solidFill>
                  <a:schemeClr val="tx1"/>
                </a:solidFill>
                <a:latin typeface="Comic Sans MS" panose="030F0702030302020204" pitchFamily="66" charset="0"/>
              </a:rPr>
              <a:t>, </a:t>
            </a:r>
            <a:r>
              <a:rPr lang="sr-Latn-RS" altLang="sr-Latn-RS" sz="1800" dirty="0" err="1">
                <a:solidFill>
                  <a:schemeClr val="tx1"/>
                </a:solidFill>
                <a:latin typeface="Comic Sans MS" panose="030F0702030302020204" pitchFamily="66" charset="0"/>
              </a:rPr>
              <a:t>cardiovascular</a:t>
            </a:r>
            <a:r>
              <a:rPr lang="sr-Latn-RS" altLang="sr-Latn-RS" sz="1800" dirty="0">
                <a:solidFill>
                  <a:schemeClr val="tx1"/>
                </a:solidFill>
                <a:latin typeface="Comic Sans MS" panose="030F0702030302020204" pitchFamily="66" charset="0"/>
              </a:rPr>
              <a:t> </a:t>
            </a:r>
            <a:r>
              <a:rPr lang="sr-Latn-RS" altLang="sr-Latn-RS" sz="1800" dirty="0" err="1">
                <a:solidFill>
                  <a:schemeClr val="tx1"/>
                </a:solidFill>
                <a:latin typeface="Comic Sans MS" panose="030F0702030302020204" pitchFamily="66" charset="0"/>
              </a:rPr>
              <a:t>diseases</a:t>
            </a:r>
            <a:r>
              <a:rPr lang="sr-Latn-RS" altLang="sr-Latn-RS" sz="1800" dirty="0">
                <a:solidFill>
                  <a:schemeClr val="tx1"/>
                </a:solidFill>
                <a:latin typeface="Comic Sans MS" panose="030F0702030302020204" pitchFamily="66" charset="0"/>
              </a:rPr>
              <a:t>…) </a:t>
            </a:r>
          </a:p>
          <a:p>
            <a:pPr marL="285750" indent="-285750">
              <a:buFontTx/>
              <a:buChar char="-"/>
            </a:pPr>
            <a:endParaRPr lang="hr-HR" dirty="0"/>
          </a:p>
        </p:txBody>
      </p:sp>
      <p:sp>
        <p:nvSpPr>
          <p:cNvPr id="5" name="Rectangle 7">
            <a:extLst>
              <a:ext uri="{FF2B5EF4-FFF2-40B4-BE49-F238E27FC236}">
                <a16:creationId xmlns:a16="http://schemas.microsoft.com/office/drawing/2014/main" id="{57FD659F-683B-42A8-AA49-79BC4656B3C7}"/>
              </a:ext>
            </a:extLst>
          </p:cNvPr>
          <p:cNvSpPr>
            <a:spLocks noChangeArrowheads="1"/>
          </p:cNvSpPr>
          <p:nvPr/>
        </p:nvSpPr>
        <p:spPr bwMode="auto">
          <a:xfrm>
            <a:off x="0" y="102920"/>
            <a:ext cx="65" cy="251359"/>
          </a:xfrm>
          <a:prstGeom prst="rect">
            <a:avLst/>
          </a:prstGeom>
          <a:solidFill>
            <a:srgbClr val="F8F9F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12696" rIns="0" bIns="-12696"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sr-Latn-RS" altLang="sr-Latn-RS" sz="1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830437519"/>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2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3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Slika 4">
            <a:extLst>
              <a:ext uri="{FF2B5EF4-FFF2-40B4-BE49-F238E27FC236}">
                <a16:creationId xmlns:a16="http://schemas.microsoft.com/office/drawing/2014/main" id="{FD673604-3786-4E9B-BDE1-86F2ABC59FCF}"/>
              </a:ext>
            </a:extLst>
          </p:cNvPr>
          <p:cNvPicPr>
            <a:picLocks noChangeAspect="1"/>
          </p:cNvPicPr>
          <p:nvPr/>
        </p:nvPicPr>
        <p:blipFill>
          <a:blip r:embed="rId2"/>
          <a:stretch>
            <a:fillRect/>
          </a:stretch>
        </p:blipFill>
        <p:spPr>
          <a:xfrm>
            <a:off x="4646430" y="0"/>
            <a:ext cx="3857624" cy="5143497"/>
          </a:xfrm>
          <a:prstGeom prst="rect">
            <a:avLst/>
          </a:prstGeom>
        </p:spPr>
      </p:pic>
      <p:pic>
        <p:nvPicPr>
          <p:cNvPr id="4098" name="Picture 2" descr="Opis nije dostupan.">
            <a:extLst>
              <a:ext uri="{FF2B5EF4-FFF2-40B4-BE49-F238E27FC236}">
                <a16:creationId xmlns:a16="http://schemas.microsoft.com/office/drawing/2014/main" id="{E307CB5C-C41C-4BC2-A27C-AA4C6087F36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9947" y="0"/>
            <a:ext cx="3857625" cy="5143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56582979"/>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244"/>
        <p:cNvGrpSpPr/>
        <p:nvPr/>
      </p:nvGrpSpPr>
      <p:grpSpPr>
        <a:xfrm>
          <a:off x="0" y="0"/>
          <a:ext cx="0" cy="0"/>
          <a:chOff x="0" y="0"/>
          <a:chExt cx="0" cy="0"/>
        </a:xfrm>
      </p:grpSpPr>
      <p:sp>
        <p:nvSpPr>
          <p:cNvPr id="245" name="Google Shape;245;p39"/>
          <p:cNvSpPr/>
          <p:nvPr/>
        </p:nvSpPr>
        <p:spPr>
          <a:xfrm>
            <a:off x="1170826" y="270851"/>
            <a:ext cx="1219200" cy="1219200"/>
          </a:xfrm>
          <a:prstGeom prst="ellipse">
            <a:avLst/>
          </a:prstGeom>
          <a:noFill/>
          <a:ln w="1905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246;p39"/>
          <p:cNvSpPr txBox="1">
            <a:spLocks noGrp="1"/>
          </p:cNvSpPr>
          <p:nvPr>
            <p:ph type="title" idx="2"/>
          </p:nvPr>
        </p:nvSpPr>
        <p:spPr>
          <a:xfrm>
            <a:off x="1295326" y="459551"/>
            <a:ext cx="970200" cy="841800"/>
          </a:xfrm>
          <a:prstGeom prst="rect">
            <a:avLst/>
          </a:prstGeom>
        </p:spPr>
        <p:txBody>
          <a:bodyPr spcFirstLastPara="1" wrap="square" lIns="0" tIns="0" rIns="0" bIns="0" anchor="ctr" anchorCtr="0">
            <a:noAutofit/>
          </a:bodyPr>
          <a:lstStyle/>
          <a:p>
            <a:pPr marL="0" lvl="0" indent="0" algn="ctr" rtl="0">
              <a:spcBef>
                <a:spcPts val="0"/>
              </a:spcBef>
              <a:spcAft>
                <a:spcPts val="0"/>
              </a:spcAft>
              <a:buNone/>
            </a:pPr>
            <a:r>
              <a:rPr lang="en" dirty="0">
                <a:solidFill>
                  <a:srgbClr val="FF0000"/>
                </a:solidFill>
              </a:rPr>
              <a:t>01</a:t>
            </a:r>
            <a:endParaRPr dirty="0">
              <a:solidFill>
                <a:srgbClr val="FF0000"/>
              </a:solidFill>
            </a:endParaRPr>
          </a:p>
        </p:txBody>
      </p:sp>
      <p:pic>
        <p:nvPicPr>
          <p:cNvPr id="247" name="Google Shape;247;p39"/>
          <p:cNvPicPr preferRelativeResize="0"/>
          <p:nvPr/>
        </p:nvPicPr>
        <p:blipFill rotWithShape="1">
          <a:blip r:embed="rId3">
            <a:alphaModFix/>
          </a:blip>
          <a:srcRect l="37075" r="37077"/>
          <a:stretch/>
        </p:blipFill>
        <p:spPr>
          <a:xfrm rot="5400000" flipH="1">
            <a:off x="2582100" y="-708600"/>
            <a:ext cx="3270000" cy="8434200"/>
          </a:xfrm>
          <a:prstGeom prst="rtTriangle">
            <a:avLst/>
          </a:prstGeom>
          <a:noFill/>
          <a:ln>
            <a:noFill/>
          </a:ln>
        </p:spPr>
      </p:pic>
      <p:sp>
        <p:nvSpPr>
          <p:cNvPr id="248" name="Google Shape;248;p39"/>
          <p:cNvSpPr txBox="1">
            <a:spLocks noGrp="1"/>
          </p:cNvSpPr>
          <p:nvPr>
            <p:ph type="title"/>
          </p:nvPr>
        </p:nvSpPr>
        <p:spPr>
          <a:xfrm>
            <a:off x="3210505" y="1457690"/>
            <a:ext cx="5838329" cy="1745274"/>
          </a:xfrm>
          <a:prstGeom prst="rect">
            <a:avLst/>
          </a:prstGeom>
        </p:spPr>
        <p:txBody>
          <a:bodyPr spcFirstLastPara="1" wrap="square" lIns="0" tIns="0" rIns="0" bIns="0" anchor="ctr" anchorCtr="0">
            <a:noAutofit/>
          </a:bodyPr>
          <a:lstStyle/>
          <a:p>
            <a:pPr marL="0" lvl="0" indent="0" algn="r" rtl="0">
              <a:spcBef>
                <a:spcPts val="0"/>
              </a:spcBef>
              <a:spcAft>
                <a:spcPts val="0"/>
              </a:spcAft>
              <a:buNone/>
            </a:pPr>
            <a:r>
              <a:rPr lang="hr-HR" sz="3600" dirty="0" err="1">
                <a:solidFill>
                  <a:srgbClr val="FF0000"/>
                </a:solidFill>
              </a:rPr>
              <a:t>What</a:t>
            </a:r>
            <a:r>
              <a:rPr lang="hr-HR" sz="3600" dirty="0">
                <a:solidFill>
                  <a:srgbClr val="FF0000"/>
                </a:solidFill>
              </a:rPr>
              <a:t> </a:t>
            </a:r>
            <a:r>
              <a:rPr lang="hr-HR" sz="3600" dirty="0" err="1">
                <a:solidFill>
                  <a:srgbClr val="FF0000"/>
                </a:solidFill>
              </a:rPr>
              <a:t>is</a:t>
            </a:r>
            <a:r>
              <a:rPr lang="hr-HR" sz="3600" dirty="0">
                <a:solidFill>
                  <a:srgbClr val="FF0000"/>
                </a:solidFill>
              </a:rPr>
              <a:t> </a:t>
            </a:r>
            <a:r>
              <a:rPr lang="hr-HR" sz="3600" dirty="0" err="1">
                <a:solidFill>
                  <a:srgbClr val="FF0000"/>
                </a:solidFill>
              </a:rPr>
              <a:t>Mediterranean</a:t>
            </a:r>
            <a:r>
              <a:rPr lang="hr-HR" sz="3600" dirty="0">
                <a:solidFill>
                  <a:srgbClr val="FF0000"/>
                </a:solidFill>
              </a:rPr>
              <a:t> </a:t>
            </a:r>
            <a:r>
              <a:rPr lang="hr-HR" sz="3600" dirty="0" err="1">
                <a:solidFill>
                  <a:srgbClr val="FF0000"/>
                </a:solidFill>
              </a:rPr>
              <a:t>diet</a:t>
            </a:r>
            <a:r>
              <a:rPr lang="hr-HR" sz="3600" dirty="0">
                <a:solidFill>
                  <a:srgbClr val="FF0000"/>
                </a:solidFill>
              </a:rPr>
              <a:t>?</a:t>
            </a:r>
            <a:endParaRPr sz="3600" dirty="0">
              <a:solidFill>
                <a:srgbClr val="FF0000"/>
              </a:solidFill>
            </a:endParaRPr>
          </a:p>
        </p:txBody>
      </p:sp>
      <p:cxnSp>
        <p:nvCxnSpPr>
          <p:cNvPr id="250" name="Google Shape;250;p39"/>
          <p:cNvCxnSpPr/>
          <p:nvPr/>
        </p:nvCxnSpPr>
        <p:spPr>
          <a:xfrm rot="10800000" flipH="1">
            <a:off x="-213825" y="2711125"/>
            <a:ext cx="2392500" cy="1494300"/>
          </a:xfrm>
          <a:prstGeom prst="straightConnector1">
            <a:avLst/>
          </a:prstGeom>
          <a:noFill/>
          <a:ln w="19050" cap="flat" cmpd="sng">
            <a:solidFill>
              <a:schemeClr val="lt2"/>
            </a:solidFill>
            <a:prstDash val="solid"/>
            <a:round/>
            <a:headEnd type="none" w="med" len="med"/>
            <a:tailEnd type="none" w="med" len="med"/>
          </a:ln>
        </p:spPr>
      </p:cxnSp>
      <p:cxnSp>
        <p:nvCxnSpPr>
          <p:cNvPr id="251" name="Google Shape;251;p39"/>
          <p:cNvCxnSpPr/>
          <p:nvPr/>
        </p:nvCxnSpPr>
        <p:spPr>
          <a:xfrm>
            <a:off x="6288825" y="2601250"/>
            <a:ext cx="2135400" cy="0"/>
          </a:xfrm>
          <a:prstGeom prst="straightConnector1">
            <a:avLst/>
          </a:prstGeom>
          <a:noFill/>
          <a:ln w="19050" cap="flat" cmpd="sng">
            <a:solidFill>
              <a:srgbClr val="CCCCCC"/>
            </a:solidFill>
            <a:prstDash val="solid"/>
            <a:round/>
            <a:headEnd type="none" w="med" len="med"/>
            <a:tailEnd type="none" w="med" len="med"/>
          </a:ln>
        </p:spPr>
      </p:cxnSp>
    </p:spTree>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4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8"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Opis nije dostupan.">
            <a:extLst>
              <a:ext uri="{FF2B5EF4-FFF2-40B4-BE49-F238E27FC236}">
                <a16:creationId xmlns:a16="http://schemas.microsoft.com/office/drawing/2014/main" id="{F9E381D1-6EAA-41C7-8C41-274D5E17E4C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3845" y="2873501"/>
            <a:ext cx="3083374" cy="2312530"/>
          </a:xfrm>
          <a:prstGeom prst="rect">
            <a:avLst/>
          </a:prstGeom>
          <a:noFill/>
          <a:extLst>
            <a:ext uri="{909E8E84-426E-40DD-AFC4-6F175D3DCCD1}">
              <a14:hiddenFill xmlns:a14="http://schemas.microsoft.com/office/drawing/2010/main">
                <a:solidFill>
                  <a:srgbClr val="FFFFFF"/>
                </a:solidFill>
              </a14:hiddenFill>
            </a:ext>
          </a:extLst>
        </p:spPr>
      </p:pic>
      <p:pic>
        <p:nvPicPr>
          <p:cNvPr id="2" name="Slika 1">
            <a:extLst>
              <a:ext uri="{FF2B5EF4-FFF2-40B4-BE49-F238E27FC236}">
                <a16:creationId xmlns:a16="http://schemas.microsoft.com/office/drawing/2014/main" id="{85ADD98A-2093-45D5-B833-5E14F3BF357E}"/>
              </a:ext>
            </a:extLst>
          </p:cNvPr>
          <p:cNvPicPr>
            <a:picLocks noChangeAspect="1"/>
          </p:cNvPicPr>
          <p:nvPr/>
        </p:nvPicPr>
        <p:blipFill>
          <a:blip r:embed="rId3"/>
          <a:stretch>
            <a:fillRect/>
          </a:stretch>
        </p:blipFill>
        <p:spPr>
          <a:xfrm>
            <a:off x="3956744" y="0"/>
            <a:ext cx="3666469" cy="2751486"/>
          </a:xfrm>
          <a:prstGeom prst="rect">
            <a:avLst/>
          </a:prstGeom>
        </p:spPr>
      </p:pic>
      <p:pic>
        <p:nvPicPr>
          <p:cNvPr id="4" name="Slika 3">
            <a:extLst>
              <a:ext uri="{FF2B5EF4-FFF2-40B4-BE49-F238E27FC236}">
                <a16:creationId xmlns:a16="http://schemas.microsoft.com/office/drawing/2014/main" id="{C310B50A-443D-4C1E-A49D-23EB3A58E68C}"/>
              </a:ext>
            </a:extLst>
          </p:cNvPr>
          <p:cNvPicPr>
            <a:picLocks noChangeAspect="1"/>
          </p:cNvPicPr>
          <p:nvPr/>
        </p:nvPicPr>
        <p:blipFill>
          <a:blip r:embed="rId4"/>
          <a:stretch>
            <a:fillRect/>
          </a:stretch>
        </p:blipFill>
        <p:spPr>
          <a:xfrm>
            <a:off x="89613" y="13488"/>
            <a:ext cx="3670702" cy="2751486"/>
          </a:xfrm>
          <a:prstGeom prst="rect">
            <a:avLst/>
          </a:prstGeom>
        </p:spPr>
      </p:pic>
      <p:pic>
        <p:nvPicPr>
          <p:cNvPr id="3076" name="Picture 4" descr="Opis nije dostupan.">
            <a:extLst>
              <a:ext uri="{FF2B5EF4-FFF2-40B4-BE49-F238E27FC236}">
                <a16:creationId xmlns:a16="http://schemas.microsoft.com/office/drawing/2014/main" id="{B03D233A-82DB-4145-AF0A-ABEB153E05A0}"/>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285460" y="2841602"/>
            <a:ext cx="3051213" cy="2288410"/>
          </a:xfrm>
          <a:prstGeom prst="rect">
            <a:avLst/>
          </a:prstGeom>
          <a:noFill/>
          <a:extLst>
            <a:ext uri="{909E8E84-426E-40DD-AFC4-6F175D3DCCD1}">
              <a14:hiddenFill xmlns:a14="http://schemas.microsoft.com/office/drawing/2010/main">
                <a:solidFill>
                  <a:srgbClr val="FFFFFF"/>
                </a:solidFill>
              </a14:hiddenFill>
            </a:ext>
          </a:extLst>
        </p:spPr>
      </p:pic>
      <p:pic>
        <p:nvPicPr>
          <p:cNvPr id="3078" name="Picture 6" descr="Opis nije dostupan.">
            <a:extLst>
              <a:ext uri="{FF2B5EF4-FFF2-40B4-BE49-F238E27FC236}">
                <a16:creationId xmlns:a16="http://schemas.microsoft.com/office/drawing/2014/main" id="{D585E5A3-2478-45E2-8FAC-876FAA0C35B8}"/>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401063" y="2841602"/>
            <a:ext cx="3051213" cy="228841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77139945"/>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74"/>
        <p:cNvGrpSpPr/>
        <p:nvPr/>
      </p:nvGrpSpPr>
      <p:grpSpPr>
        <a:xfrm>
          <a:off x="0" y="0"/>
          <a:ext cx="0" cy="0"/>
          <a:chOff x="0" y="0"/>
          <a:chExt cx="0" cy="0"/>
        </a:xfrm>
      </p:grpSpPr>
      <p:sp>
        <p:nvSpPr>
          <p:cNvPr id="275" name="Google Shape;275;p41"/>
          <p:cNvSpPr txBox="1">
            <a:spLocks noGrp="1"/>
          </p:cNvSpPr>
          <p:nvPr>
            <p:ph type="title"/>
          </p:nvPr>
        </p:nvSpPr>
        <p:spPr>
          <a:xfrm flipH="1">
            <a:off x="3513000" y="2814425"/>
            <a:ext cx="4911000" cy="531900"/>
          </a:xfrm>
          <a:prstGeom prst="rect">
            <a:avLst/>
          </a:prstGeom>
        </p:spPr>
        <p:txBody>
          <a:bodyPr spcFirstLastPara="1" wrap="square" lIns="0" tIns="0" rIns="0" bIns="0" anchor="ctr" anchorCtr="0">
            <a:noAutofit/>
          </a:bodyPr>
          <a:lstStyle/>
          <a:p>
            <a:pPr marL="0" lvl="0" indent="0" algn="r" rtl="0">
              <a:spcBef>
                <a:spcPts val="0"/>
              </a:spcBef>
              <a:spcAft>
                <a:spcPts val="0"/>
              </a:spcAft>
              <a:buNone/>
            </a:pPr>
            <a:r>
              <a:rPr lang="hr-HR" dirty="0" err="1"/>
              <a:t>Hippocrates</a:t>
            </a:r>
            <a:endParaRPr dirty="0"/>
          </a:p>
        </p:txBody>
      </p:sp>
      <p:sp>
        <p:nvSpPr>
          <p:cNvPr id="276" name="Google Shape;276;p41"/>
          <p:cNvSpPr txBox="1">
            <a:spLocks noGrp="1"/>
          </p:cNvSpPr>
          <p:nvPr>
            <p:ph type="subTitle" idx="1"/>
          </p:nvPr>
        </p:nvSpPr>
        <p:spPr>
          <a:xfrm flipH="1">
            <a:off x="1924491" y="1475258"/>
            <a:ext cx="6819784" cy="1339167"/>
          </a:xfrm>
          <a:prstGeom prst="rect">
            <a:avLst/>
          </a:prstGeom>
        </p:spPr>
        <p:txBody>
          <a:bodyPr spcFirstLastPara="1" wrap="square" lIns="0" tIns="0" rIns="0" bIns="0" anchor="ctr" anchorCtr="0">
            <a:noAutofit/>
          </a:bodyPr>
          <a:lstStyle/>
          <a:p>
            <a:pPr marL="0" lvl="0" indent="0" algn="ctr" rtl="0">
              <a:spcBef>
                <a:spcPts val="0"/>
              </a:spcBef>
              <a:spcAft>
                <a:spcPts val="0"/>
              </a:spcAft>
              <a:buNone/>
            </a:pPr>
            <a:r>
              <a:rPr lang="hr-HR" dirty="0"/>
              <a:t>„</a:t>
            </a:r>
            <a:r>
              <a:rPr lang="hr-HR" dirty="0" err="1"/>
              <a:t>Our</a:t>
            </a:r>
            <a:r>
              <a:rPr lang="hr-HR" dirty="0"/>
              <a:t> </a:t>
            </a:r>
            <a:r>
              <a:rPr lang="hr-HR" dirty="0" err="1"/>
              <a:t>food</a:t>
            </a:r>
            <a:r>
              <a:rPr lang="hr-HR" dirty="0"/>
              <a:t> </a:t>
            </a:r>
            <a:r>
              <a:rPr lang="hr-HR" dirty="0" err="1"/>
              <a:t>should</a:t>
            </a:r>
            <a:r>
              <a:rPr lang="hr-HR" dirty="0"/>
              <a:t> </a:t>
            </a:r>
            <a:r>
              <a:rPr lang="hr-HR" dirty="0" err="1"/>
              <a:t>be</a:t>
            </a:r>
            <a:r>
              <a:rPr lang="hr-HR" dirty="0"/>
              <a:t> </a:t>
            </a:r>
            <a:r>
              <a:rPr lang="hr-HR" dirty="0" err="1"/>
              <a:t>our</a:t>
            </a:r>
            <a:r>
              <a:rPr lang="hr-HR" dirty="0"/>
              <a:t> medicine </a:t>
            </a:r>
            <a:r>
              <a:rPr lang="hr-HR" dirty="0" err="1"/>
              <a:t>and</a:t>
            </a:r>
            <a:r>
              <a:rPr lang="hr-HR" dirty="0"/>
              <a:t> </a:t>
            </a:r>
            <a:r>
              <a:rPr lang="hr-HR" dirty="0" err="1"/>
              <a:t>our</a:t>
            </a:r>
            <a:r>
              <a:rPr lang="hr-HR" dirty="0"/>
              <a:t> medicine </a:t>
            </a:r>
            <a:r>
              <a:rPr lang="hr-HR" dirty="0" err="1"/>
              <a:t>should</a:t>
            </a:r>
            <a:r>
              <a:rPr lang="hr-HR" dirty="0"/>
              <a:t> </a:t>
            </a:r>
            <a:r>
              <a:rPr lang="hr-HR" dirty="0" err="1"/>
              <a:t>be</a:t>
            </a:r>
            <a:r>
              <a:rPr lang="hr-HR" dirty="0"/>
              <a:t> </a:t>
            </a:r>
            <a:r>
              <a:rPr lang="hr-HR" dirty="0" err="1"/>
              <a:t>our</a:t>
            </a:r>
            <a:r>
              <a:rPr lang="hr-HR" dirty="0"/>
              <a:t> </a:t>
            </a:r>
            <a:r>
              <a:rPr lang="hr-HR" dirty="0" err="1"/>
              <a:t>food</a:t>
            </a:r>
            <a:r>
              <a:rPr lang="hr-HR" dirty="0"/>
              <a:t>”</a:t>
            </a:r>
            <a:endParaRPr dirty="0"/>
          </a:p>
        </p:txBody>
      </p:sp>
      <p:pic>
        <p:nvPicPr>
          <p:cNvPr id="277" name="Google Shape;277;p41"/>
          <p:cNvPicPr preferRelativeResize="0"/>
          <p:nvPr/>
        </p:nvPicPr>
        <p:blipFill rotWithShape="1">
          <a:blip r:embed="rId3">
            <a:alphaModFix/>
          </a:blip>
          <a:srcRect l="39459" t="-23100" r="34027" b="23099"/>
          <a:stretch/>
        </p:blipFill>
        <p:spPr>
          <a:xfrm rot="5400000" flipH="1">
            <a:off x="2571900" y="-708600"/>
            <a:ext cx="3270000" cy="8434200"/>
          </a:xfrm>
          <a:prstGeom prst="rtTriangle">
            <a:avLst/>
          </a:prstGeom>
          <a:noFill/>
          <a:ln>
            <a:noFill/>
          </a:ln>
        </p:spPr>
      </p:pic>
      <p:cxnSp>
        <p:nvCxnSpPr>
          <p:cNvPr id="278" name="Google Shape;278;p41"/>
          <p:cNvCxnSpPr/>
          <p:nvPr/>
        </p:nvCxnSpPr>
        <p:spPr>
          <a:xfrm rot="10800000" flipH="1">
            <a:off x="-330475" y="2328775"/>
            <a:ext cx="1509000" cy="936300"/>
          </a:xfrm>
          <a:prstGeom prst="straightConnector1">
            <a:avLst/>
          </a:prstGeom>
          <a:noFill/>
          <a:ln w="19050" cap="flat" cmpd="sng">
            <a:solidFill>
              <a:schemeClr val="lt2"/>
            </a:solidFill>
            <a:prstDash val="solid"/>
            <a:round/>
            <a:headEnd type="none" w="med" len="med"/>
            <a:tailEnd type="none" w="med" len="med"/>
          </a:ln>
        </p:spPr>
      </p:cxnSp>
    </p:spTree>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7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7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5" grpId="0"/>
      <p:bldP spid="276"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1385"/>
        <p:cNvGrpSpPr/>
        <p:nvPr/>
      </p:nvGrpSpPr>
      <p:grpSpPr>
        <a:xfrm>
          <a:off x="0" y="0"/>
          <a:ext cx="0" cy="0"/>
          <a:chOff x="0" y="0"/>
          <a:chExt cx="0" cy="0"/>
        </a:xfrm>
      </p:grpSpPr>
      <p:sp>
        <p:nvSpPr>
          <p:cNvPr id="1386" name="Google Shape;1386;p72"/>
          <p:cNvSpPr txBox="1">
            <a:spLocks noGrp="1"/>
          </p:cNvSpPr>
          <p:nvPr>
            <p:ph type="title"/>
          </p:nvPr>
        </p:nvSpPr>
        <p:spPr>
          <a:xfrm>
            <a:off x="401023" y="539825"/>
            <a:ext cx="3490493" cy="929191"/>
          </a:xfrm>
          <a:prstGeom prst="rect">
            <a:avLst/>
          </a:prstGeom>
        </p:spPr>
        <p:txBody>
          <a:bodyPr spcFirstLastPara="1" wrap="square" lIns="0" tIns="0" rIns="0" bIns="0" anchor="ctr" anchorCtr="0">
            <a:noAutofit/>
          </a:bodyPr>
          <a:lstStyle/>
          <a:p>
            <a:r>
              <a:rPr lang="hr-HR" b="1" dirty="0" err="1">
                <a:solidFill>
                  <a:srgbClr val="FFC000"/>
                </a:solidFill>
              </a:rPr>
              <a:t>References</a:t>
            </a:r>
            <a:br>
              <a:rPr lang="hr-HR" b="1" dirty="0"/>
            </a:br>
            <a:endParaRPr dirty="0"/>
          </a:p>
        </p:txBody>
      </p:sp>
      <p:sp>
        <p:nvSpPr>
          <p:cNvPr id="3" name="Podnaslov 2">
            <a:extLst>
              <a:ext uri="{FF2B5EF4-FFF2-40B4-BE49-F238E27FC236}">
                <a16:creationId xmlns:a16="http://schemas.microsoft.com/office/drawing/2014/main" id="{C164E564-C365-4A47-9230-38706C39F1B1}"/>
              </a:ext>
            </a:extLst>
          </p:cNvPr>
          <p:cNvSpPr>
            <a:spLocks noGrp="1"/>
          </p:cNvSpPr>
          <p:nvPr>
            <p:ph type="subTitle" idx="1"/>
          </p:nvPr>
        </p:nvSpPr>
        <p:spPr>
          <a:xfrm>
            <a:off x="212651" y="1152475"/>
            <a:ext cx="8431619" cy="2824102"/>
          </a:xfrm>
        </p:spPr>
        <p:txBody>
          <a:bodyPr/>
          <a:lstStyle/>
          <a:p>
            <a:pPr marL="469900" indent="-342900">
              <a:buAutoNum type="arabicPeriod"/>
            </a:pPr>
            <a:r>
              <a:rPr lang="hr-HR" dirty="0"/>
              <a:t>Bach-</a:t>
            </a:r>
            <a:r>
              <a:rPr lang="hr-HR" dirty="0" err="1"/>
              <a:t>Faig</a:t>
            </a:r>
            <a:r>
              <a:rPr lang="hr-HR" dirty="0"/>
              <a:t>, A., Berry, E., </a:t>
            </a:r>
            <a:r>
              <a:rPr lang="hr-HR" dirty="0" err="1"/>
              <a:t>Lairon</a:t>
            </a:r>
            <a:r>
              <a:rPr lang="hr-HR" dirty="0"/>
              <a:t>, D., </a:t>
            </a:r>
            <a:r>
              <a:rPr lang="hr-HR" dirty="0" err="1"/>
              <a:t>Reguant</a:t>
            </a:r>
            <a:r>
              <a:rPr lang="hr-HR" dirty="0"/>
              <a:t>, J., </a:t>
            </a:r>
            <a:r>
              <a:rPr lang="hr-HR" dirty="0" err="1"/>
              <a:t>Trichopoulou</a:t>
            </a:r>
            <a:r>
              <a:rPr lang="hr-HR" dirty="0"/>
              <a:t>, A., </a:t>
            </a:r>
            <a:r>
              <a:rPr lang="hr-HR" dirty="0" err="1"/>
              <a:t>Dernini</a:t>
            </a:r>
            <a:r>
              <a:rPr lang="hr-HR" dirty="0"/>
              <a:t>, S., . . . </a:t>
            </a:r>
            <a:r>
              <a:rPr lang="hr-HR" dirty="0" err="1"/>
              <a:t>Serra</a:t>
            </a:r>
            <a:r>
              <a:rPr lang="hr-HR" dirty="0"/>
              <a:t>-Majem, L. (2011). </a:t>
            </a:r>
            <a:r>
              <a:rPr lang="hr-HR" dirty="0" err="1"/>
              <a:t>Mediterranean</a:t>
            </a:r>
            <a:r>
              <a:rPr lang="hr-HR" dirty="0"/>
              <a:t> </a:t>
            </a:r>
            <a:r>
              <a:rPr lang="hr-HR" dirty="0" err="1"/>
              <a:t>diet</a:t>
            </a:r>
            <a:r>
              <a:rPr lang="hr-HR" dirty="0"/>
              <a:t> </a:t>
            </a:r>
            <a:r>
              <a:rPr lang="hr-HR" dirty="0" err="1"/>
              <a:t>pyramid</a:t>
            </a:r>
            <a:r>
              <a:rPr lang="hr-HR" dirty="0"/>
              <a:t> </a:t>
            </a:r>
            <a:r>
              <a:rPr lang="hr-HR" dirty="0" err="1"/>
              <a:t>today</a:t>
            </a:r>
            <a:r>
              <a:rPr lang="hr-HR" dirty="0"/>
              <a:t>. Science </a:t>
            </a:r>
            <a:r>
              <a:rPr lang="hr-HR" dirty="0" err="1"/>
              <a:t>and</a:t>
            </a:r>
            <a:r>
              <a:rPr lang="hr-HR" dirty="0"/>
              <a:t> </a:t>
            </a:r>
            <a:r>
              <a:rPr lang="hr-HR" dirty="0" err="1"/>
              <a:t>cultural</a:t>
            </a:r>
            <a:r>
              <a:rPr lang="hr-HR" dirty="0"/>
              <a:t> </a:t>
            </a:r>
            <a:r>
              <a:rPr lang="hr-HR" dirty="0" err="1"/>
              <a:t>updates</a:t>
            </a:r>
            <a:r>
              <a:rPr lang="hr-HR" dirty="0"/>
              <a:t>. </a:t>
            </a:r>
            <a:r>
              <a:rPr lang="hr-HR" i="1" dirty="0" err="1"/>
              <a:t>Public</a:t>
            </a:r>
            <a:r>
              <a:rPr lang="hr-HR" i="1" dirty="0"/>
              <a:t> Health </a:t>
            </a:r>
            <a:r>
              <a:rPr lang="hr-HR" i="1" dirty="0" err="1"/>
              <a:t>Nutrition</a:t>
            </a:r>
            <a:r>
              <a:rPr lang="hr-HR" i="1" dirty="0"/>
              <a:t>,</a:t>
            </a:r>
            <a:r>
              <a:rPr lang="hr-HR" dirty="0"/>
              <a:t> </a:t>
            </a:r>
            <a:r>
              <a:rPr lang="hr-HR" i="1" dirty="0"/>
              <a:t>14</a:t>
            </a:r>
            <a:r>
              <a:rPr lang="hr-HR" dirty="0"/>
              <a:t>(12A), 2274-2284. doi:10.1017/S1368980011002515 </a:t>
            </a:r>
          </a:p>
          <a:p>
            <a:pPr marL="469900" indent="-342900">
              <a:buAutoNum type="arabicPeriod"/>
            </a:pPr>
            <a:r>
              <a:rPr lang="hr-HR" dirty="0" err="1"/>
              <a:t>Oliviero</a:t>
            </a:r>
            <a:r>
              <a:rPr lang="hr-HR" dirty="0"/>
              <a:t>, </a:t>
            </a:r>
            <a:r>
              <a:rPr lang="hr-HR" dirty="0" err="1"/>
              <a:t>Francesca</a:t>
            </a:r>
            <a:r>
              <a:rPr lang="hr-HR" dirty="0"/>
              <a:t> &amp; </a:t>
            </a:r>
            <a:r>
              <a:rPr lang="hr-HR" dirty="0" err="1"/>
              <a:t>Punzi</a:t>
            </a:r>
            <a:r>
              <a:rPr lang="hr-HR" dirty="0"/>
              <a:t>, Leonardo &amp; </a:t>
            </a:r>
            <a:r>
              <a:rPr lang="hr-HR" dirty="0" err="1"/>
              <a:t>Spinella</a:t>
            </a:r>
            <a:r>
              <a:rPr lang="hr-HR" dirty="0"/>
              <a:t>, Paolo. (2009). </a:t>
            </a:r>
            <a:r>
              <a:rPr lang="hr-HR" dirty="0" err="1"/>
              <a:t>Mediterranean</a:t>
            </a:r>
            <a:r>
              <a:rPr lang="hr-HR" dirty="0"/>
              <a:t> </a:t>
            </a:r>
            <a:r>
              <a:rPr lang="hr-HR" dirty="0" err="1"/>
              <a:t>Food</a:t>
            </a:r>
            <a:r>
              <a:rPr lang="hr-HR" dirty="0"/>
              <a:t> </a:t>
            </a:r>
            <a:r>
              <a:rPr lang="hr-HR" dirty="0" err="1"/>
              <a:t>Pattern</a:t>
            </a:r>
            <a:r>
              <a:rPr lang="hr-HR" dirty="0"/>
              <a:t> </a:t>
            </a:r>
            <a:r>
              <a:rPr lang="hr-HR" dirty="0" err="1"/>
              <a:t>in</a:t>
            </a:r>
            <a:r>
              <a:rPr lang="hr-HR" dirty="0"/>
              <a:t> </a:t>
            </a:r>
            <a:r>
              <a:rPr lang="hr-HR" dirty="0" err="1"/>
              <a:t>Rheumatoid</a:t>
            </a:r>
            <a:r>
              <a:rPr lang="hr-HR" dirty="0"/>
              <a:t> </a:t>
            </a:r>
            <a:r>
              <a:rPr lang="hr-HR" dirty="0" err="1"/>
              <a:t>Arthritis</a:t>
            </a:r>
            <a:r>
              <a:rPr lang="hr-HR" dirty="0"/>
              <a:t>. </a:t>
            </a:r>
            <a:r>
              <a:rPr lang="hr-HR" dirty="0" err="1"/>
              <a:t>Current</a:t>
            </a:r>
            <a:r>
              <a:rPr lang="hr-HR" dirty="0"/>
              <a:t> </a:t>
            </a:r>
            <a:r>
              <a:rPr lang="hr-HR" dirty="0" err="1"/>
              <a:t>Rheumatology</a:t>
            </a:r>
            <a:r>
              <a:rPr lang="hr-HR" dirty="0"/>
              <a:t> </a:t>
            </a:r>
            <a:r>
              <a:rPr lang="hr-HR" dirty="0" err="1"/>
              <a:t>Reviews</a:t>
            </a:r>
            <a:r>
              <a:rPr lang="hr-HR" dirty="0"/>
              <a:t> - CURR RHEUMATOL REV. 5. 10.2174/157339709790192486. </a:t>
            </a:r>
          </a:p>
          <a:p>
            <a:pPr marL="469900" indent="-342900">
              <a:buAutoNum type="arabicPeriod"/>
            </a:pPr>
            <a:r>
              <a:rPr lang="hr-HR" dirty="0">
                <a:hlinkClick r:id="rId3"/>
              </a:rPr>
              <a:t>https://vis-central.com/gastronomija/recepti/pogaca-od-slane-srdele/</a:t>
            </a:r>
            <a:r>
              <a:rPr lang="hr-HR" dirty="0"/>
              <a:t> </a:t>
            </a:r>
          </a:p>
          <a:p>
            <a:pPr marL="469900" indent="-342900">
              <a:buAutoNum type="arabicPeriod"/>
            </a:pPr>
            <a:endParaRPr lang="hr-HR" dirty="0"/>
          </a:p>
        </p:txBody>
      </p:sp>
    </p:spTree>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odnaslov 2">
            <a:extLst>
              <a:ext uri="{FF2B5EF4-FFF2-40B4-BE49-F238E27FC236}">
                <a16:creationId xmlns:a16="http://schemas.microsoft.com/office/drawing/2014/main" id="{9320693D-069C-4D8A-9E10-703CE297EF0D}"/>
              </a:ext>
            </a:extLst>
          </p:cNvPr>
          <p:cNvSpPr>
            <a:spLocks noGrp="1"/>
          </p:cNvSpPr>
          <p:nvPr>
            <p:ph type="subTitle" idx="1"/>
          </p:nvPr>
        </p:nvSpPr>
        <p:spPr>
          <a:xfrm flipH="1">
            <a:off x="-123335" y="1617511"/>
            <a:ext cx="4911000" cy="1281900"/>
          </a:xfrm>
        </p:spPr>
        <p:txBody>
          <a:bodyPr/>
          <a:lstStyle/>
          <a:p>
            <a:r>
              <a:rPr lang="hr-HR" sz="5400" dirty="0" err="1">
                <a:solidFill>
                  <a:srgbClr val="00B050"/>
                </a:solidFill>
                <a:latin typeface="Comic Sans MS" panose="030F0702030302020204" pitchFamily="66" charset="0"/>
              </a:rPr>
              <a:t>Kahoot</a:t>
            </a:r>
            <a:endParaRPr lang="hr-HR" sz="5400" dirty="0">
              <a:solidFill>
                <a:srgbClr val="00B050"/>
              </a:solidFill>
              <a:latin typeface="Comic Sans MS" panose="030F0702030302020204" pitchFamily="66" charset="0"/>
            </a:endParaRPr>
          </a:p>
        </p:txBody>
      </p:sp>
      <p:pic>
        <p:nvPicPr>
          <p:cNvPr id="6" name="Slika 5">
            <a:extLst>
              <a:ext uri="{FF2B5EF4-FFF2-40B4-BE49-F238E27FC236}">
                <a16:creationId xmlns:a16="http://schemas.microsoft.com/office/drawing/2014/main" id="{0DDB21A3-FAFB-49A4-BA53-4061691E0582}"/>
              </a:ext>
            </a:extLst>
          </p:cNvPr>
          <p:cNvPicPr>
            <a:picLocks noChangeAspect="1"/>
          </p:cNvPicPr>
          <p:nvPr/>
        </p:nvPicPr>
        <p:blipFill>
          <a:blip r:embed="rId2"/>
          <a:stretch>
            <a:fillRect/>
          </a:stretch>
        </p:blipFill>
        <p:spPr>
          <a:xfrm>
            <a:off x="4919995" y="1099628"/>
            <a:ext cx="3790950" cy="3790950"/>
          </a:xfrm>
          <a:prstGeom prst="rect">
            <a:avLst/>
          </a:prstGeom>
        </p:spPr>
      </p:pic>
    </p:spTree>
    <p:extLst>
      <p:ext uri="{BB962C8B-B14F-4D97-AF65-F5344CB8AC3E}">
        <p14:creationId xmlns:p14="http://schemas.microsoft.com/office/powerpoint/2010/main" val="2622001206"/>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329"/>
        <p:cNvGrpSpPr/>
        <p:nvPr/>
      </p:nvGrpSpPr>
      <p:grpSpPr>
        <a:xfrm>
          <a:off x="0" y="0"/>
          <a:ext cx="0" cy="0"/>
          <a:chOff x="0" y="0"/>
          <a:chExt cx="0" cy="0"/>
        </a:xfrm>
      </p:grpSpPr>
      <p:sp>
        <p:nvSpPr>
          <p:cNvPr id="330" name="Google Shape;330;p45"/>
          <p:cNvSpPr txBox="1">
            <a:spLocks noGrp="1"/>
          </p:cNvSpPr>
          <p:nvPr>
            <p:ph type="title"/>
          </p:nvPr>
        </p:nvSpPr>
        <p:spPr>
          <a:xfrm>
            <a:off x="358492" y="444140"/>
            <a:ext cx="4064651" cy="1225167"/>
          </a:xfrm>
          <a:prstGeom prst="rect">
            <a:avLst/>
          </a:prstGeom>
        </p:spPr>
        <p:txBody>
          <a:bodyPr spcFirstLastPara="1" wrap="square" lIns="0" tIns="0" rIns="0" bIns="0" anchor="ctr" anchorCtr="0">
            <a:noAutofit/>
          </a:bodyPr>
          <a:lstStyle/>
          <a:p>
            <a:pPr lvl="0"/>
            <a:r>
              <a:rPr lang="hr-HR" dirty="0" err="1">
                <a:solidFill>
                  <a:srgbClr val="FFC000"/>
                </a:solidFill>
              </a:rPr>
              <a:t>Evaluation</a:t>
            </a:r>
            <a:br>
              <a:rPr lang="hr-HR" dirty="0"/>
            </a:br>
            <a:endParaRPr dirty="0"/>
          </a:p>
        </p:txBody>
      </p:sp>
      <p:sp>
        <p:nvSpPr>
          <p:cNvPr id="3" name="TekstniOkvir 2">
            <a:extLst>
              <a:ext uri="{FF2B5EF4-FFF2-40B4-BE49-F238E27FC236}">
                <a16:creationId xmlns:a16="http://schemas.microsoft.com/office/drawing/2014/main" id="{24F67DC6-3EBA-428F-9C69-3B6C705BD485}"/>
              </a:ext>
            </a:extLst>
          </p:cNvPr>
          <p:cNvSpPr txBox="1"/>
          <p:nvPr/>
        </p:nvSpPr>
        <p:spPr>
          <a:xfrm>
            <a:off x="255184" y="1190846"/>
            <a:ext cx="4465675" cy="369332"/>
          </a:xfrm>
          <a:prstGeom prst="rect">
            <a:avLst/>
          </a:prstGeom>
          <a:noFill/>
        </p:spPr>
        <p:txBody>
          <a:bodyPr wrap="square" rtlCol="0">
            <a:spAutoFit/>
          </a:bodyPr>
          <a:lstStyle/>
          <a:p>
            <a:r>
              <a:rPr lang="hr-HR" sz="1800" dirty="0">
                <a:hlinkClick r:id="rId4"/>
              </a:rPr>
              <a:t>https://forms.office.com/r/s0C0UFKHxB</a:t>
            </a:r>
            <a:r>
              <a:rPr lang="hr-HR" sz="1800" dirty="0"/>
              <a:t> </a:t>
            </a:r>
          </a:p>
        </p:txBody>
      </p:sp>
      <p:pic>
        <p:nvPicPr>
          <p:cNvPr id="4" name="Slika 3">
            <a:extLst>
              <a:ext uri="{FF2B5EF4-FFF2-40B4-BE49-F238E27FC236}">
                <a16:creationId xmlns:a16="http://schemas.microsoft.com/office/drawing/2014/main" id="{7544A55C-135E-45A6-8DA2-C3420C2CF9E7}"/>
              </a:ext>
            </a:extLst>
          </p:cNvPr>
          <p:cNvPicPr>
            <a:picLocks noChangeAspect="1"/>
          </p:cNvPicPr>
          <p:nvPr/>
        </p:nvPicPr>
        <p:blipFill rotWithShape="1">
          <a:blip r:embed="rId5"/>
          <a:srcRect l="28604" t="11971" r="28023" b="11092"/>
          <a:stretch/>
        </p:blipFill>
        <p:spPr>
          <a:xfrm>
            <a:off x="616688" y="1932703"/>
            <a:ext cx="2835862" cy="282826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329"/>
        <p:cNvGrpSpPr/>
        <p:nvPr/>
      </p:nvGrpSpPr>
      <p:grpSpPr>
        <a:xfrm>
          <a:off x="0" y="0"/>
          <a:ext cx="0" cy="0"/>
          <a:chOff x="0" y="0"/>
          <a:chExt cx="0" cy="0"/>
        </a:xfrm>
      </p:grpSpPr>
      <p:sp>
        <p:nvSpPr>
          <p:cNvPr id="330" name="Google Shape;330;p45"/>
          <p:cNvSpPr txBox="1">
            <a:spLocks noGrp="1"/>
          </p:cNvSpPr>
          <p:nvPr>
            <p:ph type="title"/>
          </p:nvPr>
        </p:nvSpPr>
        <p:spPr>
          <a:xfrm>
            <a:off x="358492" y="444140"/>
            <a:ext cx="4043387" cy="2532967"/>
          </a:xfrm>
          <a:prstGeom prst="rect">
            <a:avLst/>
          </a:prstGeom>
        </p:spPr>
        <p:txBody>
          <a:bodyPr spcFirstLastPara="1" wrap="square" lIns="0" tIns="0" rIns="0" bIns="0" anchor="ctr" anchorCtr="0">
            <a:noAutofit/>
          </a:bodyPr>
          <a:lstStyle/>
          <a:p>
            <a:pPr lvl="0"/>
            <a:r>
              <a:rPr lang="en" dirty="0">
                <a:solidFill>
                  <a:srgbClr val="FFC000"/>
                </a:solidFill>
              </a:rPr>
              <a:t>Thank</a:t>
            </a:r>
            <a:r>
              <a:rPr lang="hr-HR" dirty="0">
                <a:solidFill>
                  <a:srgbClr val="FFC000"/>
                </a:solidFill>
              </a:rPr>
              <a:t> </a:t>
            </a:r>
            <a:r>
              <a:rPr lang="hr-HR" dirty="0" err="1">
                <a:solidFill>
                  <a:srgbClr val="FFC000"/>
                </a:solidFill>
              </a:rPr>
              <a:t>you</a:t>
            </a:r>
            <a:r>
              <a:rPr lang="en" dirty="0">
                <a:solidFill>
                  <a:srgbClr val="FFC000"/>
                </a:solidFill>
              </a:rPr>
              <a:t>!</a:t>
            </a:r>
            <a:endParaRPr dirty="0">
              <a:solidFill>
                <a:srgbClr val="FFC000"/>
              </a:solidFill>
            </a:endParaRPr>
          </a:p>
        </p:txBody>
      </p:sp>
      <p:cxnSp>
        <p:nvCxnSpPr>
          <p:cNvPr id="331" name="Google Shape;331;p45"/>
          <p:cNvCxnSpPr/>
          <p:nvPr/>
        </p:nvCxnSpPr>
        <p:spPr>
          <a:xfrm>
            <a:off x="720000" y="4263425"/>
            <a:ext cx="2135400" cy="0"/>
          </a:xfrm>
          <a:prstGeom prst="straightConnector1">
            <a:avLst/>
          </a:prstGeom>
          <a:noFill/>
          <a:ln w="19050" cap="flat" cmpd="sng">
            <a:solidFill>
              <a:schemeClr val="accent2"/>
            </a:solidFill>
            <a:prstDash val="solid"/>
            <a:round/>
            <a:headEnd type="none" w="med" len="med"/>
            <a:tailEnd type="none" w="med" len="med"/>
          </a:ln>
        </p:spPr>
      </p:cxnSp>
    </p:spTree>
    <p:extLst>
      <p:ext uri="{BB962C8B-B14F-4D97-AF65-F5344CB8AC3E}">
        <p14:creationId xmlns:p14="http://schemas.microsoft.com/office/powerpoint/2010/main" val="332971365"/>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204"/>
        <p:cNvGrpSpPr/>
        <p:nvPr/>
      </p:nvGrpSpPr>
      <p:grpSpPr>
        <a:xfrm>
          <a:off x="0" y="0"/>
          <a:ext cx="0" cy="0"/>
          <a:chOff x="0" y="0"/>
          <a:chExt cx="0" cy="0"/>
        </a:xfrm>
      </p:grpSpPr>
      <p:sp>
        <p:nvSpPr>
          <p:cNvPr id="206" name="Google Shape;206;p36"/>
          <p:cNvSpPr txBox="1">
            <a:spLocks noGrp="1"/>
          </p:cNvSpPr>
          <p:nvPr>
            <p:ph type="body" idx="1"/>
          </p:nvPr>
        </p:nvSpPr>
        <p:spPr>
          <a:xfrm>
            <a:off x="287079" y="871870"/>
            <a:ext cx="7070742" cy="3826605"/>
          </a:xfrm>
          <a:prstGeom prst="rect">
            <a:avLst/>
          </a:prstGeom>
        </p:spPr>
        <p:txBody>
          <a:bodyPr spcFirstLastPara="1" wrap="square" lIns="0" tIns="0" rIns="0" bIns="0" anchor="ctr" anchorCtr="0">
            <a:noAutofit/>
          </a:bodyPr>
          <a:lstStyle/>
          <a:p>
            <a:pPr marL="342900" lvl="0" indent="-342900">
              <a:buClr>
                <a:schemeClr val="dk2"/>
              </a:buClr>
              <a:buSzPts val="1100"/>
              <a:buFont typeface="Wingdings" panose="05000000000000000000" pitchFamily="2" charset="2"/>
              <a:buChar char="Ø"/>
            </a:pPr>
            <a:r>
              <a:rPr lang="en-US" sz="2400" dirty="0">
                <a:solidFill>
                  <a:schemeClr val="dk2"/>
                </a:solidFill>
                <a:latin typeface="Comic Sans MS" panose="030F0702030302020204" pitchFamily="66" charset="0"/>
              </a:rPr>
              <a:t>The traditional Mediterranean diet</a:t>
            </a:r>
            <a:r>
              <a:rPr lang="hr-HR" sz="2400" dirty="0">
                <a:solidFill>
                  <a:schemeClr val="dk2"/>
                </a:solidFill>
                <a:latin typeface="Comic Sans MS" panose="030F0702030302020204" pitchFamily="66" charset="0"/>
              </a:rPr>
              <a:t> </a:t>
            </a:r>
            <a:r>
              <a:rPr lang="en-US" sz="2400" dirty="0">
                <a:solidFill>
                  <a:schemeClr val="dk2"/>
                </a:solidFill>
                <a:latin typeface="Comic Sans MS" panose="030F0702030302020204" pitchFamily="66" charset="0"/>
              </a:rPr>
              <a:t>is the heritage of</a:t>
            </a:r>
            <a:r>
              <a:rPr lang="hr-HR" sz="2400" dirty="0">
                <a:solidFill>
                  <a:schemeClr val="dk2"/>
                </a:solidFill>
                <a:latin typeface="Comic Sans MS" panose="030F0702030302020204" pitchFamily="66" charset="0"/>
              </a:rPr>
              <a:t> a</a:t>
            </a:r>
            <a:r>
              <a:rPr lang="en-US" sz="2400" dirty="0">
                <a:solidFill>
                  <a:schemeClr val="dk2"/>
                </a:solidFill>
                <a:latin typeface="Comic Sans MS" panose="030F0702030302020204" pitchFamily="66" charset="0"/>
              </a:rPr>
              <a:t> millennia of exchanges of people, cultures and foods </a:t>
            </a:r>
            <a:r>
              <a:rPr lang="hr-HR" sz="2400" dirty="0" err="1">
                <a:solidFill>
                  <a:schemeClr val="dk2"/>
                </a:solidFill>
                <a:latin typeface="Comic Sans MS" panose="030F0702030302020204" pitchFamily="66" charset="0"/>
              </a:rPr>
              <a:t>from</a:t>
            </a:r>
            <a:r>
              <a:rPr lang="en-US" sz="2400" dirty="0">
                <a:solidFill>
                  <a:schemeClr val="dk2"/>
                </a:solidFill>
                <a:latin typeface="Comic Sans MS" panose="030F0702030302020204" pitchFamily="66" charset="0"/>
              </a:rPr>
              <a:t> al</a:t>
            </a:r>
            <a:r>
              <a:rPr lang="hr-HR" sz="2400" dirty="0">
                <a:solidFill>
                  <a:schemeClr val="dk2"/>
                </a:solidFill>
                <a:latin typeface="Comic Sans MS" panose="030F0702030302020204" pitchFamily="66" charset="0"/>
              </a:rPr>
              <a:t>l </a:t>
            </a:r>
            <a:r>
              <a:rPr lang="hr-HR" sz="2400" dirty="0" err="1">
                <a:solidFill>
                  <a:schemeClr val="dk2"/>
                </a:solidFill>
                <a:latin typeface="Comic Sans MS" panose="030F0702030302020204" pitchFamily="66" charset="0"/>
              </a:rPr>
              <a:t>the</a:t>
            </a:r>
            <a:r>
              <a:rPr lang="en-US" sz="2400" dirty="0">
                <a:solidFill>
                  <a:schemeClr val="dk2"/>
                </a:solidFill>
                <a:latin typeface="Comic Sans MS" panose="030F0702030302020204" pitchFamily="66" charset="0"/>
              </a:rPr>
              <a:t> countries around the Mediterranean basin. </a:t>
            </a:r>
            <a:endParaRPr lang="hr-HR" sz="2400" dirty="0">
              <a:solidFill>
                <a:schemeClr val="dk2"/>
              </a:solidFill>
              <a:latin typeface="Comic Sans MS" panose="030F0702030302020204" pitchFamily="66" charset="0"/>
            </a:endParaRPr>
          </a:p>
          <a:p>
            <a:pPr marL="342900" lvl="0" indent="-342900">
              <a:buClr>
                <a:schemeClr val="dk2"/>
              </a:buClr>
              <a:buSzPts val="1100"/>
              <a:buFont typeface="Wingdings" panose="05000000000000000000" pitchFamily="2" charset="2"/>
              <a:buChar char="Ø"/>
            </a:pPr>
            <a:r>
              <a:rPr lang="en-US" sz="2400" dirty="0">
                <a:solidFill>
                  <a:schemeClr val="dk2"/>
                </a:solidFill>
                <a:latin typeface="Comic Sans MS" panose="030F0702030302020204" pitchFamily="66" charset="0"/>
              </a:rPr>
              <a:t>It has been the basis of food habits during the twentieth century in all </a:t>
            </a:r>
            <a:r>
              <a:rPr lang="hr-HR" sz="2400" dirty="0" err="1">
                <a:solidFill>
                  <a:schemeClr val="dk2"/>
                </a:solidFill>
                <a:latin typeface="Comic Sans MS" panose="030F0702030302020204" pitchFamily="66" charset="0"/>
              </a:rPr>
              <a:t>of</a:t>
            </a:r>
            <a:r>
              <a:rPr lang="hr-HR" sz="2400" dirty="0">
                <a:solidFill>
                  <a:schemeClr val="dk2"/>
                </a:solidFill>
                <a:latin typeface="Comic Sans MS" panose="030F0702030302020204" pitchFamily="66" charset="0"/>
              </a:rPr>
              <a:t> </a:t>
            </a:r>
            <a:r>
              <a:rPr lang="hr-HR" sz="2400" dirty="0" err="1">
                <a:solidFill>
                  <a:schemeClr val="dk2"/>
                </a:solidFill>
                <a:latin typeface="Comic Sans MS" panose="030F0702030302020204" pitchFamily="66" charset="0"/>
              </a:rPr>
              <a:t>the</a:t>
            </a:r>
            <a:r>
              <a:rPr lang="hr-HR" sz="2400" dirty="0">
                <a:solidFill>
                  <a:schemeClr val="dk2"/>
                </a:solidFill>
                <a:latin typeface="Comic Sans MS" panose="030F0702030302020204" pitchFamily="66" charset="0"/>
              </a:rPr>
              <a:t> </a:t>
            </a:r>
            <a:r>
              <a:rPr lang="en-US" sz="2400" dirty="0">
                <a:solidFill>
                  <a:schemeClr val="dk2"/>
                </a:solidFill>
                <a:latin typeface="Comic Sans MS" panose="030F0702030302020204" pitchFamily="66" charset="0"/>
              </a:rPr>
              <a:t>countries of the region, originally based on Mediterranean agricultural and rural models.</a:t>
            </a:r>
            <a:endParaRPr sz="2400" dirty="0">
              <a:solidFill>
                <a:schemeClr val="dk2"/>
              </a:solidFill>
              <a:latin typeface="Comic Sans MS" panose="030F0702030302020204" pitchFamily="66" charset="0"/>
            </a:endParaRPr>
          </a:p>
        </p:txBody>
      </p:sp>
      <p:pic>
        <p:nvPicPr>
          <p:cNvPr id="207" name="Google Shape;207;p36"/>
          <p:cNvPicPr preferRelativeResize="0"/>
          <p:nvPr/>
        </p:nvPicPr>
        <p:blipFill rotWithShape="1">
          <a:blip r:embed="rId3">
            <a:alphaModFix/>
          </a:blip>
          <a:srcRect l="40799" r="40797"/>
          <a:stretch/>
        </p:blipFill>
        <p:spPr>
          <a:xfrm>
            <a:off x="7724220" y="0"/>
            <a:ext cx="1419778" cy="5143504"/>
          </a:xfrm>
          <a:prstGeom prst="rect">
            <a:avLst/>
          </a:prstGeom>
          <a:noFill/>
          <a:ln>
            <a:noFill/>
          </a:ln>
        </p:spPr>
      </p:pic>
      <p:cxnSp>
        <p:nvCxnSpPr>
          <p:cNvPr id="208" name="Google Shape;208;p36"/>
          <p:cNvCxnSpPr/>
          <p:nvPr/>
        </p:nvCxnSpPr>
        <p:spPr>
          <a:xfrm rot="10800000">
            <a:off x="7585800" y="2443500"/>
            <a:ext cx="1558200" cy="2700000"/>
          </a:xfrm>
          <a:prstGeom prst="straightConnector1">
            <a:avLst/>
          </a:prstGeom>
          <a:noFill/>
          <a:ln w="19050" cap="flat" cmpd="sng">
            <a:solidFill>
              <a:schemeClr val="lt1"/>
            </a:solidFill>
            <a:prstDash val="solid"/>
            <a:round/>
            <a:headEnd type="none" w="med" len="med"/>
            <a:tailEnd type="none" w="med" len="med"/>
          </a:ln>
        </p:spPr>
      </p:cxnSp>
    </p:spTree>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0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06">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6"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204"/>
        <p:cNvGrpSpPr/>
        <p:nvPr/>
      </p:nvGrpSpPr>
      <p:grpSpPr>
        <a:xfrm>
          <a:off x="0" y="0"/>
          <a:ext cx="0" cy="0"/>
          <a:chOff x="0" y="0"/>
          <a:chExt cx="0" cy="0"/>
        </a:xfrm>
      </p:grpSpPr>
      <p:sp>
        <p:nvSpPr>
          <p:cNvPr id="206" name="Google Shape;206;p36"/>
          <p:cNvSpPr txBox="1">
            <a:spLocks noGrp="1"/>
          </p:cNvSpPr>
          <p:nvPr>
            <p:ph type="body" idx="1"/>
          </p:nvPr>
        </p:nvSpPr>
        <p:spPr>
          <a:xfrm>
            <a:off x="287079" y="871870"/>
            <a:ext cx="7070742" cy="3826605"/>
          </a:xfrm>
          <a:prstGeom prst="rect">
            <a:avLst/>
          </a:prstGeom>
        </p:spPr>
        <p:txBody>
          <a:bodyPr spcFirstLastPara="1" wrap="square" lIns="0" tIns="0" rIns="0" bIns="0" anchor="ctr" anchorCtr="0">
            <a:noAutofit/>
          </a:bodyPr>
          <a:lstStyle/>
          <a:p>
            <a:pPr marL="342900" lvl="0" indent="-342900">
              <a:buClr>
                <a:schemeClr val="dk2"/>
              </a:buClr>
              <a:buSzPts val="1100"/>
              <a:buFont typeface="Wingdings" panose="05000000000000000000" pitchFamily="2" charset="2"/>
              <a:buChar char="Ø"/>
            </a:pPr>
            <a:r>
              <a:rPr lang="en-US" sz="2800" dirty="0">
                <a:latin typeface="Comic Sans MS" panose="030F0702030302020204" pitchFamily="66" charset="0"/>
              </a:rPr>
              <a:t>In its fundamental components, the Mediterranean diet adjusts to seasonal rhythm, and includes the same basic </a:t>
            </a:r>
            <a:r>
              <a:rPr lang="hr-HR" sz="2800" dirty="0" err="1">
                <a:latin typeface="Comic Sans MS" panose="030F0702030302020204" pitchFamily="66" charset="0"/>
              </a:rPr>
              <a:t>ingredients</a:t>
            </a:r>
            <a:r>
              <a:rPr lang="en-US" sz="2800" dirty="0">
                <a:latin typeface="Comic Sans MS" panose="030F0702030302020204" pitchFamily="66" charset="0"/>
              </a:rPr>
              <a:t> (fish, green leafy vegetables, legumes, figs, olive oil, fresh herbs...) in a long period of history.</a:t>
            </a:r>
            <a:endParaRPr sz="2800" dirty="0">
              <a:solidFill>
                <a:schemeClr val="dk2"/>
              </a:solidFill>
              <a:latin typeface="Comic Sans MS" panose="030F0702030302020204" pitchFamily="66" charset="0"/>
            </a:endParaRPr>
          </a:p>
        </p:txBody>
      </p:sp>
      <p:pic>
        <p:nvPicPr>
          <p:cNvPr id="207" name="Google Shape;207;p36"/>
          <p:cNvPicPr preferRelativeResize="0"/>
          <p:nvPr/>
        </p:nvPicPr>
        <p:blipFill rotWithShape="1">
          <a:blip r:embed="rId3">
            <a:alphaModFix/>
          </a:blip>
          <a:srcRect l="40799" r="40797"/>
          <a:stretch/>
        </p:blipFill>
        <p:spPr>
          <a:xfrm>
            <a:off x="7724220" y="0"/>
            <a:ext cx="1419778" cy="5143504"/>
          </a:xfrm>
          <a:prstGeom prst="rect">
            <a:avLst/>
          </a:prstGeom>
          <a:noFill/>
          <a:ln>
            <a:noFill/>
          </a:ln>
        </p:spPr>
      </p:pic>
      <p:cxnSp>
        <p:nvCxnSpPr>
          <p:cNvPr id="208" name="Google Shape;208;p36"/>
          <p:cNvCxnSpPr/>
          <p:nvPr/>
        </p:nvCxnSpPr>
        <p:spPr>
          <a:xfrm rot="10800000">
            <a:off x="7585800" y="2443500"/>
            <a:ext cx="1558200" cy="2700000"/>
          </a:xfrm>
          <a:prstGeom prst="straightConnector1">
            <a:avLst/>
          </a:prstGeom>
          <a:noFill/>
          <a:ln w="19050" cap="flat" cmpd="sng">
            <a:solidFill>
              <a:schemeClr val="lt1"/>
            </a:solidFill>
            <a:prstDash val="solid"/>
            <a:round/>
            <a:headEnd type="none" w="med" len="med"/>
            <a:tailEnd type="none" w="med" len="med"/>
          </a:ln>
        </p:spPr>
      </p:cxnSp>
    </p:spTree>
    <p:extLst>
      <p:ext uri="{BB962C8B-B14F-4D97-AF65-F5344CB8AC3E}">
        <p14:creationId xmlns:p14="http://schemas.microsoft.com/office/powerpoint/2010/main" val="1295669831"/>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06">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6"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204"/>
        <p:cNvGrpSpPr/>
        <p:nvPr/>
      </p:nvGrpSpPr>
      <p:grpSpPr>
        <a:xfrm>
          <a:off x="0" y="0"/>
          <a:ext cx="0" cy="0"/>
          <a:chOff x="0" y="0"/>
          <a:chExt cx="0" cy="0"/>
        </a:xfrm>
      </p:grpSpPr>
      <p:sp>
        <p:nvSpPr>
          <p:cNvPr id="206" name="Google Shape;206;p36"/>
          <p:cNvSpPr txBox="1">
            <a:spLocks noGrp="1"/>
          </p:cNvSpPr>
          <p:nvPr>
            <p:ph type="body" idx="1"/>
          </p:nvPr>
        </p:nvSpPr>
        <p:spPr>
          <a:xfrm>
            <a:off x="138223" y="871870"/>
            <a:ext cx="7219598" cy="3826605"/>
          </a:xfrm>
          <a:prstGeom prst="rect">
            <a:avLst/>
          </a:prstGeom>
        </p:spPr>
        <p:txBody>
          <a:bodyPr spcFirstLastPara="1" wrap="square" lIns="0" tIns="0" rIns="0" bIns="0" anchor="ctr" anchorCtr="0">
            <a:noAutofit/>
          </a:bodyPr>
          <a:lstStyle/>
          <a:p>
            <a:pPr marL="342900" lvl="0" indent="-342900">
              <a:buClr>
                <a:schemeClr val="dk2"/>
              </a:buClr>
              <a:buSzPts val="1100"/>
              <a:buFont typeface="Wingdings" panose="05000000000000000000" pitchFamily="2" charset="2"/>
              <a:buChar char="Ø"/>
            </a:pPr>
            <a:r>
              <a:rPr lang="en-US" sz="2400" dirty="0">
                <a:latin typeface="Comic Sans MS" panose="030F0702030302020204" pitchFamily="66" charset="0"/>
              </a:rPr>
              <a:t>The Mediterranean diet involves a set of skills, knowledge, rituals, symbols and traditions </a:t>
            </a:r>
            <a:r>
              <a:rPr lang="hr-HR" sz="2400" dirty="0" err="1">
                <a:latin typeface="Comic Sans MS" panose="030F0702030302020204" pitchFamily="66" charset="0"/>
              </a:rPr>
              <a:t>that</a:t>
            </a:r>
            <a:r>
              <a:rPr lang="hr-HR" sz="2400" dirty="0">
                <a:latin typeface="Comic Sans MS" panose="030F0702030302020204" pitchFamily="66" charset="0"/>
              </a:rPr>
              <a:t> </a:t>
            </a:r>
            <a:r>
              <a:rPr lang="hr-HR" sz="2400" dirty="0" err="1">
                <a:latin typeface="Comic Sans MS" panose="030F0702030302020204" pitchFamily="66" charset="0"/>
              </a:rPr>
              <a:t>include</a:t>
            </a:r>
            <a:r>
              <a:rPr lang="en-US" sz="2400" dirty="0">
                <a:latin typeface="Comic Sans MS" panose="030F0702030302020204" pitchFamily="66" charset="0"/>
              </a:rPr>
              <a:t> crops, harvesting, fishing, conservation, processing, cooking, and particularly the sharing and consumption of food. </a:t>
            </a:r>
            <a:endParaRPr lang="hr-HR" sz="2400" dirty="0">
              <a:latin typeface="Comic Sans MS" panose="030F0702030302020204" pitchFamily="66" charset="0"/>
            </a:endParaRPr>
          </a:p>
          <a:p>
            <a:pPr marL="342900" lvl="0" indent="-342900">
              <a:buClr>
                <a:schemeClr val="dk2"/>
              </a:buClr>
              <a:buSzPts val="1100"/>
              <a:buFont typeface="Wingdings" panose="05000000000000000000" pitchFamily="2" charset="2"/>
              <a:buChar char="Ø"/>
            </a:pPr>
            <a:r>
              <a:rPr lang="en-US" sz="2400" dirty="0">
                <a:solidFill>
                  <a:schemeClr val="dk2"/>
                </a:solidFill>
                <a:latin typeface="Comic Sans MS" panose="030F0702030302020204" pitchFamily="66" charset="0"/>
              </a:rPr>
              <a:t>In 2013 the Mediterranean diet was inscribed </a:t>
            </a:r>
            <a:r>
              <a:rPr lang="hr-HR" sz="2400" dirty="0" err="1">
                <a:solidFill>
                  <a:schemeClr val="dk2"/>
                </a:solidFill>
                <a:latin typeface="Comic Sans MS" panose="030F0702030302020204" pitchFamily="66" charset="0"/>
              </a:rPr>
              <a:t>onto</a:t>
            </a:r>
            <a:r>
              <a:rPr lang="en-US" sz="2400" dirty="0">
                <a:solidFill>
                  <a:schemeClr val="dk2"/>
                </a:solidFill>
                <a:latin typeface="Comic Sans MS" panose="030F0702030302020204" pitchFamily="66" charset="0"/>
              </a:rPr>
              <a:t> the UNESCO List of Intangible Cultural Heritage of Cyprus, Croatia, Greece, Italy, Morocco, Portugal and Spain.</a:t>
            </a:r>
            <a:endParaRPr sz="2400" dirty="0">
              <a:solidFill>
                <a:schemeClr val="dk2"/>
              </a:solidFill>
              <a:latin typeface="Comic Sans MS" panose="030F0702030302020204" pitchFamily="66" charset="0"/>
            </a:endParaRPr>
          </a:p>
        </p:txBody>
      </p:sp>
      <p:pic>
        <p:nvPicPr>
          <p:cNvPr id="207" name="Google Shape;207;p36"/>
          <p:cNvPicPr preferRelativeResize="0"/>
          <p:nvPr/>
        </p:nvPicPr>
        <p:blipFill rotWithShape="1">
          <a:blip r:embed="rId3">
            <a:alphaModFix/>
          </a:blip>
          <a:srcRect l="40799" r="40797"/>
          <a:stretch/>
        </p:blipFill>
        <p:spPr>
          <a:xfrm>
            <a:off x="7724220" y="0"/>
            <a:ext cx="1419778" cy="5143504"/>
          </a:xfrm>
          <a:prstGeom prst="rect">
            <a:avLst/>
          </a:prstGeom>
          <a:noFill/>
          <a:ln>
            <a:noFill/>
          </a:ln>
        </p:spPr>
      </p:pic>
      <p:cxnSp>
        <p:nvCxnSpPr>
          <p:cNvPr id="208" name="Google Shape;208;p36"/>
          <p:cNvCxnSpPr/>
          <p:nvPr/>
        </p:nvCxnSpPr>
        <p:spPr>
          <a:xfrm rot="10800000">
            <a:off x="7585800" y="2443500"/>
            <a:ext cx="1558200" cy="2700000"/>
          </a:xfrm>
          <a:prstGeom prst="straightConnector1">
            <a:avLst/>
          </a:prstGeom>
          <a:noFill/>
          <a:ln w="19050" cap="flat" cmpd="sng">
            <a:solidFill>
              <a:schemeClr val="lt1"/>
            </a:solidFill>
            <a:prstDash val="solid"/>
            <a:round/>
            <a:headEnd type="none" w="med" len="med"/>
            <a:tailEnd type="none" w="med" len="med"/>
          </a:ln>
        </p:spPr>
      </p:cxnSp>
    </p:spTree>
    <p:extLst>
      <p:ext uri="{BB962C8B-B14F-4D97-AF65-F5344CB8AC3E}">
        <p14:creationId xmlns:p14="http://schemas.microsoft.com/office/powerpoint/2010/main" val="1333758361"/>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0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06">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6"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44"/>
        <p:cNvGrpSpPr/>
        <p:nvPr/>
      </p:nvGrpSpPr>
      <p:grpSpPr>
        <a:xfrm>
          <a:off x="0" y="0"/>
          <a:ext cx="0" cy="0"/>
          <a:chOff x="0" y="0"/>
          <a:chExt cx="0" cy="0"/>
        </a:xfrm>
      </p:grpSpPr>
      <p:sp>
        <p:nvSpPr>
          <p:cNvPr id="245" name="Google Shape;245;p39"/>
          <p:cNvSpPr/>
          <p:nvPr/>
        </p:nvSpPr>
        <p:spPr>
          <a:xfrm>
            <a:off x="1170826" y="270851"/>
            <a:ext cx="1219200" cy="1219200"/>
          </a:xfrm>
          <a:prstGeom prst="ellipse">
            <a:avLst/>
          </a:prstGeom>
          <a:noFill/>
          <a:ln w="1905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246;p39"/>
          <p:cNvSpPr txBox="1">
            <a:spLocks noGrp="1"/>
          </p:cNvSpPr>
          <p:nvPr>
            <p:ph type="title" idx="2"/>
          </p:nvPr>
        </p:nvSpPr>
        <p:spPr>
          <a:xfrm>
            <a:off x="1295326" y="459551"/>
            <a:ext cx="970200" cy="841800"/>
          </a:xfrm>
          <a:prstGeom prst="rect">
            <a:avLst/>
          </a:prstGeom>
        </p:spPr>
        <p:txBody>
          <a:bodyPr spcFirstLastPara="1" wrap="square" lIns="0" tIns="0" rIns="0" bIns="0" anchor="ctr" anchorCtr="0">
            <a:noAutofit/>
          </a:bodyPr>
          <a:lstStyle/>
          <a:p>
            <a:pPr marL="0" lvl="0" indent="0" algn="ctr" rtl="0">
              <a:spcBef>
                <a:spcPts val="0"/>
              </a:spcBef>
              <a:spcAft>
                <a:spcPts val="0"/>
              </a:spcAft>
              <a:buNone/>
            </a:pPr>
            <a:r>
              <a:rPr lang="en" dirty="0">
                <a:solidFill>
                  <a:srgbClr val="FF0000"/>
                </a:solidFill>
              </a:rPr>
              <a:t>0</a:t>
            </a:r>
            <a:r>
              <a:rPr lang="hr-HR" dirty="0">
                <a:solidFill>
                  <a:srgbClr val="FF0000"/>
                </a:solidFill>
              </a:rPr>
              <a:t>2</a:t>
            </a:r>
            <a:endParaRPr dirty="0">
              <a:solidFill>
                <a:srgbClr val="FF0000"/>
              </a:solidFill>
            </a:endParaRPr>
          </a:p>
        </p:txBody>
      </p:sp>
      <p:pic>
        <p:nvPicPr>
          <p:cNvPr id="247" name="Google Shape;247;p39"/>
          <p:cNvPicPr preferRelativeResize="0"/>
          <p:nvPr/>
        </p:nvPicPr>
        <p:blipFill rotWithShape="1">
          <a:blip r:embed="rId3">
            <a:alphaModFix/>
          </a:blip>
          <a:srcRect l="37075" r="37077"/>
          <a:stretch/>
        </p:blipFill>
        <p:spPr>
          <a:xfrm rot="5400000" flipH="1">
            <a:off x="2582100" y="-708600"/>
            <a:ext cx="3270000" cy="8434200"/>
          </a:xfrm>
          <a:prstGeom prst="rtTriangle">
            <a:avLst/>
          </a:prstGeom>
          <a:noFill/>
          <a:ln>
            <a:noFill/>
          </a:ln>
        </p:spPr>
      </p:pic>
      <p:sp>
        <p:nvSpPr>
          <p:cNvPr id="248" name="Google Shape;248;p39"/>
          <p:cNvSpPr txBox="1">
            <a:spLocks noGrp="1"/>
          </p:cNvSpPr>
          <p:nvPr>
            <p:ph type="title"/>
          </p:nvPr>
        </p:nvSpPr>
        <p:spPr>
          <a:xfrm>
            <a:off x="3305671" y="1017216"/>
            <a:ext cx="5838329" cy="1745274"/>
          </a:xfrm>
          <a:prstGeom prst="rect">
            <a:avLst/>
          </a:prstGeom>
        </p:spPr>
        <p:txBody>
          <a:bodyPr spcFirstLastPara="1" wrap="square" lIns="0" tIns="0" rIns="0" bIns="0" anchor="ctr" anchorCtr="0">
            <a:noAutofit/>
          </a:bodyPr>
          <a:lstStyle/>
          <a:p>
            <a:pPr lvl="0" algn="ctr"/>
            <a:r>
              <a:rPr lang="en-US" sz="4000" b="1" dirty="0">
                <a:solidFill>
                  <a:srgbClr val="FF0000"/>
                </a:solidFill>
              </a:rPr>
              <a:t>Why </a:t>
            </a:r>
            <a:r>
              <a:rPr lang="hr-HR" sz="4000" b="1" dirty="0">
                <a:solidFill>
                  <a:srgbClr val="FF0000"/>
                </a:solidFill>
              </a:rPr>
              <a:t>t</a:t>
            </a:r>
            <a:r>
              <a:rPr lang="en-US" sz="4000" b="1" dirty="0" err="1">
                <a:solidFill>
                  <a:srgbClr val="FF0000"/>
                </a:solidFill>
              </a:rPr>
              <a:t>ry</a:t>
            </a:r>
            <a:r>
              <a:rPr lang="en-US" sz="4000" b="1" dirty="0">
                <a:solidFill>
                  <a:srgbClr val="FF0000"/>
                </a:solidFill>
              </a:rPr>
              <a:t> the Mediterranean Diet?</a:t>
            </a:r>
            <a:endParaRPr sz="4000" dirty="0">
              <a:solidFill>
                <a:srgbClr val="FF0000"/>
              </a:solidFill>
            </a:endParaRPr>
          </a:p>
        </p:txBody>
      </p:sp>
      <p:cxnSp>
        <p:nvCxnSpPr>
          <p:cNvPr id="250" name="Google Shape;250;p39"/>
          <p:cNvCxnSpPr/>
          <p:nvPr/>
        </p:nvCxnSpPr>
        <p:spPr>
          <a:xfrm rot="10800000" flipH="1">
            <a:off x="-213825" y="2711125"/>
            <a:ext cx="2392500" cy="1494300"/>
          </a:xfrm>
          <a:prstGeom prst="straightConnector1">
            <a:avLst/>
          </a:prstGeom>
          <a:noFill/>
          <a:ln w="19050" cap="flat" cmpd="sng">
            <a:solidFill>
              <a:schemeClr val="lt2"/>
            </a:solidFill>
            <a:prstDash val="solid"/>
            <a:round/>
            <a:headEnd type="none" w="med" len="med"/>
            <a:tailEnd type="none" w="med" len="med"/>
          </a:ln>
        </p:spPr>
      </p:cxnSp>
      <p:cxnSp>
        <p:nvCxnSpPr>
          <p:cNvPr id="251" name="Google Shape;251;p39"/>
          <p:cNvCxnSpPr/>
          <p:nvPr/>
        </p:nvCxnSpPr>
        <p:spPr>
          <a:xfrm>
            <a:off x="6288825" y="2601250"/>
            <a:ext cx="2135400" cy="0"/>
          </a:xfrm>
          <a:prstGeom prst="straightConnector1">
            <a:avLst/>
          </a:prstGeom>
          <a:noFill/>
          <a:ln w="19050" cap="flat" cmpd="sng">
            <a:solidFill>
              <a:srgbClr val="CCCCCC"/>
            </a:solidFill>
            <a:prstDash val="solid"/>
            <a:round/>
            <a:headEnd type="none" w="med" len="med"/>
            <a:tailEnd type="none" w="med" len="med"/>
          </a:ln>
        </p:spPr>
      </p:cxnSp>
      <p:sp>
        <p:nvSpPr>
          <p:cNvPr id="2" name="TekstniOkvir 1">
            <a:extLst>
              <a:ext uri="{FF2B5EF4-FFF2-40B4-BE49-F238E27FC236}">
                <a16:creationId xmlns:a16="http://schemas.microsoft.com/office/drawing/2014/main" id="{972A20CA-75F9-43B1-9333-91A2EA9B4800}"/>
              </a:ext>
            </a:extLst>
          </p:cNvPr>
          <p:cNvSpPr txBox="1"/>
          <p:nvPr/>
        </p:nvSpPr>
        <p:spPr>
          <a:xfrm>
            <a:off x="4444409" y="2849526"/>
            <a:ext cx="4203616" cy="461665"/>
          </a:xfrm>
          <a:prstGeom prst="rect">
            <a:avLst/>
          </a:prstGeom>
          <a:noFill/>
        </p:spPr>
        <p:txBody>
          <a:bodyPr wrap="square" rtlCol="0">
            <a:spAutoFit/>
          </a:bodyPr>
          <a:lstStyle/>
          <a:p>
            <a:r>
              <a:rPr lang="hr-HR" sz="2400" dirty="0">
                <a:hlinkClick r:id="rId4"/>
              </a:rPr>
              <a:t>https://youtu.be/o5aof7UI3yg</a:t>
            </a:r>
            <a:r>
              <a:rPr lang="hr-HR" sz="2400" dirty="0"/>
              <a:t> </a:t>
            </a:r>
          </a:p>
        </p:txBody>
      </p:sp>
    </p:spTree>
    <p:extLst>
      <p:ext uri="{BB962C8B-B14F-4D97-AF65-F5344CB8AC3E}">
        <p14:creationId xmlns:p14="http://schemas.microsoft.com/office/powerpoint/2010/main" val="2456080099"/>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4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8" grpId="0"/>
      <p:bldP spid="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21"/>
        <p:cNvGrpSpPr/>
        <p:nvPr/>
      </p:nvGrpSpPr>
      <p:grpSpPr>
        <a:xfrm>
          <a:off x="0" y="0"/>
          <a:ext cx="0" cy="0"/>
          <a:chOff x="0" y="0"/>
          <a:chExt cx="0" cy="0"/>
        </a:xfrm>
      </p:grpSpPr>
      <p:sp>
        <p:nvSpPr>
          <p:cNvPr id="222" name="Google Shape;222;p38"/>
          <p:cNvSpPr/>
          <p:nvPr/>
        </p:nvSpPr>
        <p:spPr>
          <a:xfrm>
            <a:off x="105900" y="232950"/>
            <a:ext cx="614100" cy="614100"/>
          </a:xfrm>
          <a:prstGeom prst="ellipse">
            <a:avLst/>
          </a:prstGeom>
          <a:noFill/>
          <a:ln w="19050" cap="flat" cmpd="sng">
            <a:solidFill>
              <a:srgbClr val="CCCCCC"/>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223;p38"/>
          <p:cNvSpPr/>
          <p:nvPr/>
        </p:nvSpPr>
        <p:spPr>
          <a:xfrm>
            <a:off x="82791" y="1416967"/>
            <a:ext cx="614100" cy="614100"/>
          </a:xfrm>
          <a:prstGeom prst="ellipse">
            <a:avLst/>
          </a:prstGeom>
          <a:noFill/>
          <a:ln w="1905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224;p38"/>
          <p:cNvSpPr/>
          <p:nvPr/>
        </p:nvSpPr>
        <p:spPr>
          <a:xfrm>
            <a:off x="80814" y="2706499"/>
            <a:ext cx="614100" cy="557696"/>
          </a:xfrm>
          <a:prstGeom prst="ellipse">
            <a:avLst/>
          </a:prstGeom>
          <a:noFill/>
          <a:ln w="1905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225;p38"/>
          <p:cNvSpPr/>
          <p:nvPr/>
        </p:nvSpPr>
        <p:spPr>
          <a:xfrm flipV="1">
            <a:off x="112535" y="3858714"/>
            <a:ext cx="614100" cy="614100"/>
          </a:xfrm>
          <a:prstGeom prst="ellipse">
            <a:avLst/>
          </a:prstGeom>
          <a:noFill/>
          <a:ln w="1905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226;p38"/>
          <p:cNvSpPr txBox="1">
            <a:spLocks noGrp="1"/>
          </p:cNvSpPr>
          <p:nvPr>
            <p:ph type="title"/>
          </p:nvPr>
        </p:nvSpPr>
        <p:spPr>
          <a:xfrm>
            <a:off x="747590" y="232950"/>
            <a:ext cx="5483089" cy="852681"/>
          </a:xfrm>
          <a:prstGeom prst="rect">
            <a:avLst/>
          </a:prstGeom>
        </p:spPr>
        <p:txBody>
          <a:bodyPr spcFirstLastPara="1" wrap="square" lIns="0" tIns="0" rIns="0" bIns="0" anchor="ctr" anchorCtr="0">
            <a:noAutofit/>
          </a:bodyPr>
          <a:lstStyle/>
          <a:p>
            <a:pPr>
              <a:buClr>
                <a:schemeClr val="dk2"/>
              </a:buClr>
              <a:buSzPts val="1600"/>
            </a:pPr>
            <a:r>
              <a:rPr lang="en-US" sz="1600" dirty="0">
                <a:solidFill>
                  <a:schemeClr val="dk2"/>
                </a:solidFill>
                <a:latin typeface="Comic Sans MS" panose="030F0702030302020204" pitchFamily="66" charset="0"/>
                <a:cs typeface="Assistant"/>
                <a:sym typeface="Assistant"/>
              </a:rPr>
              <a:t>Fiber in whole grains, legumes, fruit, vegetables, and nuts  — </a:t>
            </a:r>
            <a:r>
              <a:rPr lang="en-US" sz="1600" b="1" dirty="0">
                <a:solidFill>
                  <a:schemeClr val="dk2"/>
                </a:solidFill>
                <a:latin typeface="Comic Sans MS" panose="030F0702030302020204" pitchFamily="66" charset="0"/>
                <a:cs typeface="Assistant"/>
                <a:sym typeface="Assistant"/>
              </a:rPr>
              <a:t> helps</a:t>
            </a:r>
            <a:r>
              <a:rPr lang="hr-HR" sz="1600" b="1" dirty="0">
                <a:solidFill>
                  <a:schemeClr val="dk2"/>
                </a:solidFill>
                <a:latin typeface="Comic Sans MS" panose="030F0702030302020204" pitchFamily="66" charset="0"/>
                <a:cs typeface="Assistant"/>
                <a:sym typeface="Assistant"/>
              </a:rPr>
              <a:t> </a:t>
            </a:r>
            <a:r>
              <a:rPr lang="en-US" sz="1600" b="1" dirty="0">
                <a:solidFill>
                  <a:schemeClr val="dk2"/>
                </a:solidFill>
                <a:latin typeface="Comic Sans MS" panose="030F0702030302020204" pitchFamily="66" charset="0"/>
                <a:cs typeface="Assistant"/>
                <a:sym typeface="Assistant"/>
              </a:rPr>
              <a:t>digestion and control blood sugar levels.</a:t>
            </a:r>
            <a:endParaRPr sz="1600" b="1" dirty="0">
              <a:solidFill>
                <a:schemeClr val="dk2"/>
              </a:solidFill>
              <a:latin typeface="Comic Sans MS" panose="030F0702030302020204" pitchFamily="66" charset="0"/>
              <a:cs typeface="Assistant"/>
              <a:sym typeface="Assistant"/>
            </a:endParaRPr>
          </a:p>
        </p:txBody>
      </p:sp>
      <p:sp>
        <p:nvSpPr>
          <p:cNvPr id="227" name="Google Shape;227;p38"/>
          <p:cNvSpPr txBox="1">
            <a:spLocks noGrp="1"/>
          </p:cNvSpPr>
          <p:nvPr>
            <p:ph type="title" idx="2"/>
          </p:nvPr>
        </p:nvSpPr>
        <p:spPr>
          <a:xfrm>
            <a:off x="184685" y="338700"/>
            <a:ext cx="469800" cy="402600"/>
          </a:xfrm>
          <a:prstGeom prst="rect">
            <a:avLst/>
          </a:prstGeom>
        </p:spPr>
        <p:txBody>
          <a:bodyPr spcFirstLastPara="1" wrap="square" lIns="0" tIns="0" rIns="0" bIns="0" anchor="ctr" anchorCtr="0">
            <a:noAutofit/>
          </a:bodyPr>
          <a:lstStyle/>
          <a:p>
            <a:pPr marL="0" lvl="0" indent="0" algn="ctr" rtl="0">
              <a:spcBef>
                <a:spcPts val="0"/>
              </a:spcBef>
              <a:spcAft>
                <a:spcPts val="0"/>
              </a:spcAft>
              <a:buNone/>
            </a:pPr>
            <a:r>
              <a:rPr lang="en" dirty="0">
                <a:solidFill>
                  <a:srgbClr val="434343"/>
                </a:solidFill>
              </a:rPr>
              <a:t>01</a:t>
            </a:r>
            <a:endParaRPr dirty="0">
              <a:solidFill>
                <a:srgbClr val="434343"/>
              </a:solidFill>
            </a:endParaRPr>
          </a:p>
        </p:txBody>
      </p:sp>
      <p:sp>
        <p:nvSpPr>
          <p:cNvPr id="230" name="Google Shape;230;p38"/>
          <p:cNvSpPr txBox="1">
            <a:spLocks noGrp="1"/>
          </p:cNvSpPr>
          <p:nvPr>
            <p:ph type="title" idx="4"/>
          </p:nvPr>
        </p:nvSpPr>
        <p:spPr>
          <a:xfrm>
            <a:off x="154941" y="1532000"/>
            <a:ext cx="469800" cy="402600"/>
          </a:xfrm>
          <a:prstGeom prst="rect">
            <a:avLst/>
          </a:prstGeom>
        </p:spPr>
        <p:txBody>
          <a:bodyPr spcFirstLastPara="1" wrap="square" lIns="0" tIns="0" rIns="0" bIns="0" anchor="ctr" anchorCtr="0">
            <a:noAutofit/>
          </a:bodyPr>
          <a:lstStyle/>
          <a:p>
            <a:pPr marL="0" lvl="0" indent="0" algn="ctr" rtl="0">
              <a:spcBef>
                <a:spcPts val="0"/>
              </a:spcBef>
              <a:spcAft>
                <a:spcPts val="0"/>
              </a:spcAft>
              <a:buNone/>
            </a:pPr>
            <a:r>
              <a:rPr lang="en" dirty="0"/>
              <a:t>02</a:t>
            </a:r>
            <a:endParaRPr dirty="0"/>
          </a:p>
        </p:txBody>
      </p:sp>
      <p:sp>
        <p:nvSpPr>
          <p:cNvPr id="231" name="Google Shape;231;p38"/>
          <p:cNvSpPr txBox="1">
            <a:spLocks noGrp="1"/>
          </p:cNvSpPr>
          <p:nvPr>
            <p:ph type="subTitle" idx="5"/>
          </p:nvPr>
        </p:nvSpPr>
        <p:spPr>
          <a:xfrm>
            <a:off x="778256" y="1484250"/>
            <a:ext cx="6285798" cy="900700"/>
          </a:xfrm>
          <a:prstGeom prst="rect">
            <a:avLst/>
          </a:prstGeom>
        </p:spPr>
        <p:txBody>
          <a:bodyPr spcFirstLastPara="1" wrap="square" lIns="0" tIns="0" rIns="0" bIns="0" anchor="ctr" anchorCtr="0">
            <a:noAutofit/>
          </a:bodyPr>
          <a:lstStyle/>
          <a:p>
            <a:pPr marL="0" lvl="0" indent="0"/>
            <a:r>
              <a:rPr lang="en-US" dirty="0">
                <a:latin typeface="Comic Sans MS" panose="030F0702030302020204" pitchFamily="66" charset="0"/>
              </a:rPr>
              <a:t>Monounsaturated fats in olive oil, nuts, and fish exert an anti-inflammatory effect that can </a:t>
            </a:r>
            <a:r>
              <a:rPr lang="en-US" b="1" dirty="0">
                <a:latin typeface="Comic Sans MS" panose="030F0702030302020204" pitchFamily="66" charset="0"/>
              </a:rPr>
              <a:t>protect against heart disease</a:t>
            </a:r>
            <a:r>
              <a:rPr lang="en-US" dirty="0">
                <a:latin typeface="Comic Sans MS" panose="030F0702030302020204" pitchFamily="66" charset="0"/>
              </a:rPr>
              <a:t> and improve both </a:t>
            </a:r>
            <a:r>
              <a:rPr lang="en-US" b="1" dirty="0">
                <a:latin typeface="Comic Sans MS" panose="030F0702030302020204" pitchFamily="66" charset="0"/>
              </a:rPr>
              <a:t>glucose metabolism</a:t>
            </a:r>
            <a:r>
              <a:rPr lang="en-US" dirty="0">
                <a:latin typeface="Comic Sans MS" panose="030F0702030302020204" pitchFamily="66" charset="0"/>
              </a:rPr>
              <a:t> and </a:t>
            </a:r>
            <a:r>
              <a:rPr lang="en-US" b="1" dirty="0">
                <a:latin typeface="Comic Sans MS" panose="030F0702030302020204" pitchFamily="66" charset="0"/>
              </a:rPr>
              <a:t>insulin sensitivity</a:t>
            </a:r>
            <a:r>
              <a:rPr lang="en-US" dirty="0">
                <a:latin typeface="Comic Sans MS" panose="030F0702030302020204" pitchFamily="66" charset="0"/>
              </a:rPr>
              <a:t>.</a:t>
            </a:r>
            <a:endParaRPr dirty="0">
              <a:latin typeface="Comic Sans MS" panose="030F0702030302020204" pitchFamily="66" charset="0"/>
            </a:endParaRPr>
          </a:p>
        </p:txBody>
      </p:sp>
      <p:sp>
        <p:nvSpPr>
          <p:cNvPr id="233" name="Google Shape;233;p38"/>
          <p:cNvSpPr txBox="1">
            <a:spLocks noGrp="1"/>
          </p:cNvSpPr>
          <p:nvPr>
            <p:ph type="title" idx="7"/>
          </p:nvPr>
        </p:nvSpPr>
        <p:spPr>
          <a:xfrm>
            <a:off x="139994" y="2770725"/>
            <a:ext cx="469800" cy="402600"/>
          </a:xfrm>
          <a:prstGeom prst="rect">
            <a:avLst/>
          </a:prstGeom>
        </p:spPr>
        <p:txBody>
          <a:bodyPr spcFirstLastPara="1" wrap="square" lIns="0" tIns="0" rIns="0" bIns="0" anchor="ctr" anchorCtr="0">
            <a:noAutofit/>
          </a:bodyPr>
          <a:lstStyle/>
          <a:p>
            <a:pPr marL="0" lvl="0" indent="0" algn="ctr" rtl="0">
              <a:spcBef>
                <a:spcPts val="0"/>
              </a:spcBef>
              <a:spcAft>
                <a:spcPts val="0"/>
              </a:spcAft>
              <a:buNone/>
            </a:pPr>
            <a:r>
              <a:rPr lang="en" dirty="0"/>
              <a:t>03</a:t>
            </a:r>
            <a:endParaRPr dirty="0"/>
          </a:p>
        </p:txBody>
      </p:sp>
      <p:sp>
        <p:nvSpPr>
          <p:cNvPr id="234" name="Google Shape;234;p38"/>
          <p:cNvSpPr txBox="1">
            <a:spLocks noGrp="1"/>
          </p:cNvSpPr>
          <p:nvPr>
            <p:ph type="subTitle" idx="8"/>
          </p:nvPr>
        </p:nvSpPr>
        <p:spPr>
          <a:xfrm>
            <a:off x="765077" y="2783569"/>
            <a:ext cx="6693171" cy="614100"/>
          </a:xfrm>
          <a:prstGeom prst="rect">
            <a:avLst/>
          </a:prstGeom>
        </p:spPr>
        <p:txBody>
          <a:bodyPr spcFirstLastPara="1" wrap="square" lIns="0" tIns="0" rIns="0" bIns="0" anchor="ctr" anchorCtr="0">
            <a:noAutofit/>
          </a:bodyPr>
          <a:lstStyle/>
          <a:p>
            <a:pPr marL="0" lvl="0" indent="0"/>
            <a:r>
              <a:rPr lang="en-US" dirty="0">
                <a:latin typeface="Comic Sans MS" panose="030F0702030302020204" pitchFamily="66" charset="0"/>
              </a:rPr>
              <a:t>People who lived healthfully while following a Mediterranean diet had an 80%</a:t>
            </a:r>
            <a:r>
              <a:rPr lang="en-US" b="1" dirty="0">
                <a:latin typeface="Comic Sans MS" panose="030F0702030302020204" pitchFamily="66" charset="0"/>
              </a:rPr>
              <a:t> lower death rate</a:t>
            </a:r>
            <a:r>
              <a:rPr lang="en-US" dirty="0">
                <a:latin typeface="Comic Sans MS" panose="030F0702030302020204" pitchFamily="66" charset="0"/>
              </a:rPr>
              <a:t> than those who didn’t live healthfully or follow the diet</a:t>
            </a:r>
            <a:endParaRPr dirty="0">
              <a:latin typeface="Comic Sans MS" panose="030F0702030302020204" pitchFamily="66" charset="0"/>
            </a:endParaRPr>
          </a:p>
        </p:txBody>
      </p:sp>
      <p:sp>
        <p:nvSpPr>
          <p:cNvPr id="236" name="Google Shape;236;p38"/>
          <p:cNvSpPr txBox="1">
            <a:spLocks noGrp="1"/>
          </p:cNvSpPr>
          <p:nvPr>
            <p:ph type="title" idx="13"/>
          </p:nvPr>
        </p:nvSpPr>
        <p:spPr>
          <a:xfrm>
            <a:off x="184685" y="3964464"/>
            <a:ext cx="469800" cy="402600"/>
          </a:xfrm>
          <a:prstGeom prst="rect">
            <a:avLst/>
          </a:prstGeom>
        </p:spPr>
        <p:txBody>
          <a:bodyPr spcFirstLastPara="1" wrap="square" lIns="0" tIns="0" rIns="0" bIns="0" anchor="ctr" anchorCtr="0">
            <a:noAutofit/>
          </a:bodyPr>
          <a:lstStyle/>
          <a:p>
            <a:pPr marL="0" lvl="0" indent="0" algn="ctr" rtl="0">
              <a:spcBef>
                <a:spcPts val="0"/>
              </a:spcBef>
              <a:spcAft>
                <a:spcPts val="0"/>
              </a:spcAft>
              <a:buNone/>
            </a:pPr>
            <a:r>
              <a:rPr lang="en" dirty="0"/>
              <a:t>04</a:t>
            </a:r>
            <a:endParaRPr dirty="0"/>
          </a:p>
        </p:txBody>
      </p:sp>
      <p:sp>
        <p:nvSpPr>
          <p:cNvPr id="237" name="Google Shape;237;p38"/>
          <p:cNvSpPr txBox="1">
            <a:spLocks noGrp="1"/>
          </p:cNvSpPr>
          <p:nvPr>
            <p:ph type="subTitle" idx="14"/>
          </p:nvPr>
        </p:nvSpPr>
        <p:spPr>
          <a:xfrm>
            <a:off x="798785" y="3964464"/>
            <a:ext cx="6395460" cy="555900"/>
          </a:xfrm>
          <a:prstGeom prst="rect">
            <a:avLst/>
          </a:prstGeom>
        </p:spPr>
        <p:txBody>
          <a:bodyPr spcFirstLastPara="1" wrap="square" lIns="0" tIns="0" rIns="0" bIns="0" anchor="ctr" anchorCtr="0">
            <a:noAutofit/>
          </a:bodyPr>
          <a:lstStyle/>
          <a:p>
            <a:pPr marL="0" lvl="0" indent="0"/>
            <a:r>
              <a:rPr lang="hr-HR" dirty="0">
                <a:latin typeface="Comic Sans MS" panose="030F0702030302020204" pitchFamily="66" charset="0"/>
              </a:rPr>
              <a:t>F</a:t>
            </a:r>
            <a:r>
              <a:rPr lang="en-US" dirty="0" err="1">
                <a:latin typeface="Comic Sans MS" panose="030F0702030302020204" pitchFamily="66" charset="0"/>
              </a:rPr>
              <a:t>ollowing</a:t>
            </a:r>
            <a:r>
              <a:rPr lang="en-US" dirty="0">
                <a:latin typeface="Comic Sans MS" panose="030F0702030302020204" pitchFamily="66" charset="0"/>
              </a:rPr>
              <a:t> a Mediterranean-style diet is associated with a slower rate of </a:t>
            </a:r>
            <a:r>
              <a:rPr lang="en-US" b="1" dirty="0">
                <a:latin typeface="Comic Sans MS" panose="030F0702030302020204" pitchFamily="66" charset="0"/>
              </a:rPr>
              <a:t>mental decline and decreased risk of Alzheimer’s disease</a:t>
            </a:r>
            <a:r>
              <a:rPr lang="en-US" dirty="0">
                <a:latin typeface="Comic Sans MS" panose="030F0702030302020204" pitchFamily="66" charset="0"/>
              </a:rPr>
              <a:t>.</a:t>
            </a:r>
            <a:endParaRPr dirty="0">
              <a:latin typeface="Comic Sans MS" panose="030F0702030302020204" pitchFamily="66" charset="0"/>
            </a:endParaRPr>
          </a:p>
        </p:txBody>
      </p:sp>
      <p:pic>
        <p:nvPicPr>
          <p:cNvPr id="239" name="Google Shape;239;p38"/>
          <p:cNvPicPr preferRelativeResize="0"/>
          <p:nvPr/>
        </p:nvPicPr>
        <p:blipFill rotWithShape="1">
          <a:blip r:embed="rId3">
            <a:alphaModFix/>
          </a:blip>
          <a:srcRect l="68024" t="13389"/>
          <a:stretch/>
        </p:blipFill>
        <p:spPr>
          <a:xfrm flipH="1">
            <a:off x="7720200" y="-15450"/>
            <a:ext cx="1423800" cy="517440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2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31">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34">
                                            <p:txEl>
                                              <p:pRg st="0" end="0"/>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37">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6" grpId="0"/>
      <p:bldP spid="231" grpId="0" build="p"/>
      <p:bldP spid="234" grpId="0" build="p"/>
      <p:bldP spid="237"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44"/>
        <p:cNvGrpSpPr/>
        <p:nvPr/>
      </p:nvGrpSpPr>
      <p:grpSpPr>
        <a:xfrm>
          <a:off x="0" y="0"/>
          <a:ext cx="0" cy="0"/>
          <a:chOff x="0" y="0"/>
          <a:chExt cx="0" cy="0"/>
        </a:xfrm>
      </p:grpSpPr>
      <p:sp>
        <p:nvSpPr>
          <p:cNvPr id="245" name="Google Shape;245;p39"/>
          <p:cNvSpPr/>
          <p:nvPr/>
        </p:nvSpPr>
        <p:spPr>
          <a:xfrm>
            <a:off x="1170826" y="270851"/>
            <a:ext cx="1219200" cy="1219200"/>
          </a:xfrm>
          <a:prstGeom prst="ellipse">
            <a:avLst/>
          </a:prstGeom>
          <a:noFill/>
          <a:ln w="1905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246;p39"/>
          <p:cNvSpPr txBox="1">
            <a:spLocks noGrp="1"/>
          </p:cNvSpPr>
          <p:nvPr>
            <p:ph type="title" idx="2"/>
          </p:nvPr>
        </p:nvSpPr>
        <p:spPr>
          <a:xfrm>
            <a:off x="1295326" y="459551"/>
            <a:ext cx="970200" cy="841800"/>
          </a:xfrm>
          <a:prstGeom prst="rect">
            <a:avLst/>
          </a:prstGeom>
        </p:spPr>
        <p:txBody>
          <a:bodyPr spcFirstLastPara="1" wrap="square" lIns="0" tIns="0" rIns="0" bIns="0" anchor="ctr" anchorCtr="0">
            <a:noAutofit/>
          </a:bodyPr>
          <a:lstStyle/>
          <a:p>
            <a:pPr marL="0" lvl="0" indent="0" algn="ctr" rtl="0">
              <a:spcBef>
                <a:spcPts val="0"/>
              </a:spcBef>
              <a:spcAft>
                <a:spcPts val="0"/>
              </a:spcAft>
              <a:buNone/>
            </a:pPr>
            <a:r>
              <a:rPr lang="en" dirty="0">
                <a:solidFill>
                  <a:srgbClr val="FF0000"/>
                </a:solidFill>
              </a:rPr>
              <a:t>0</a:t>
            </a:r>
            <a:r>
              <a:rPr lang="hr-HR" dirty="0">
                <a:solidFill>
                  <a:srgbClr val="FF0000"/>
                </a:solidFill>
              </a:rPr>
              <a:t>3</a:t>
            </a:r>
            <a:endParaRPr dirty="0">
              <a:solidFill>
                <a:srgbClr val="FF0000"/>
              </a:solidFill>
            </a:endParaRPr>
          </a:p>
        </p:txBody>
      </p:sp>
      <p:pic>
        <p:nvPicPr>
          <p:cNvPr id="247" name="Google Shape;247;p39"/>
          <p:cNvPicPr preferRelativeResize="0"/>
          <p:nvPr/>
        </p:nvPicPr>
        <p:blipFill rotWithShape="1">
          <a:blip r:embed="rId3">
            <a:alphaModFix/>
          </a:blip>
          <a:srcRect l="37075" r="37077"/>
          <a:stretch/>
        </p:blipFill>
        <p:spPr>
          <a:xfrm rot="5400000" flipH="1">
            <a:off x="2582100" y="-708600"/>
            <a:ext cx="3270000" cy="8434200"/>
          </a:xfrm>
          <a:prstGeom prst="rtTriangle">
            <a:avLst/>
          </a:prstGeom>
          <a:noFill/>
          <a:ln>
            <a:noFill/>
          </a:ln>
        </p:spPr>
      </p:pic>
      <p:sp>
        <p:nvSpPr>
          <p:cNvPr id="248" name="Google Shape;248;p39"/>
          <p:cNvSpPr txBox="1">
            <a:spLocks noGrp="1"/>
          </p:cNvSpPr>
          <p:nvPr>
            <p:ph type="title"/>
          </p:nvPr>
        </p:nvSpPr>
        <p:spPr>
          <a:xfrm>
            <a:off x="3497584" y="1990458"/>
            <a:ext cx="5838329" cy="1745274"/>
          </a:xfrm>
          <a:prstGeom prst="rect">
            <a:avLst/>
          </a:prstGeom>
        </p:spPr>
        <p:txBody>
          <a:bodyPr spcFirstLastPara="1" wrap="square" lIns="0" tIns="0" rIns="0" bIns="0" anchor="ctr" anchorCtr="0">
            <a:noAutofit/>
          </a:bodyPr>
          <a:lstStyle/>
          <a:p>
            <a:pPr algn="ctr"/>
            <a:r>
              <a:rPr lang="hr-HR" sz="4000" b="1" dirty="0" err="1">
                <a:solidFill>
                  <a:srgbClr val="FF0000"/>
                </a:solidFill>
              </a:rPr>
              <a:t>Mediterranean</a:t>
            </a:r>
            <a:r>
              <a:rPr lang="hr-HR" sz="4000" b="1" dirty="0">
                <a:solidFill>
                  <a:srgbClr val="FF0000"/>
                </a:solidFill>
              </a:rPr>
              <a:t> </a:t>
            </a:r>
            <a:r>
              <a:rPr lang="hr-HR" sz="4000" b="1" dirty="0" err="1">
                <a:solidFill>
                  <a:srgbClr val="FF0000"/>
                </a:solidFill>
              </a:rPr>
              <a:t>diet</a:t>
            </a:r>
            <a:r>
              <a:rPr lang="hr-HR" sz="4000" b="1" dirty="0">
                <a:solidFill>
                  <a:srgbClr val="FF0000"/>
                </a:solidFill>
              </a:rPr>
              <a:t> </a:t>
            </a:r>
            <a:r>
              <a:rPr lang="hr-HR" sz="4000" b="1" dirty="0" err="1">
                <a:solidFill>
                  <a:srgbClr val="FF0000"/>
                </a:solidFill>
              </a:rPr>
              <a:t>pyramid</a:t>
            </a:r>
            <a:r>
              <a:rPr lang="hr-HR" b="1" dirty="0"/>
              <a:t> </a:t>
            </a:r>
            <a:br>
              <a:rPr lang="hr-HR" b="1" dirty="0"/>
            </a:br>
            <a:endParaRPr sz="4000" dirty="0">
              <a:solidFill>
                <a:srgbClr val="FF0000"/>
              </a:solidFill>
            </a:endParaRPr>
          </a:p>
        </p:txBody>
      </p:sp>
      <p:cxnSp>
        <p:nvCxnSpPr>
          <p:cNvPr id="250" name="Google Shape;250;p39"/>
          <p:cNvCxnSpPr/>
          <p:nvPr/>
        </p:nvCxnSpPr>
        <p:spPr>
          <a:xfrm rot="10800000" flipH="1">
            <a:off x="-213825" y="2711125"/>
            <a:ext cx="2392500" cy="1494300"/>
          </a:xfrm>
          <a:prstGeom prst="straightConnector1">
            <a:avLst/>
          </a:prstGeom>
          <a:noFill/>
          <a:ln w="19050" cap="flat" cmpd="sng">
            <a:solidFill>
              <a:schemeClr val="lt2"/>
            </a:solidFill>
            <a:prstDash val="solid"/>
            <a:round/>
            <a:headEnd type="none" w="med" len="med"/>
            <a:tailEnd type="none" w="med" len="med"/>
          </a:ln>
        </p:spPr>
      </p:cxnSp>
      <p:cxnSp>
        <p:nvCxnSpPr>
          <p:cNvPr id="251" name="Google Shape;251;p39"/>
          <p:cNvCxnSpPr/>
          <p:nvPr/>
        </p:nvCxnSpPr>
        <p:spPr>
          <a:xfrm>
            <a:off x="6288825" y="2601250"/>
            <a:ext cx="2135400" cy="0"/>
          </a:xfrm>
          <a:prstGeom prst="straightConnector1">
            <a:avLst/>
          </a:prstGeom>
          <a:noFill/>
          <a:ln w="19050" cap="flat" cmpd="sng">
            <a:solidFill>
              <a:srgbClr val="CCCCCC"/>
            </a:solidFill>
            <a:prstDash val="solid"/>
            <a:round/>
            <a:headEnd type="none" w="med" len="med"/>
            <a:tailEnd type="none" w="med" len="med"/>
          </a:ln>
        </p:spPr>
      </p:cxnSp>
    </p:spTree>
    <p:extLst>
      <p:ext uri="{BB962C8B-B14F-4D97-AF65-F5344CB8AC3E}">
        <p14:creationId xmlns:p14="http://schemas.microsoft.com/office/powerpoint/2010/main" val="1973689200"/>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4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8"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55"/>
        <p:cNvGrpSpPr/>
        <p:nvPr/>
      </p:nvGrpSpPr>
      <p:grpSpPr>
        <a:xfrm>
          <a:off x="0" y="0"/>
          <a:ext cx="0" cy="0"/>
          <a:chOff x="0" y="0"/>
          <a:chExt cx="0" cy="0"/>
        </a:xfrm>
      </p:grpSpPr>
      <p:pic>
        <p:nvPicPr>
          <p:cNvPr id="261" name="Google Shape;261;p40"/>
          <p:cNvPicPr preferRelativeResize="0"/>
          <p:nvPr/>
        </p:nvPicPr>
        <p:blipFill rotWithShape="1">
          <a:blip r:embed="rId3">
            <a:alphaModFix/>
          </a:blip>
          <a:srcRect l="77522" r="6999"/>
          <a:stretch/>
        </p:blipFill>
        <p:spPr>
          <a:xfrm flipH="1">
            <a:off x="7720200" y="-15450"/>
            <a:ext cx="1423800" cy="5174400"/>
          </a:xfrm>
          <a:prstGeom prst="rect">
            <a:avLst/>
          </a:prstGeom>
          <a:noFill/>
          <a:ln>
            <a:noFill/>
          </a:ln>
        </p:spPr>
      </p:pic>
      <p:cxnSp>
        <p:nvCxnSpPr>
          <p:cNvPr id="262" name="Google Shape;262;p40"/>
          <p:cNvCxnSpPr/>
          <p:nvPr/>
        </p:nvCxnSpPr>
        <p:spPr>
          <a:xfrm rot="10800000">
            <a:off x="7712100" y="2664900"/>
            <a:ext cx="1431900" cy="2478600"/>
          </a:xfrm>
          <a:prstGeom prst="straightConnector1">
            <a:avLst/>
          </a:prstGeom>
          <a:noFill/>
          <a:ln w="19050" cap="flat" cmpd="sng">
            <a:solidFill>
              <a:schemeClr val="lt1"/>
            </a:solidFill>
            <a:prstDash val="solid"/>
            <a:round/>
            <a:headEnd type="none" w="med" len="med"/>
            <a:tailEnd type="none" w="med" len="med"/>
          </a:ln>
        </p:spPr>
      </p:cxnSp>
      <p:pic>
        <p:nvPicPr>
          <p:cNvPr id="1026" name="Picture 2" descr="The Mediterranean diet pyramid: simple graphic format of the most up-to-date international scientific evidence supporting the health benefits and culinary pleasures of the healthy, traditional Mediterranean eating and drinking pattern. All plant foods (fruits, vegetables, grains, nuts, legumes, seeds, olives and olive oil) are placed in a single group at the base of the pyramid, indicating that they should be the basis of most meals. The frequency of consuming fish and shellfish is at least two times per week, poultry should be consumed in low-to-moderate amounts; relatively low consumption of red meat and moderate consumption of wine, normally with meals is suitable. (With permission from Oldways Preservation Trust).  ">
            <a:extLst>
              <a:ext uri="{FF2B5EF4-FFF2-40B4-BE49-F238E27FC236}">
                <a16:creationId xmlns:a16="http://schemas.microsoft.com/office/drawing/2014/main" id="{5F86F40A-7D6E-4EDF-BBFB-E7D3F6655D9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47060" y="109483"/>
            <a:ext cx="4393889" cy="5034017"/>
          </a:xfrm>
          <a:prstGeom prst="rect">
            <a:avLst/>
          </a:prstGeom>
          <a:noFill/>
          <a:extLst>
            <a:ext uri="{909E8E84-426E-40DD-AFC4-6F175D3DCCD1}">
              <a14:hiddenFill xmlns:a14="http://schemas.microsoft.com/office/drawing/2010/main">
                <a:solidFill>
                  <a:srgbClr val="FFFFFF"/>
                </a:solidFill>
              </a14:hiddenFill>
            </a:ext>
          </a:extLst>
        </p:spPr>
      </p:pic>
      <p:sp>
        <p:nvSpPr>
          <p:cNvPr id="12" name="TekstniOkvir 11">
            <a:extLst>
              <a:ext uri="{FF2B5EF4-FFF2-40B4-BE49-F238E27FC236}">
                <a16:creationId xmlns:a16="http://schemas.microsoft.com/office/drawing/2014/main" id="{9FDC719F-B8C6-4108-8FAA-BC971FEBF337}"/>
              </a:ext>
            </a:extLst>
          </p:cNvPr>
          <p:cNvSpPr txBox="1"/>
          <p:nvPr/>
        </p:nvSpPr>
        <p:spPr>
          <a:xfrm>
            <a:off x="4267825" y="861237"/>
            <a:ext cx="2562447" cy="307777"/>
          </a:xfrm>
          <a:prstGeom prst="rect">
            <a:avLst/>
          </a:prstGeom>
          <a:noFill/>
        </p:spPr>
        <p:txBody>
          <a:bodyPr wrap="square" rtlCol="0">
            <a:spAutoFit/>
          </a:bodyPr>
          <a:lstStyle/>
          <a:p>
            <a:r>
              <a:rPr lang="hr-HR" dirty="0">
                <a:solidFill>
                  <a:srgbClr val="FF0000"/>
                </a:solidFill>
                <a:hlinkClick r:id="rId5"/>
              </a:rPr>
              <a:t>https://youtu.be/s7TS52IPyYg</a:t>
            </a:r>
            <a:r>
              <a:rPr lang="hr-HR" dirty="0">
                <a:solidFill>
                  <a:srgbClr val="FF0000"/>
                </a:solidFill>
              </a:rPr>
              <a:t> </a:t>
            </a:r>
          </a:p>
        </p:txBody>
      </p:sp>
    </p:spTree>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theme/theme1.xml><?xml version="1.0" encoding="utf-8"?>
<a:theme xmlns:a="http://schemas.openxmlformats.org/drawingml/2006/main" name="Sustainable Gastronomy Day by Slidesgo">
  <a:themeElements>
    <a:clrScheme name="Simple Light">
      <a:dk1>
        <a:srgbClr val="434343"/>
      </a:dk1>
      <a:lt1>
        <a:srgbClr val="FFFFFF"/>
      </a:lt1>
      <a:dk2>
        <a:srgbClr val="000000"/>
      </a:dk2>
      <a:lt2>
        <a:srgbClr val="FFFFFF"/>
      </a:lt2>
      <a:accent1>
        <a:srgbClr val="CCCCCC"/>
      </a:accent1>
      <a:accent2>
        <a:srgbClr val="434343"/>
      </a:accent2>
      <a:accent3>
        <a:srgbClr val="FFFFFF"/>
      </a:accent3>
      <a:accent4>
        <a:srgbClr val="CCCCCC"/>
      </a:accent4>
      <a:accent5>
        <a:srgbClr val="FFFFFF"/>
      </a:accent5>
      <a:accent6>
        <a:srgbClr val="434343"/>
      </a:accent6>
      <a:hlink>
        <a:srgbClr val="000000"/>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FE18A51BAE5CF24EB53D54C6F47F8DA1" ma:contentTypeVersion="13" ma:contentTypeDescription="Create a new document." ma:contentTypeScope="" ma:versionID="fa147ea23cc912d0c4fac95467960df4">
  <xsd:schema xmlns:xsd="http://www.w3.org/2001/XMLSchema" xmlns:xs="http://www.w3.org/2001/XMLSchema" xmlns:p="http://schemas.microsoft.com/office/2006/metadata/properties" xmlns:ns3="41a68943-6721-478c-8c0e-6c969a54981a" xmlns:ns4="5f51d39f-e41f-4a36-8da7-c3d9be1b3858" targetNamespace="http://schemas.microsoft.com/office/2006/metadata/properties" ma:root="true" ma:fieldsID="4ce82d912df4b796aae51731221527a1" ns3:_="" ns4:_="">
    <xsd:import namespace="41a68943-6721-478c-8c0e-6c969a54981a"/>
    <xsd:import namespace="5f51d39f-e41f-4a36-8da7-c3d9be1b3858"/>
    <xsd:element name="properties">
      <xsd:complexType>
        <xsd:sequence>
          <xsd:element name="documentManagement">
            <xsd:complexType>
              <xsd:all>
                <xsd:element ref="ns3:MediaServiceMetadata" minOccurs="0"/>
                <xsd:element ref="ns3:MediaServiceFastMetadata" minOccurs="0"/>
                <xsd:element ref="ns4:SharedWithUsers" minOccurs="0"/>
                <xsd:element ref="ns4:SharedWithDetails" minOccurs="0"/>
                <xsd:element ref="ns4:SharingHintHash" minOccurs="0"/>
                <xsd:element ref="ns3:MediaServiceDateTaken" minOccurs="0"/>
                <xsd:element ref="ns3:MediaServiceAutoTags" minOccurs="0"/>
                <xsd:element ref="ns3:MediaServiceOCR" minOccurs="0"/>
                <xsd:element ref="ns3:MediaServiceGenerationTime" minOccurs="0"/>
                <xsd:element ref="ns3:MediaServiceEventHashCode" minOccurs="0"/>
                <xsd:element ref="ns3:MediaServiceAutoKeyPoints" minOccurs="0"/>
                <xsd:element ref="ns3:MediaServiceKeyPoints" minOccurs="0"/>
                <xsd:element ref="ns3: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1a68943-6721-478c-8c0e-6c969a54981a" elementFormDefault="qualified">
    <xsd:import namespace="http://schemas.microsoft.com/office/2006/documentManagement/types"/>
    <xsd:import namespace="http://schemas.microsoft.com/office/infopath/2007/PartnerControls"/>
    <xsd:element name="MediaServiceMetadata" ma:index="8" nillable="true" ma:displayName="MediaServiceMetadata" ma:description="" ma:hidden="true" ma:internalName="MediaServiceMetadata" ma:readOnly="true">
      <xsd:simpleType>
        <xsd:restriction base="dms:Note"/>
      </xsd:simpleType>
    </xsd:element>
    <xsd:element name="MediaServiceFastMetadata" ma:index="9" nillable="true" ma:displayName="MediaServiceFastMetadata" ma:description="" ma:hidden="true" ma:internalName="MediaServiceFastMetadata" ma:readOnly="true">
      <xsd:simpleType>
        <xsd:restriction base="dms:Note"/>
      </xsd:simpleType>
    </xsd:element>
    <xsd:element name="MediaServiceDateTaken" ma:index="13" nillable="true" ma:displayName="MediaServiceDateTaken" ma:hidden="true" ma:internalName="MediaServiceDateTaken" ma:readOnly="true">
      <xsd:simpleType>
        <xsd:restriction base="dms:Text"/>
      </xsd:simpleType>
    </xsd:element>
    <xsd:element name="MediaServiceAutoTags" ma:index="14" nillable="true" ma:displayName="MediaServiceAutoTags" ma:internalName="MediaServiceAutoTags" ma:readOnly="true">
      <xsd:simpleType>
        <xsd:restriction base="dms:Text"/>
      </xsd:simpleType>
    </xsd:element>
    <xsd:element name="MediaServiceOCR" ma:index="15" nillable="true" ma:displayName="MediaServiceOCR"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MediaLengthInSeconds" ma:index="20" nillable="true" ma:displayName="Length (seconds)"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5f51d39f-e41f-4a36-8da7-c3d9be1b3858" elementFormDefault="qualified">
    <xsd:import namespace="http://schemas.microsoft.com/office/2006/documentManagement/types"/>
    <xsd:import namespace="http://schemas.microsoft.com/office/infopath/2007/PartnerControls"/>
    <xsd:element name="SharedWithUsers" ma:index="10"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description="" ma:internalName="SharedWithDetails" ma:readOnly="true">
      <xsd:simpleType>
        <xsd:restriction base="dms:Note">
          <xsd:maxLength value="255"/>
        </xsd:restriction>
      </xsd:simpleType>
    </xsd:element>
    <xsd:element name="SharingHintHash" ma:index="12" nillable="true" ma:displayName="Sharing Hint Hash" ma:description=""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935EAD06-0083-4F59-B3A4-EE0D1A1C21C9}">
  <ds:schemaRefs>
    <ds:schemaRef ds:uri="http://purl.org/dc/elements/1.1/"/>
    <ds:schemaRef ds:uri="5f51d39f-e41f-4a36-8da7-c3d9be1b3858"/>
    <ds:schemaRef ds:uri="http://purl.org/dc/dcmitype/"/>
    <ds:schemaRef ds:uri="http://schemas.microsoft.com/office/2006/metadata/properties"/>
    <ds:schemaRef ds:uri="http://www.w3.org/XML/1998/namespace"/>
    <ds:schemaRef ds:uri="http://purl.org/dc/terms/"/>
    <ds:schemaRef ds:uri="http://schemas.microsoft.com/office/infopath/2007/PartnerControls"/>
    <ds:schemaRef ds:uri="http://schemas.microsoft.com/office/2006/documentManagement/types"/>
    <ds:schemaRef ds:uri="http://schemas.openxmlformats.org/package/2006/metadata/core-properties"/>
    <ds:schemaRef ds:uri="41a68943-6721-478c-8c0e-6c969a54981a"/>
  </ds:schemaRefs>
</ds:datastoreItem>
</file>

<file path=customXml/itemProps2.xml><?xml version="1.0" encoding="utf-8"?>
<ds:datastoreItem xmlns:ds="http://schemas.openxmlformats.org/officeDocument/2006/customXml" ds:itemID="{C9233C04-D862-449D-8EF3-FEC7FAB05B0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41a68943-6721-478c-8c0e-6c969a54981a"/>
    <ds:schemaRef ds:uri="5f51d39f-e41f-4a36-8da7-c3d9be1b3858"/>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100FB977-CC18-4EE4-9CF7-08464EF8F1E1}">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594</TotalTime>
  <Words>938</Words>
  <Application>Microsoft Office PowerPoint</Application>
  <PresentationFormat>Prikaz na zaslonu (16:9)</PresentationFormat>
  <Paragraphs>62</Paragraphs>
  <Slides>25</Slides>
  <Notes>18</Notes>
  <HiddenSlides>0</HiddenSlides>
  <MMClips>0</MMClips>
  <ScaleCrop>false</ScaleCrop>
  <HeadingPairs>
    <vt:vector size="6" baseType="variant">
      <vt:variant>
        <vt:lpstr>Korišteni fontovi</vt:lpstr>
      </vt:variant>
      <vt:variant>
        <vt:i4>8</vt:i4>
      </vt:variant>
      <vt:variant>
        <vt:lpstr>Tema</vt:lpstr>
      </vt:variant>
      <vt:variant>
        <vt:i4>1</vt:i4>
      </vt:variant>
      <vt:variant>
        <vt:lpstr>Naslovi slajdova</vt:lpstr>
      </vt:variant>
      <vt:variant>
        <vt:i4>25</vt:i4>
      </vt:variant>
    </vt:vector>
  </HeadingPairs>
  <TitlesOfParts>
    <vt:vector size="34" baseType="lpstr">
      <vt:lpstr>Roboto Black</vt:lpstr>
      <vt:lpstr>Calibri</vt:lpstr>
      <vt:lpstr>Bebas Neue</vt:lpstr>
      <vt:lpstr>Arial</vt:lpstr>
      <vt:lpstr>Comic Sans MS</vt:lpstr>
      <vt:lpstr>Roboto Condensed Light</vt:lpstr>
      <vt:lpstr>Assistant</vt:lpstr>
      <vt:lpstr>Wingdings</vt:lpstr>
      <vt:lpstr>Sustainable Gastronomy Day by Slidesgo</vt:lpstr>
      <vt:lpstr>MEDITERRANEAN DIET</vt:lpstr>
      <vt:lpstr>01</vt:lpstr>
      <vt:lpstr>PowerPoint prezentacija</vt:lpstr>
      <vt:lpstr>PowerPoint prezentacija</vt:lpstr>
      <vt:lpstr>PowerPoint prezentacija</vt:lpstr>
      <vt:lpstr>02</vt:lpstr>
      <vt:lpstr>Fiber in whole grains, legumes, fruit, vegetables, and nuts  —  helps digestion and control blood sugar levels.</vt:lpstr>
      <vt:lpstr>03</vt:lpstr>
      <vt:lpstr>PowerPoint prezentacija</vt:lpstr>
      <vt:lpstr>Every day</vt:lpstr>
      <vt:lpstr>Main meals should contain three basic elements, which can also be found throughout the day:  Cereals: one or two servings per meal in the form of bread, pasta, rice, couscous and others. Preferably whole grain, since processing normally removes fibre and some valuable nutrients (Mg, Fe, vitamins, etc)  </vt:lpstr>
      <vt:lpstr>Weekly</vt:lpstr>
      <vt:lpstr>PowerPoint prezentacija</vt:lpstr>
      <vt:lpstr>Occasionally</vt:lpstr>
      <vt:lpstr>PowerPoint prezentacija</vt:lpstr>
      <vt:lpstr>Komiška/viška pogača</vt:lpstr>
      <vt:lpstr>Cookies – corab biscuits</vt:lpstr>
      <vt:lpstr>Corab – Ceratonia siliqua L.</vt:lpstr>
      <vt:lpstr>PowerPoint prezentacija</vt:lpstr>
      <vt:lpstr>PowerPoint prezentacija</vt:lpstr>
      <vt:lpstr>Hippocrates</vt:lpstr>
      <vt:lpstr>References </vt:lpstr>
      <vt:lpstr>PowerPoint prezentacija</vt:lpstr>
      <vt:lpstr>Evaluation </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Sustainable Gastronomy Day</dc:title>
  <dc:creator>Josipa</dc:creator>
  <cp:lastModifiedBy>Ivana Vrdoljak</cp:lastModifiedBy>
  <cp:revision>32</cp:revision>
  <dcterms:modified xsi:type="dcterms:W3CDTF">2022-05-05T16:29:06Z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0x010100FE18A51BAE5CF24EB53D54C6F47F8DA1</vt:lpwstr>
  </property>
</Properties>
</file>