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k 01" initials="a0" lastIdx="1" clrIdx="0">
    <p:extLst>
      <p:ext uri="{19B8F6BF-5375-455C-9EA6-DF929625EA0E}">
        <p15:presenceInfo xmlns:p15="http://schemas.microsoft.com/office/powerpoint/2012/main" userId="amk 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6T09:56:27.78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45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87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343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40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4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09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48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99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51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66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99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1BE47E-BECC-47DF-88BD-0F696547E67F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E352B0E-1ABC-4C0C-B33D-47D1B4A723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6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F5FFEF-6CE2-4CDC-86A6-838019AF8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211" y="-287756"/>
            <a:ext cx="7315200" cy="3255264"/>
          </a:xfrm>
        </p:spPr>
        <p:txBody>
          <a:bodyPr>
            <a:normAutofit/>
          </a:bodyPr>
          <a:lstStyle/>
          <a:p>
            <a:r>
              <a:rPr lang="hr-HR" sz="7000" dirty="0"/>
              <a:t>CHEFS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87B1DE4-C0A6-4B14-BEAF-FA1727AE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211" y="3046719"/>
            <a:ext cx="7315200" cy="914400"/>
          </a:xfrm>
        </p:spPr>
        <p:txBody>
          <a:bodyPr/>
          <a:lstStyle/>
          <a:p>
            <a:r>
              <a:rPr lang="hr-HR" dirty="0"/>
              <a:t>ONLY GOOD PEOPLE WAS THERE</a:t>
            </a:r>
          </a:p>
        </p:txBody>
      </p:sp>
    </p:spTree>
    <p:extLst>
      <p:ext uri="{BB962C8B-B14F-4D97-AF65-F5344CB8AC3E}">
        <p14:creationId xmlns:p14="http://schemas.microsoft.com/office/powerpoint/2010/main" val="286981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CBEF8C-8C9B-4CD5-977B-43AE5AE8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attention</a:t>
            </a:r>
            <a:r>
              <a:rPr lang="hr-HR" dirty="0"/>
              <a:t>!</a:t>
            </a:r>
          </a:p>
        </p:txBody>
      </p:sp>
      <p:pic>
        <p:nvPicPr>
          <p:cNvPr id="4098" name="Picture 2" descr="upload.wikimedia.org/wikipedia/commons/thumb/f/...">
            <a:extLst>
              <a:ext uri="{FF2B5EF4-FFF2-40B4-BE49-F238E27FC236}">
                <a16:creationId xmlns:a16="http://schemas.microsoft.com/office/drawing/2014/main" id="{B7469ABF-AAB0-45C2-81C4-EA1DCB3BD1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57" y="1928654"/>
            <a:ext cx="5608572" cy="37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2EC6CD7-3CB8-403E-9362-4FBF87BFE561}"/>
              </a:ext>
            </a:extLst>
          </p:cNvPr>
          <p:cNvSpPr txBox="1"/>
          <p:nvPr/>
        </p:nvSpPr>
        <p:spPr>
          <a:xfrm>
            <a:off x="5645020" y="1007706"/>
            <a:ext cx="326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Limuni!!!!!!!!!!</a:t>
            </a:r>
          </a:p>
        </p:txBody>
      </p:sp>
    </p:spTree>
    <p:extLst>
      <p:ext uri="{BB962C8B-B14F-4D97-AF65-F5344CB8AC3E}">
        <p14:creationId xmlns:p14="http://schemas.microsoft.com/office/powerpoint/2010/main" val="326387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4F4F16-219F-4B41-898B-13446E7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cooking</a:t>
            </a:r>
            <a:r>
              <a:rPr lang="hr-HR" dirty="0"/>
              <a:t> pasta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tomato</a:t>
            </a:r>
            <a:r>
              <a:rPr lang="hr-HR" dirty="0"/>
              <a:t> </a:t>
            </a:r>
            <a:r>
              <a:rPr lang="hr-HR" dirty="0" err="1"/>
              <a:t>sauce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AEACC52-8EBA-4546-A241-9BD116C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81" t="13268" r="51738" b="38433"/>
          <a:stretch/>
        </p:blipFill>
        <p:spPr>
          <a:xfrm>
            <a:off x="3817722" y="437349"/>
            <a:ext cx="3434687" cy="46011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920BC98-ADE1-4122-B3D2-79C64DD6C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67" t="13334" r="39617" b="59455"/>
          <a:stretch/>
        </p:blipFill>
        <p:spPr>
          <a:xfrm>
            <a:off x="7637168" y="2743199"/>
            <a:ext cx="4301913" cy="31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AB2F03-F0AF-4A3D-B601-9BDA7AAC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cooking</a:t>
            </a:r>
            <a:r>
              <a:rPr lang="hr-HR" dirty="0"/>
              <a:t> Vis </a:t>
            </a:r>
            <a:r>
              <a:rPr lang="hr-HR" dirty="0" err="1"/>
              <a:t>and</a:t>
            </a:r>
            <a:r>
              <a:rPr lang="hr-HR" dirty="0"/>
              <a:t> Komiža pogača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713BEA-8E99-4DE1-BFCE-F4206ADDD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4" t="13289" r="40536" b="66122"/>
          <a:stretch/>
        </p:blipFill>
        <p:spPr>
          <a:xfrm>
            <a:off x="3464374" y="1856792"/>
            <a:ext cx="5141286" cy="30039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946B455-B775-4FD3-91FF-9E19FCA35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77" t="13084" r="40070" b="37250"/>
          <a:stretch/>
        </p:blipFill>
        <p:spPr>
          <a:xfrm>
            <a:off x="8869633" y="830425"/>
            <a:ext cx="3069448" cy="41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1415D8-491E-4B62-95C3-0AB534B9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Our</a:t>
            </a:r>
            <a:r>
              <a:rPr lang="hr-HR" dirty="0"/>
              <a:t> pasta </a:t>
            </a:r>
            <a:r>
              <a:rPr lang="hr-HR" dirty="0" err="1"/>
              <a:t>ingredients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5A0DAE-7E6B-4113-ABC4-D46B0947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15" y="-731427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W</a:t>
            </a:r>
            <a:r>
              <a:rPr lang="en-US" dirty="0"/>
              <a:t>e have prepared tomato pasta. There were onions, garlic, wine, olives, fish and spaghetti</a:t>
            </a:r>
            <a:r>
              <a:rPr lang="hr-HR" dirty="0"/>
              <a:t> </a:t>
            </a:r>
          </a:p>
        </p:txBody>
      </p:sp>
      <p:pic>
        <p:nvPicPr>
          <p:cNvPr id="3074" name="Picture 2" descr="Нет описания.">
            <a:extLst>
              <a:ext uri="{FF2B5EF4-FFF2-40B4-BE49-F238E27FC236}">
                <a16:creationId xmlns:a16="http://schemas.microsoft.com/office/drawing/2014/main" id="{D9AF9CC8-147A-4AB8-A512-D3B9E010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77" y="2338190"/>
            <a:ext cx="5246526" cy="39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4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413F8-37CE-49C4-831E-9A55B110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Our</a:t>
            </a:r>
            <a:r>
              <a:rPr lang="hr-HR" dirty="0"/>
              <a:t> pogača </a:t>
            </a:r>
            <a:r>
              <a:rPr lang="hr-HR" dirty="0" err="1"/>
              <a:t>ingredients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2E99F7-4CC4-42E7-9C09-1948081D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599" y="-619460"/>
            <a:ext cx="7315200" cy="5120640"/>
          </a:xfrm>
        </p:spPr>
        <p:txBody>
          <a:bodyPr/>
          <a:lstStyle/>
          <a:p>
            <a:r>
              <a:rPr lang="en-US" dirty="0"/>
              <a:t>We have prepared </a:t>
            </a:r>
            <a:r>
              <a:rPr lang="en-US" dirty="0" err="1"/>
              <a:t>poga</a:t>
            </a:r>
            <a:r>
              <a:rPr lang="hr-HR" dirty="0"/>
              <a:t>č</a:t>
            </a:r>
            <a:r>
              <a:rPr lang="en-US" dirty="0"/>
              <a:t>a with onions and </a:t>
            </a:r>
            <a:r>
              <a:rPr lang="en-US" dirty="0" err="1"/>
              <a:t>poga</a:t>
            </a:r>
            <a:r>
              <a:rPr lang="hr-HR" dirty="0"/>
              <a:t>ć</a:t>
            </a:r>
            <a:r>
              <a:rPr lang="en-US" dirty="0"/>
              <a:t>a with fish and tomatoes. In the first </a:t>
            </a:r>
            <a:r>
              <a:rPr lang="en-US" dirty="0" err="1"/>
              <a:t>poga</a:t>
            </a:r>
            <a:r>
              <a:rPr lang="hr-HR" dirty="0"/>
              <a:t>č</a:t>
            </a:r>
            <a:r>
              <a:rPr lang="en-US" dirty="0"/>
              <a:t>a there are dough, olive oil and fried onions. In the second tomatoes, onions, fish and so one.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E2BE3D-3DAE-4C6F-8DD7-3C8D7A9D6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49" t="13459" r="39967" b="38006"/>
          <a:stretch/>
        </p:blipFill>
        <p:spPr>
          <a:xfrm>
            <a:off x="8089640" y="2752530"/>
            <a:ext cx="2584580" cy="3331029"/>
          </a:xfrm>
          <a:prstGeom prst="rect">
            <a:avLst/>
          </a:prstGeom>
        </p:spPr>
      </p:pic>
      <p:pic>
        <p:nvPicPr>
          <p:cNvPr id="2050" name="Picture 2" descr="Нет описания.">
            <a:extLst>
              <a:ext uri="{FF2B5EF4-FFF2-40B4-BE49-F238E27FC236}">
                <a16:creationId xmlns:a16="http://schemas.microsoft.com/office/drawing/2014/main" id="{BE98B5F9-85CB-45CC-BA5A-FF7EA543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89" y="2463854"/>
            <a:ext cx="3101262" cy="40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7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22FD62-F28C-4CFC-8593-943BEA4F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delicious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0CFC39-A16D-4E09-B498-41915A42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36" y="-498162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YESSSSSSSS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7161C7-E51F-4E4A-A4E0-8B8CDE37E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15" t="22584" r="52628" b="47756"/>
          <a:stretch/>
        </p:blipFill>
        <p:spPr>
          <a:xfrm>
            <a:off x="3679371" y="783772"/>
            <a:ext cx="1645300" cy="5337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30AC8CF-3203-488F-98F5-17223093C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4" t="13333" r="40000" b="37551"/>
          <a:stretch/>
        </p:blipFill>
        <p:spPr>
          <a:xfrm>
            <a:off x="5803641" y="2752531"/>
            <a:ext cx="2565919" cy="33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2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05834-564D-4660-B2AC-011264A7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en-US" dirty="0"/>
              <a:t>nutritive and healthy? What </a:t>
            </a:r>
            <a:r>
              <a:rPr lang="en-US" dirty="0" err="1"/>
              <a:t>ingrediets</a:t>
            </a:r>
            <a:r>
              <a:rPr lang="en-US" dirty="0"/>
              <a:t> make it healthy?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7B74DE-3E39-4CE5-9F2C-83BD45118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921" y="-628790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It is healthy, because it contains fish and olive oil and that is unsaturated fats, and also there are vegetables like onions, garlic and tomatoes.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49A4B41-3687-4B52-AD30-5D8529EB2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31" t="13741" r="40689" b="37959"/>
          <a:stretch/>
        </p:blipFill>
        <p:spPr>
          <a:xfrm>
            <a:off x="7296538" y="2491274"/>
            <a:ext cx="2472612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2E98F-237F-495E-947B-42EC1BE4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traditional Vis dish?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282EF-6EA1-4E43-AE13-7B03B5CC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978" y="-722096"/>
            <a:ext cx="7315200" cy="5120640"/>
          </a:xfrm>
        </p:spPr>
        <p:txBody>
          <a:bodyPr/>
          <a:lstStyle/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traditional</a:t>
            </a:r>
            <a:r>
              <a:rPr lang="hr-HR" dirty="0"/>
              <a:t> Vis </a:t>
            </a:r>
            <a:r>
              <a:rPr lang="hr-HR" dirty="0" err="1"/>
              <a:t>pie</a:t>
            </a:r>
            <a:r>
              <a:rPr lang="hr-HR" dirty="0"/>
              <a:t>, but Komiža </a:t>
            </a:r>
            <a:r>
              <a:rPr lang="hr-HR" dirty="0" err="1"/>
              <a:t>version</a:t>
            </a:r>
            <a:r>
              <a:rPr lang="hr-HR" dirty="0"/>
              <a:t> </a:t>
            </a:r>
            <a:r>
              <a:rPr lang="hr-HR" dirty="0" err="1"/>
              <a:t>contains</a:t>
            </a:r>
            <a:r>
              <a:rPr lang="hr-HR" dirty="0"/>
              <a:t> </a:t>
            </a:r>
            <a:r>
              <a:rPr lang="hr-HR" dirty="0" err="1"/>
              <a:t>tomatoes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Vis </a:t>
            </a:r>
            <a:r>
              <a:rPr lang="hr-HR" dirty="0" err="1"/>
              <a:t>version</a:t>
            </a:r>
            <a:r>
              <a:rPr lang="hr-HR" dirty="0"/>
              <a:t> </a:t>
            </a:r>
            <a:r>
              <a:rPr lang="hr-HR" dirty="0" err="1"/>
              <a:t>don't</a:t>
            </a:r>
            <a:r>
              <a:rPr lang="hr-HR" dirty="0"/>
              <a:t>.</a:t>
            </a:r>
          </a:p>
        </p:txBody>
      </p:sp>
      <p:pic>
        <p:nvPicPr>
          <p:cNvPr id="1026" name="Picture 2" descr="https://scontent-vie1-1.xx.fbcdn.net/v/t1.15752-9/279632722_402403415073835_4351570591974455049_n.jpg?_nc_cat=102&amp;ccb=1-6&amp;_nc_sid=ae9488&amp;_nc_ohc=4QYQa04Br3EAX8Cj5sP&amp;_nc_ht=scontent-vie1-1.xx&amp;oh=03_AVLGASBFOLwsuefWEIkhgo_a4-f7LTHe6sFfB4KiY5bQyQ&amp;oe=629BF546">
            <a:extLst>
              <a:ext uri="{FF2B5EF4-FFF2-40B4-BE49-F238E27FC236}">
                <a16:creationId xmlns:a16="http://schemas.microsoft.com/office/drawing/2014/main" id="{35512946-41B3-4D90-95FC-37DCD511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69" y="2200097"/>
            <a:ext cx="3161198" cy="40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4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05B458-39A9-4C29-B9D8-A5203413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Recommend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67FDF3-DBEB-4E1B-A863-0028ED4E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15" y="-395525"/>
            <a:ext cx="7315200" cy="5120640"/>
          </a:xfrm>
        </p:spPr>
        <p:txBody>
          <a:bodyPr/>
          <a:lstStyle/>
          <a:p>
            <a:r>
              <a:rPr lang="hr-HR" dirty="0" err="1"/>
              <a:t>We</a:t>
            </a:r>
            <a:r>
              <a:rPr lang="en-US" dirty="0"/>
              <a:t> will definitely recommend it to people that like </a:t>
            </a:r>
            <a:r>
              <a:rPr lang="en-US" dirty="0" err="1"/>
              <a:t>mediterranean</a:t>
            </a:r>
            <a:r>
              <a:rPr lang="en-US" dirty="0"/>
              <a:t> or sea food, or to people who like lead a healthy lifestyle</a:t>
            </a:r>
          </a:p>
          <a:p>
            <a:pPr marL="0" indent="0">
              <a:buNone/>
            </a:pPr>
            <a:br>
              <a:rPr lang="en-US" dirty="0"/>
            </a:br>
            <a:endParaRPr lang="hr-HR" dirty="0"/>
          </a:p>
        </p:txBody>
      </p:sp>
      <p:pic>
        <p:nvPicPr>
          <p:cNvPr id="5122" name="Picture 2" descr="Нет описания.">
            <a:extLst>
              <a:ext uri="{FF2B5EF4-FFF2-40B4-BE49-F238E27FC236}">
                <a16:creationId xmlns:a16="http://schemas.microsoft.com/office/drawing/2014/main" id="{BC85F8EC-7B24-4CA5-818C-9445384C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56" y="2500604"/>
            <a:ext cx="5161544" cy="38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06328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Okvir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70</TotalTime>
  <Words>194</Words>
  <Application>Microsoft Office PowerPoint</Application>
  <PresentationFormat>Široki zaslon</PresentationFormat>
  <Paragraphs>19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 2</vt:lpstr>
      <vt:lpstr>Okvir</vt:lpstr>
      <vt:lpstr>CHEFS</vt:lpstr>
      <vt:lpstr>We were cooking pasta with tomato sauce</vt:lpstr>
      <vt:lpstr>And we were cooking Vis and Komiža pogača</vt:lpstr>
      <vt:lpstr>Our pasta ingredients</vt:lpstr>
      <vt:lpstr>Our pogača ingredients</vt:lpstr>
      <vt:lpstr>Is it delicious?</vt:lpstr>
      <vt:lpstr>Why it is nutritive and healthy? What ingrediets make it healthy?</vt:lpstr>
      <vt:lpstr>Is it a traditional Vis dish?</vt:lpstr>
      <vt:lpstr>Recommend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CHEFS</dc:title>
  <dc:creator>amk 01</dc:creator>
  <cp:lastModifiedBy>amk 01</cp:lastModifiedBy>
  <cp:revision>8</cp:revision>
  <dcterms:created xsi:type="dcterms:W3CDTF">2022-05-06T07:12:14Z</dcterms:created>
  <dcterms:modified xsi:type="dcterms:W3CDTF">2022-05-06T08:23:09Z</dcterms:modified>
</cp:coreProperties>
</file>