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5143500" cx="9144000"/>
  <p:notesSz cx="6858000" cy="9144000"/>
  <p:embeddedFontLst>
    <p:embeddedFont>
      <p:font typeface="Playfair Display"/>
      <p:regular r:id="rId15"/>
      <p:bold r:id="rId16"/>
      <p:italic r:id="rId17"/>
      <p:boldItalic r:id="rId18"/>
    </p:embeddedFont>
    <p:embeddedFont>
      <p:font typeface="Montserrat"/>
      <p:regular r:id="rId19"/>
      <p:bold r:id="rId20"/>
      <p:italic r:id="rId21"/>
      <p:boldItalic r:id="rId22"/>
    </p:embeddedFont>
    <p:embeddedFont>
      <p:font typeface="Oswald"/>
      <p:regular r:id="rId23"/>
      <p:bold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Montserrat-bold.fntdata"/><Relationship Id="rId11" Type="http://schemas.openxmlformats.org/officeDocument/2006/relationships/slide" Target="slides/slide6.xml"/><Relationship Id="rId22" Type="http://schemas.openxmlformats.org/officeDocument/2006/relationships/font" Target="fonts/Montserrat-boldItalic.fntdata"/><Relationship Id="rId10" Type="http://schemas.openxmlformats.org/officeDocument/2006/relationships/slide" Target="slides/slide5.xml"/><Relationship Id="rId21" Type="http://schemas.openxmlformats.org/officeDocument/2006/relationships/font" Target="fonts/Montserrat-italic.fntdata"/><Relationship Id="rId13" Type="http://schemas.openxmlformats.org/officeDocument/2006/relationships/slide" Target="slides/slide8.xml"/><Relationship Id="rId24" Type="http://schemas.openxmlformats.org/officeDocument/2006/relationships/font" Target="fonts/Oswald-bold.fntdata"/><Relationship Id="rId12" Type="http://schemas.openxmlformats.org/officeDocument/2006/relationships/slide" Target="slides/slide7.xml"/><Relationship Id="rId23" Type="http://schemas.openxmlformats.org/officeDocument/2006/relationships/font" Target="fonts/Oswald-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PlayfairDisplay-regular.fntdata"/><Relationship Id="rId14" Type="http://schemas.openxmlformats.org/officeDocument/2006/relationships/slide" Target="slides/slide9.xml"/><Relationship Id="rId17" Type="http://schemas.openxmlformats.org/officeDocument/2006/relationships/font" Target="fonts/PlayfairDisplay-italic.fntdata"/><Relationship Id="rId16" Type="http://schemas.openxmlformats.org/officeDocument/2006/relationships/font" Target="fonts/PlayfairDisplay-bold.fntdata"/><Relationship Id="rId5" Type="http://schemas.openxmlformats.org/officeDocument/2006/relationships/notesMaster" Target="notesMasters/notesMaster1.xml"/><Relationship Id="rId19" Type="http://schemas.openxmlformats.org/officeDocument/2006/relationships/font" Target="fonts/Montserrat-regular.fntdata"/><Relationship Id="rId6" Type="http://schemas.openxmlformats.org/officeDocument/2006/relationships/slide" Target="slides/slide1.xml"/><Relationship Id="rId18" Type="http://schemas.openxmlformats.org/officeDocument/2006/relationships/font" Target="fonts/PlayfairDisplay-bold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 name="Shape 54"/>
        <p:cNvGrpSpPr/>
        <p:nvPr/>
      </p:nvGrpSpPr>
      <p:grpSpPr>
        <a:xfrm>
          <a:off x="0" y="0"/>
          <a:ext cx="0" cy="0"/>
          <a:chOff x="0" y="0"/>
          <a:chExt cx="0" cy="0"/>
        </a:xfrm>
      </p:grpSpPr>
      <p:sp>
        <p:nvSpPr>
          <p:cNvPr id="55" name="Google Shape;55;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6" name="Google Shape;56;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gdd0ef0b248_0_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2" name="Google Shape;62;gdd0ef0b248_0_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gdd0ef0b248_0_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gdd0ef0b248_0_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dd0ef0b248_0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dd0ef0b248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gdd0ef0b248_0_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dd0ef0b248_0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dd0ef0b248_0_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dd0ef0b248_0_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dd0ef0b248_0_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dd0ef0b248_0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dd0ef0b248_0_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dd0ef0b248_0_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dd0ef0b248_0_8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dd0ef0b248_0_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sp>
        <p:nvSpPr>
          <p:cNvPr id="10" name="Google Shape;10;p2"/>
          <p:cNvSpPr/>
          <p:nvPr/>
        </p:nvSpPr>
        <p:spPr>
          <a:xfrm>
            <a:off x="4286250" y="0"/>
            <a:ext cx="723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a:off x="4358475" y="0"/>
            <a:ext cx="3853200" cy="5143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txBox="1"/>
          <p:nvPr>
            <p:ph type="ctrTitle"/>
          </p:nvPr>
        </p:nvSpPr>
        <p:spPr>
          <a:xfrm>
            <a:off x="344250" y="1403850"/>
            <a:ext cx="8455500" cy="2146800"/>
          </a:xfrm>
          <a:prstGeom prst="rect">
            <a:avLst/>
          </a:prstGeom>
          <a:solidFill>
            <a:srgbClr val="FFFFFF"/>
          </a:solidFill>
        </p:spPr>
        <p:txBody>
          <a:bodyPr anchorCtr="0" anchor="ctr" bIns="91425" lIns="91425" spcFirstLastPara="1" rIns="91425" wrap="square" tIns="91425">
            <a:normAutofit/>
          </a:bodyPr>
          <a:lstStyle>
            <a:lvl1pPr lvl="0" algn="ctr">
              <a:spcBef>
                <a:spcPts val="0"/>
              </a:spcBef>
              <a:spcAft>
                <a:spcPts val="0"/>
              </a:spcAft>
              <a:buSzPts val="6800"/>
              <a:buFont typeface="Playfair Display"/>
              <a:buNone/>
              <a:defRPr b="1" sz="6800">
                <a:latin typeface="Playfair Display"/>
                <a:ea typeface="Playfair Display"/>
                <a:cs typeface="Playfair Display"/>
                <a:sym typeface="Playfair Display"/>
              </a:defRPr>
            </a:lvl1pPr>
            <a:lvl2pPr lvl="1" algn="ctr">
              <a:spcBef>
                <a:spcPts val="0"/>
              </a:spcBef>
              <a:spcAft>
                <a:spcPts val="0"/>
              </a:spcAft>
              <a:buSzPts val="6800"/>
              <a:buFont typeface="Playfair Display"/>
              <a:buNone/>
              <a:defRPr b="1" sz="6800">
                <a:latin typeface="Playfair Display"/>
                <a:ea typeface="Playfair Display"/>
                <a:cs typeface="Playfair Display"/>
                <a:sym typeface="Playfair Display"/>
              </a:defRPr>
            </a:lvl2pPr>
            <a:lvl3pPr lvl="2" algn="ctr">
              <a:spcBef>
                <a:spcPts val="0"/>
              </a:spcBef>
              <a:spcAft>
                <a:spcPts val="0"/>
              </a:spcAft>
              <a:buSzPts val="6800"/>
              <a:buFont typeface="Playfair Display"/>
              <a:buNone/>
              <a:defRPr b="1" sz="6800">
                <a:latin typeface="Playfair Display"/>
                <a:ea typeface="Playfair Display"/>
                <a:cs typeface="Playfair Display"/>
                <a:sym typeface="Playfair Display"/>
              </a:defRPr>
            </a:lvl3pPr>
            <a:lvl4pPr lvl="3" algn="ctr">
              <a:spcBef>
                <a:spcPts val="0"/>
              </a:spcBef>
              <a:spcAft>
                <a:spcPts val="0"/>
              </a:spcAft>
              <a:buSzPts val="6800"/>
              <a:buFont typeface="Playfair Display"/>
              <a:buNone/>
              <a:defRPr b="1" sz="6800">
                <a:latin typeface="Playfair Display"/>
                <a:ea typeface="Playfair Display"/>
                <a:cs typeface="Playfair Display"/>
                <a:sym typeface="Playfair Display"/>
              </a:defRPr>
            </a:lvl4pPr>
            <a:lvl5pPr lvl="4" algn="ctr">
              <a:spcBef>
                <a:spcPts val="0"/>
              </a:spcBef>
              <a:spcAft>
                <a:spcPts val="0"/>
              </a:spcAft>
              <a:buSzPts val="6800"/>
              <a:buFont typeface="Playfair Display"/>
              <a:buNone/>
              <a:defRPr b="1" sz="6800">
                <a:latin typeface="Playfair Display"/>
                <a:ea typeface="Playfair Display"/>
                <a:cs typeface="Playfair Display"/>
                <a:sym typeface="Playfair Display"/>
              </a:defRPr>
            </a:lvl5pPr>
            <a:lvl6pPr lvl="5" algn="ctr">
              <a:spcBef>
                <a:spcPts val="0"/>
              </a:spcBef>
              <a:spcAft>
                <a:spcPts val="0"/>
              </a:spcAft>
              <a:buSzPts val="6800"/>
              <a:buFont typeface="Playfair Display"/>
              <a:buNone/>
              <a:defRPr b="1" sz="6800">
                <a:latin typeface="Playfair Display"/>
                <a:ea typeface="Playfair Display"/>
                <a:cs typeface="Playfair Display"/>
                <a:sym typeface="Playfair Display"/>
              </a:defRPr>
            </a:lvl6pPr>
            <a:lvl7pPr lvl="6" algn="ctr">
              <a:spcBef>
                <a:spcPts val="0"/>
              </a:spcBef>
              <a:spcAft>
                <a:spcPts val="0"/>
              </a:spcAft>
              <a:buSzPts val="6800"/>
              <a:buFont typeface="Playfair Display"/>
              <a:buNone/>
              <a:defRPr b="1" sz="6800">
                <a:latin typeface="Playfair Display"/>
                <a:ea typeface="Playfair Display"/>
                <a:cs typeface="Playfair Display"/>
                <a:sym typeface="Playfair Display"/>
              </a:defRPr>
            </a:lvl7pPr>
            <a:lvl8pPr lvl="7" algn="ctr">
              <a:spcBef>
                <a:spcPts val="0"/>
              </a:spcBef>
              <a:spcAft>
                <a:spcPts val="0"/>
              </a:spcAft>
              <a:buSzPts val="6800"/>
              <a:buFont typeface="Playfair Display"/>
              <a:buNone/>
              <a:defRPr b="1" sz="6800">
                <a:latin typeface="Playfair Display"/>
                <a:ea typeface="Playfair Display"/>
                <a:cs typeface="Playfair Display"/>
                <a:sym typeface="Playfair Display"/>
              </a:defRPr>
            </a:lvl8pPr>
            <a:lvl9pPr lvl="8" algn="ctr">
              <a:spcBef>
                <a:spcPts val="0"/>
              </a:spcBef>
              <a:spcAft>
                <a:spcPts val="0"/>
              </a:spcAft>
              <a:buSzPts val="6800"/>
              <a:buFont typeface="Playfair Display"/>
              <a:buNone/>
              <a:defRPr b="1" sz="6800">
                <a:latin typeface="Playfair Display"/>
                <a:ea typeface="Playfair Display"/>
                <a:cs typeface="Playfair Display"/>
                <a:sym typeface="Playfair Display"/>
              </a:defRPr>
            </a:lvl9pPr>
          </a:lstStyle>
          <a:p/>
        </p:txBody>
      </p:sp>
      <p:sp>
        <p:nvSpPr>
          <p:cNvPr id="13" name="Google Shape;13;p2"/>
          <p:cNvSpPr txBox="1"/>
          <p:nvPr>
            <p:ph idx="1" type="subTitle"/>
          </p:nvPr>
        </p:nvSpPr>
        <p:spPr>
          <a:xfrm>
            <a:off x="344250" y="3550650"/>
            <a:ext cx="4910100" cy="577800"/>
          </a:xfrm>
          <a:prstGeom prst="rect">
            <a:avLst/>
          </a:prstGeom>
          <a:solidFill>
            <a:schemeClr val="dk2"/>
          </a:solidFill>
        </p:spPr>
        <p:txBody>
          <a:bodyPr anchorCtr="0" anchor="ctr" bIns="91425" lIns="91425" spcFirstLastPara="1" rIns="91425" wrap="square" tIns="91425">
            <a:normAutofit/>
          </a:bodyPr>
          <a:lstStyle>
            <a:lvl1pPr lvl="0">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1pPr>
            <a:lvl2pPr lvl="1">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2pPr>
            <a:lvl3pPr lvl="2">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3pPr>
            <a:lvl4pPr lvl="3">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4pPr>
            <a:lvl5pPr lvl="4">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5pPr>
            <a:lvl6pPr lvl="5">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6pPr>
            <a:lvl7pPr lvl="6">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7pPr>
            <a:lvl8pPr lvl="7">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8pPr>
            <a:lvl9pPr lvl="8">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9pPr>
          </a:lstStyle>
          <a:p/>
        </p:txBody>
      </p:sp>
      <p:sp>
        <p:nvSpPr>
          <p:cNvPr id="14" name="Google Shape;14;p2"/>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8" name="Shape 48"/>
        <p:cNvGrpSpPr/>
        <p:nvPr/>
      </p:nvGrpSpPr>
      <p:grpSpPr>
        <a:xfrm>
          <a:off x="0" y="0"/>
          <a:ext cx="0" cy="0"/>
          <a:chOff x="0" y="0"/>
          <a:chExt cx="0" cy="0"/>
        </a:xfrm>
      </p:grpSpPr>
      <p:sp>
        <p:nvSpPr>
          <p:cNvPr id="49" name="Google Shape;49;p11"/>
          <p:cNvSpPr txBox="1"/>
          <p:nvPr>
            <p:ph hasCustomPrompt="1" type="title"/>
          </p:nvPr>
        </p:nvSpPr>
        <p:spPr>
          <a:xfrm>
            <a:off x="311700" y="999925"/>
            <a:ext cx="8520600" cy="2146200"/>
          </a:xfrm>
          <a:prstGeom prst="rect">
            <a:avLst/>
          </a:prstGeom>
        </p:spPr>
        <p:txBody>
          <a:bodyPr anchorCtr="0" anchor="b" bIns="91425" lIns="91425" spcFirstLastPara="1" rIns="91425" wrap="square" tIns="91425">
            <a:normAutofit/>
          </a:bodyPr>
          <a:lstStyle>
            <a:lvl1pPr lvl="0" algn="ctr">
              <a:spcBef>
                <a:spcPts val="0"/>
              </a:spcBef>
              <a:spcAft>
                <a:spcPts val="0"/>
              </a:spcAft>
              <a:buSzPts val="14000"/>
              <a:buFont typeface="Montserrat"/>
              <a:buNone/>
              <a:defRPr sz="14000">
                <a:latin typeface="Montserrat"/>
                <a:ea typeface="Montserrat"/>
                <a:cs typeface="Montserrat"/>
                <a:sym typeface="Montserrat"/>
              </a:defRPr>
            </a:lvl1pPr>
            <a:lvl2pPr lvl="1" algn="ctr">
              <a:spcBef>
                <a:spcPts val="0"/>
              </a:spcBef>
              <a:spcAft>
                <a:spcPts val="0"/>
              </a:spcAft>
              <a:buSzPts val="14000"/>
              <a:buFont typeface="Montserrat"/>
              <a:buNone/>
              <a:defRPr sz="14000">
                <a:latin typeface="Montserrat"/>
                <a:ea typeface="Montserrat"/>
                <a:cs typeface="Montserrat"/>
                <a:sym typeface="Montserrat"/>
              </a:defRPr>
            </a:lvl2pPr>
            <a:lvl3pPr lvl="2" algn="ctr">
              <a:spcBef>
                <a:spcPts val="0"/>
              </a:spcBef>
              <a:spcAft>
                <a:spcPts val="0"/>
              </a:spcAft>
              <a:buSzPts val="14000"/>
              <a:buFont typeface="Montserrat"/>
              <a:buNone/>
              <a:defRPr sz="14000">
                <a:latin typeface="Montserrat"/>
                <a:ea typeface="Montserrat"/>
                <a:cs typeface="Montserrat"/>
                <a:sym typeface="Montserrat"/>
              </a:defRPr>
            </a:lvl3pPr>
            <a:lvl4pPr lvl="3" algn="ctr">
              <a:spcBef>
                <a:spcPts val="0"/>
              </a:spcBef>
              <a:spcAft>
                <a:spcPts val="0"/>
              </a:spcAft>
              <a:buSzPts val="14000"/>
              <a:buFont typeface="Montserrat"/>
              <a:buNone/>
              <a:defRPr sz="14000">
                <a:latin typeface="Montserrat"/>
                <a:ea typeface="Montserrat"/>
                <a:cs typeface="Montserrat"/>
                <a:sym typeface="Montserrat"/>
              </a:defRPr>
            </a:lvl4pPr>
            <a:lvl5pPr lvl="4" algn="ctr">
              <a:spcBef>
                <a:spcPts val="0"/>
              </a:spcBef>
              <a:spcAft>
                <a:spcPts val="0"/>
              </a:spcAft>
              <a:buSzPts val="14000"/>
              <a:buFont typeface="Montserrat"/>
              <a:buNone/>
              <a:defRPr sz="14000">
                <a:latin typeface="Montserrat"/>
                <a:ea typeface="Montserrat"/>
                <a:cs typeface="Montserrat"/>
                <a:sym typeface="Montserrat"/>
              </a:defRPr>
            </a:lvl5pPr>
            <a:lvl6pPr lvl="5" algn="ctr">
              <a:spcBef>
                <a:spcPts val="0"/>
              </a:spcBef>
              <a:spcAft>
                <a:spcPts val="0"/>
              </a:spcAft>
              <a:buSzPts val="14000"/>
              <a:buFont typeface="Montserrat"/>
              <a:buNone/>
              <a:defRPr sz="14000">
                <a:latin typeface="Montserrat"/>
                <a:ea typeface="Montserrat"/>
                <a:cs typeface="Montserrat"/>
                <a:sym typeface="Montserrat"/>
              </a:defRPr>
            </a:lvl6pPr>
            <a:lvl7pPr lvl="6" algn="ctr">
              <a:spcBef>
                <a:spcPts val="0"/>
              </a:spcBef>
              <a:spcAft>
                <a:spcPts val="0"/>
              </a:spcAft>
              <a:buSzPts val="14000"/>
              <a:buFont typeface="Montserrat"/>
              <a:buNone/>
              <a:defRPr sz="14000">
                <a:latin typeface="Montserrat"/>
                <a:ea typeface="Montserrat"/>
                <a:cs typeface="Montserrat"/>
                <a:sym typeface="Montserrat"/>
              </a:defRPr>
            </a:lvl7pPr>
            <a:lvl8pPr lvl="7" algn="ctr">
              <a:spcBef>
                <a:spcPts val="0"/>
              </a:spcBef>
              <a:spcAft>
                <a:spcPts val="0"/>
              </a:spcAft>
              <a:buSzPts val="14000"/>
              <a:buFont typeface="Montserrat"/>
              <a:buNone/>
              <a:defRPr sz="14000">
                <a:latin typeface="Montserrat"/>
                <a:ea typeface="Montserrat"/>
                <a:cs typeface="Montserrat"/>
                <a:sym typeface="Montserrat"/>
              </a:defRPr>
            </a:lvl8pPr>
            <a:lvl9pPr lvl="8" algn="ctr">
              <a:spcBef>
                <a:spcPts val="0"/>
              </a:spcBef>
              <a:spcAft>
                <a:spcPts val="0"/>
              </a:spcAft>
              <a:buSzPts val="14000"/>
              <a:buFont typeface="Montserrat"/>
              <a:buNone/>
              <a:defRPr sz="14000">
                <a:latin typeface="Montserrat"/>
                <a:ea typeface="Montserrat"/>
                <a:cs typeface="Montserrat"/>
                <a:sym typeface="Montserrat"/>
              </a:defRPr>
            </a:lvl9pPr>
          </a:lstStyle>
          <a:p>
            <a:r>
              <a:t>xx%</a:t>
            </a:r>
          </a:p>
        </p:txBody>
      </p:sp>
      <p:sp>
        <p:nvSpPr>
          <p:cNvPr id="50" name="Google Shape;50;p11"/>
          <p:cNvSpPr txBox="1"/>
          <p:nvPr>
            <p:ph idx="1" type="body"/>
          </p:nvPr>
        </p:nvSpPr>
        <p:spPr>
          <a:xfrm>
            <a:off x="311700" y="32284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highlight>
                  <a:schemeClr val="dk1"/>
                </a:highlight>
              </a:defRPr>
            </a:lvl1pPr>
            <a:lvl2pPr indent="-317500" lvl="1" marL="914400" algn="ctr">
              <a:spcBef>
                <a:spcPts val="0"/>
              </a:spcBef>
              <a:spcAft>
                <a:spcPts val="0"/>
              </a:spcAft>
              <a:buSzPts val="1400"/>
              <a:buChar char="○"/>
              <a:defRPr>
                <a:highlight>
                  <a:schemeClr val="dk1"/>
                </a:highlight>
              </a:defRPr>
            </a:lvl2pPr>
            <a:lvl3pPr indent="-317500" lvl="2" marL="1371600" algn="ctr">
              <a:spcBef>
                <a:spcPts val="0"/>
              </a:spcBef>
              <a:spcAft>
                <a:spcPts val="0"/>
              </a:spcAft>
              <a:buSzPts val="1400"/>
              <a:buChar char="■"/>
              <a:defRPr>
                <a:highlight>
                  <a:schemeClr val="dk1"/>
                </a:highlight>
              </a:defRPr>
            </a:lvl3pPr>
            <a:lvl4pPr indent="-317500" lvl="3" marL="1828800" algn="ctr">
              <a:spcBef>
                <a:spcPts val="0"/>
              </a:spcBef>
              <a:spcAft>
                <a:spcPts val="0"/>
              </a:spcAft>
              <a:buSzPts val="1400"/>
              <a:buChar char="●"/>
              <a:defRPr>
                <a:highlight>
                  <a:schemeClr val="dk1"/>
                </a:highlight>
              </a:defRPr>
            </a:lvl4pPr>
            <a:lvl5pPr indent="-317500" lvl="4" marL="2286000" algn="ctr">
              <a:spcBef>
                <a:spcPts val="0"/>
              </a:spcBef>
              <a:spcAft>
                <a:spcPts val="0"/>
              </a:spcAft>
              <a:buSzPts val="1400"/>
              <a:buChar char="○"/>
              <a:defRPr>
                <a:highlight>
                  <a:schemeClr val="dk1"/>
                </a:highlight>
              </a:defRPr>
            </a:lvl5pPr>
            <a:lvl6pPr indent="-317500" lvl="5" marL="2743200" algn="ctr">
              <a:spcBef>
                <a:spcPts val="0"/>
              </a:spcBef>
              <a:spcAft>
                <a:spcPts val="0"/>
              </a:spcAft>
              <a:buSzPts val="1400"/>
              <a:buChar char="■"/>
              <a:defRPr>
                <a:highlight>
                  <a:schemeClr val="dk1"/>
                </a:highlight>
              </a:defRPr>
            </a:lvl6pPr>
            <a:lvl7pPr indent="-317500" lvl="6" marL="3200400" algn="ctr">
              <a:spcBef>
                <a:spcPts val="0"/>
              </a:spcBef>
              <a:spcAft>
                <a:spcPts val="0"/>
              </a:spcAft>
              <a:buSzPts val="1400"/>
              <a:buChar char="●"/>
              <a:defRPr>
                <a:highlight>
                  <a:schemeClr val="dk1"/>
                </a:highlight>
              </a:defRPr>
            </a:lvl7pPr>
            <a:lvl8pPr indent="-317500" lvl="7" marL="3657600" algn="ctr">
              <a:spcBef>
                <a:spcPts val="0"/>
              </a:spcBef>
              <a:spcAft>
                <a:spcPts val="0"/>
              </a:spcAft>
              <a:buSzPts val="1400"/>
              <a:buChar char="○"/>
              <a:defRPr>
                <a:highlight>
                  <a:schemeClr val="dk1"/>
                </a:highlight>
              </a:defRPr>
            </a:lvl8pPr>
            <a:lvl9pPr indent="-317500" lvl="8" marL="4114800" algn="ctr">
              <a:spcBef>
                <a:spcPts val="0"/>
              </a:spcBef>
              <a:spcAft>
                <a:spcPts val="0"/>
              </a:spcAft>
              <a:buSzPts val="1400"/>
              <a:buChar char="■"/>
              <a:defRPr>
                <a:highlight>
                  <a:schemeClr val="dk1"/>
                </a:highlight>
              </a:defRPr>
            </a:lvl9pPr>
          </a:lstStyle>
          <a:p/>
        </p:txBody>
      </p:sp>
      <p:sp>
        <p:nvSpPr>
          <p:cNvPr id="51" name="Google Shape;51;p11"/>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2" name="Shape 52"/>
        <p:cNvGrpSpPr/>
        <p:nvPr/>
      </p:nvGrpSpPr>
      <p:grpSpPr>
        <a:xfrm>
          <a:off x="0" y="0"/>
          <a:ext cx="0" cy="0"/>
          <a:chOff x="0" y="0"/>
          <a:chExt cx="0" cy="0"/>
        </a:xfrm>
      </p:grpSpPr>
      <p:sp>
        <p:nvSpPr>
          <p:cNvPr id="53" name="Google Shape;53;p12"/>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4"/>
        </a:solidFill>
      </p:bgPr>
    </p:bg>
    <p:spTree>
      <p:nvGrpSpPr>
        <p:cNvPr id="15" name="Shape 15"/>
        <p:cNvGrpSpPr/>
        <p:nvPr/>
      </p:nvGrpSpPr>
      <p:grpSpPr>
        <a:xfrm>
          <a:off x="0" y="0"/>
          <a:ext cx="0" cy="0"/>
          <a:chOff x="0" y="0"/>
          <a:chExt cx="0" cy="0"/>
        </a:xfrm>
      </p:grpSpPr>
      <p:sp>
        <p:nvSpPr>
          <p:cNvPr id="16" name="Google Shape;16;p3"/>
          <p:cNvSpPr/>
          <p:nvPr/>
        </p:nvSpPr>
        <p:spPr>
          <a:xfrm rot="5400000">
            <a:off x="4550700" y="-498600"/>
            <a:ext cx="42600" cy="84558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3"/>
          <p:cNvSpPr txBox="1"/>
          <p:nvPr>
            <p:ph type="title"/>
          </p:nvPr>
        </p:nvSpPr>
        <p:spPr>
          <a:xfrm>
            <a:off x="344250" y="1403850"/>
            <a:ext cx="8455500" cy="2146800"/>
          </a:xfrm>
          <a:prstGeom prst="rect">
            <a:avLst/>
          </a:prstGeom>
          <a:solidFill>
            <a:srgbClr val="FFFFFF"/>
          </a:solidFill>
        </p:spPr>
        <p:txBody>
          <a:bodyPr anchorCtr="0" anchor="ctr" bIns="91425" lIns="91425" spcFirstLastPara="1" rIns="91425" wrap="square" tIns="91425">
            <a:normAutofit/>
          </a:bodyPr>
          <a:lstStyle>
            <a:lvl1pPr lvl="0" algn="ctr">
              <a:spcBef>
                <a:spcPts val="0"/>
              </a:spcBef>
              <a:spcAft>
                <a:spcPts val="0"/>
              </a:spcAft>
              <a:buSzPts val="4800"/>
              <a:buFont typeface="Playfair Display"/>
              <a:buNone/>
              <a:defRPr b="1" sz="4800">
                <a:latin typeface="Playfair Display"/>
                <a:ea typeface="Playfair Display"/>
                <a:cs typeface="Playfair Display"/>
                <a:sym typeface="Playfair Display"/>
              </a:defRPr>
            </a:lvl1pPr>
            <a:lvl2pPr lvl="1" algn="ctr">
              <a:spcBef>
                <a:spcPts val="0"/>
              </a:spcBef>
              <a:spcAft>
                <a:spcPts val="0"/>
              </a:spcAft>
              <a:buSzPts val="4800"/>
              <a:buFont typeface="Playfair Display"/>
              <a:buNone/>
              <a:defRPr b="1" sz="4800">
                <a:latin typeface="Playfair Display"/>
                <a:ea typeface="Playfair Display"/>
                <a:cs typeface="Playfair Display"/>
                <a:sym typeface="Playfair Display"/>
              </a:defRPr>
            </a:lvl2pPr>
            <a:lvl3pPr lvl="2" algn="ctr">
              <a:spcBef>
                <a:spcPts val="0"/>
              </a:spcBef>
              <a:spcAft>
                <a:spcPts val="0"/>
              </a:spcAft>
              <a:buSzPts val="4800"/>
              <a:buFont typeface="Playfair Display"/>
              <a:buNone/>
              <a:defRPr b="1" sz="4800">
                <a:latin typeface="Playfair Display"/>
                <a:ea typeface="Playfair Display"/>
                <a:cs typeface="Playfair Display"/>
                <a:sym typeface="Playfair Display"/>
              </a:defRPr>
            </a:lvl3pPr>
            <a:lvl4pPr lvl="3" algn="ctr">
              <a:spcBef>
                <a:spcPts val="0"/>
              </a:spcBef>
              <a:spcAft>
                <a:spcPts val="0"/>
              </a:spcAft>
              <a:buSzPts val="4800"/>
              <a:buFont typeface="Playfair Display"/>
              <a:buNone/>
              <a:defRPr b="1" sz="4800">
                <a:latin typeface="Playfair Display"/>
                <a:ea typeface="Playfair Display"/>
                <a:cs typeface="Playfair Display"/>
                <a:sym typeface="Playfair Display"/>
              </a:defRPr>
            </a:lvl4pPr>
            <a:lvl5pPr lvl="4" algn="ctr">
              <a:spcBef>
                <a:spcPts val="0"/>
              </a:spcBef>
              <a:spcAft>
                <a:spcPts val="0"/>
              </a:spcAft>
              <a:buSzPts val="4800"/>
              <a:buFont typeface="Playfair Display"/>
              <a:buNone/>
              <a:defRPr b="1" sz="4800">
                <a:latin typeface="Playfair Display"/>
                <a:ea typeface="Playfair Display"/>
                <a:cs typeface="Playfair Display"/>
                <a:sym typeface="Playfair Display"/>
              </a:defRPr>
            </a:lvl5pPr>
            <a:lvl6pPr lvl="5" algn="ctr">
              <a:spcBef>
                <a:spcPts val="0"/>
              </a:spcBef>
              <a:spcAft>
                <a:spcPts val="0"/>
              </a:spcAft>
              <a:buSzPts val="4800"/>
              <a:buFont typeface="Playfair Display"/>
              <a:buNone/>
              <a:defRPr b="1" sz="4800">
                <a:latin typeface="Playfair Display"/>
                <a:ea typeface="Playfair Display"/>
                <a:cs typeface="Playfair Display"/>
                <a:sym typeface="Playfair Display"/>
              </a:defRPr>
            </a:lvl6pPr>
            <a:lvl7pPr lvl="6" algn="ctr">
              <a:spcBef>
                <a:spcPts val="0"/>
              </a:spcBef>
              <a:spcAft>
                <a:spcPts val="0"/>
              </a:spcAft>
              <a:buSzPts val="4800"/>
              <a:buFont typeface="Playfair Display"/>
              <a:buNone/>
              <a:defRPr b="1" sz="4800">
                <a:latin typeface="Playfair Display"/>
                <a:ea typeface="Playfair Display"/>
                <a:cs typeface="Playfair Display"/>
                <a:sym typeface="Playfair Display"/>
              </a:defRPr>
            </a:lvl7pPr>
            <a:lvl8pPr lvl="7" algn="ctr">
              <a:spcBef>
                <a:spcPts val="0"/>
              </a:spcBef>
              <a:spcAft>
                <a:spcPts val="0"/>
              </a:spcAft>
              <a:buSzPts val="4800"/>
              <a:buFont typeface="Playfair Display"/>
              <a:buNone/>
              <a:defRPr b="1" sz="4800">
                <a:latin typeface="Playfair Display"/>
                <a:ea typeface="Playfair Display"/>
                <a:cs typeface="Playfair Display"/>
                <a:sym typeface="Playfair Display"/>
              </a:defRPr>
            </a:lvl8pPr>
            <a:lvl9pPr lvl="8" algn="ctr">
              <a:spcBef>
                <a:spcPts val="0"/>
              </a:spcBef>
              <a:spcAft>
                <a:spcPts val="0"/>
              </a:spcAft>
              <a:buSzPts val="4800"/>
              <a:buFont typeface="Playfair Display"/>
              <a:buNone/>
              <a:defRPr b="1" sz="4800">
                <a:latin typeface="Playfair Display"/>
                <a:ea typeface="Playfair Display"/>
                <a:cs typeface="Playfair Display"/>
                <a:sym typeface="Playfair Display"/>
              </a:defRPr>
            </a:lvl9pPr>
          </a:lstStyle>
          <a:p/>
        </p:txBody>
      </p:sp>
      <p:sp>
        <p:nvSpPr>
          <p:cNvPr id="18" name="Google Shape;18;p3"/>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9" name="Shape 19"/>
        <p:cNvGrpSpPr/>
        <p:nvPr/>
      </p:nvGrpSpPr>
      <p:grpSpPr>
        <a:xfrm>
          <a:off x="0" y="0"/>
          <a:ext cx="0" cy="0"/>
          <a:chOff x="0" y="0"/>
          <a:chExt cx="0" cy="0"/>
        </a:xfrm>
      </p:grpSpPr>
      <p:sp>
        <p:nvSpPr>
          <p:cNvPr id="20" name="Google Shape;20;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1" name="Google Shape;21;p4"/>
          <p:cNvSpPr txBox="1"/>
          <p:nvPr>
            <p:ph idx="1" type="body"/>
          </p:nvPr>
        </p:nvSpPr>
        <p:spPr>
          <a:xfrm>
            <a:off x="311700" y="1234075"/>
            <a:ext cx="8520600" cy="33348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2" name="Google Shape;22;p4"/>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3" name="Shape 23"/>
        <p:cNvGrpSpPr/>
        <p:nvPr/>
      </p:nvGrpSpPr>
      <p:grpSpPr>
        <a:xfrm>
          <a:off x="0" y="0"/>
          <a:ext cx="0" cy="0"/>
          <a:chOff x="0" y="0"/>
          <a:chExt cx="0" cy="0"/>
        </a:xfrm>
      </p:grpSpPr>
      <p:sp>
        <p:nvSpPr>
          <p:cNvPr id="24" name="Google Shape;24;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5" name="Google Shape;25;p5"/>
          <p:cNvSpPr txBox="1"/>
          <p:nvPr>
            <p:ph idx="1" type="body"/>
          </p:nvPr>
        </p:nvSpPr>
        <p:spPr>
          <a:xfrm>
            <a:off x="311700" y="1234050"/>
            <a:ext cx="3999900" cy="33348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6" name="Google Shape;26;p5"/>
          <p:cNvSpPr txBox="1"/>
          <p:nvPr>
            <p:ph idx="2" type="body"/>
          </p:nvPr>
        </p:nvSpPr>
        <p:spPr>
          <a:xfrm>
            <a:off x="4832400" y="1234050"/>
            <a:ext cx="3999900" cy="33348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7" name="Google Shape;27;p5"/>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8" name="Shape 28"/>
        <p:cNvGrpSpPr/>
        <p:nvPr/>
      </p:nvGrpSpPr>
      <p:grpSpPr>
        <a:xfrm>
          <a:off x="0" y="0"/>
          <a:ext cx="0" cy="0"/>
          <a:chOff x="0" y="0"/>
          <a:chExt cx="0" cy="0"/>
        </a:xfrm>
      </p:grpSpPr>
      <p:sp>
        <p:nvSpPr>
          <p:cNvPr id="29" name="Google Shape;29;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0" name="Google Shape;30;p6"/>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1" name="Shape 31"/>
        <p:cNvGrpSpPr/>
        <p:nvPr/>
      </p:nvGrpSpPr>
      <p:grpSpPr>
        <a:xfrm>
          <a:off x="0" y="0"/>
          <a:ext cx="0" cy="0"/>
          <a:chOff x="0" y="0"/>
          <a:chExt cx="0" cy="0"/>
        </a:xfrm>
      </p:grpSpPr>
      <p:sp>
        <p:nvSpPr>
          <p:cNvPr id="32" name="Google Shape;32;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3" name="Google Shape;33;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4" name="Google Shape;34;p7"/>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3"/>
        </a:solidFill>
      </p:bgPr>
    </p:bg>
    <p:spTree>
      <p:nvGrpSpPr>
        <p:cNvPr id="35" name="Shape 35"/>
        <p:cNvGrpSpPr/>
        <p:nvPr/>
      </p:nvGrpSpPr>
      <p:grpSpPr>
        <a:xfrm>
          <a:off x="0" y="0"/>
          <a:ext cx="0" cy="0"/>
          <a:chOff x="0" y="0"/>
          <a:chExt cx="0" cy="0"/>
        </a:xfrm>
      </p:grpSpPr>
      <p:sp>
        <p:nvSpPr>
          <p:cNvPr id="36" name="Google Shape;36;p8"/>
          <p:cNvSpPr txBox="1"/>
          <p:nvPr>
            <p:ph type="title"/>
          </p:nvPr>
        </p:nvSpPr>
        <p:spPr>
          <a:xfrm>
            <a:off x="490250" y="526350"/>
            <a:ext cx="56187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1pPr>
            <a:lvl2pPr lvl="1">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2pPr>
            <a:lvl3pPr lvl="2">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3pPr>
            <a:lvl4pPr lvl="3">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4pPr>
            <a:lvl5pPr lvl="4">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5pPr>
            <a:lvl6pPr lvl="5">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6pPr>
            <a:lvl7pPr lvl="6">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7pPr>
            <a:lvl8pPr lvl="7">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8pPr>
            <a:lvl9pPr lvl="8">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9pPr>
          </a:lstStyle>
          <a:p/>
        </p:txBody>
      </p:sp>
      <p:sp>
        <p:nvSpPr>
          <p:cNvPr id="37" name="Google Shape;37;p8"/>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8" name="Shape 38"/>
        <p:cNvGrpSpPr/>
        <p:nvPr/>
      </p:nvGrpSpPr>
      <p:grpSpPr>
        <a:xfrm>
          <a:off x="0" y="0"/>
          <a:ext cx="0" cy="0"/>
          <a:chOff x="0" y="0"/>
          <a:chExt cx="0" cy="0"/>
        </a:xfrm>
      </p:grpSpPr>
      <p:sp>
        <p:nvSpPr>
          <p:cNvPr id="39" name="Google Shape;39;p9"/>
          <p:cNvSpPr/>
          <p:nvPr/>
        </p:nvSpPr>
        <p:spPr>
          <a:xfrm>
            <a:off x="4572000" y="-7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0" name="Google Shape;40;p9"/>
          <p:cNvCxnSpPr/>
          <p:nvPr/>
        </p:nvCxnSpPr>
        <p:spPr>
          <a:xfrm>
            <a:off x="5029675" y="4495500"/>
            <a:ext cx="468300" cy="0"/>
          </a:xfrm>
          <a:prstGeom prst="straightConnector1">
            <a:avLst/>
          </a:prstGeom>
          <a:noFill/>
          <a:ln cap="flat" cmpd="sng" w="19050">
            <a:solidFill>
              <a:schemeClr val="dk2"/>
            </a:solidFill>
            <a:prstDash val="solid"/>
            <a:round/>
            <a:headEnd len="sm" w="sm" type="none"/>
            <a:tailEnd len="sm" w="sm" type="none"/>
          </a:ln>
        </p:spPr>
      </p:cxnSp>
      <p:sp>
        <p:nvSpPr>
          <p:cNvPr id="41" name="Google Shape;41;p9"/>
          <p:cNvSpPr txBox="1"/>
          <p:nvPr>
            <p:ph type="title"/>
          </p:nvPr>
        </p:nvSpPr>
        <p:spPr>
          <a:xfrm>
            <a:off x="265500" y="1081675"/>
            <a:ext cx="4045200" cy="17862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2" name="Google Shape;42;p9"/>
          <p:cNvSpPr txBox="1"/>
          <p:nvPr>
            <p:ph idx="1" type="subTitle"/>
          </p:nvPr>
        </p:nvSpPr>
        <p:spPr>
          <a:xfrm>
            <a:off x="265500" y="2921401"/>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3" name="Google Shape;43;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highlight>
                  <a:schemeClr val="lt1"/>
                </a:highlight>
              </a:defRPr>
            </a:lvl1pPr>
            <a:lvl2pPr indent="-317500" lvl="1" marL="914400">
              <a:spcBef>
                <a:spcPts val="0"/>
              </a:spcBef>
              <a:spcAft>
                <a:spcPts val="0"/>
              </a:spcAft>
              <a:buSzPts val="1400"/>
              <a:buChar char="○"/>
              <a:defRPr>
                <a:highlight>
                  <a:schemeClr val="lt1"/>
                </a:highlight>
              </a:defRPr>
            </a:lvl2pPr>
            <a:lvl3pPr indent="-317500" lvl="2" marL="1371600">
              <a:spcBef>
                <a:spcPts val="0"/>
              </a:spcBef>
              <a:spcAft>
                <a:spcPts val="0"/>
              </a:spcAft>
              <a:buSzPts val="1400"/>
              <a:buChar char="■"/>
              <a:defRPr>
                <a:highlight>
                  <a:schemeClr val="lt1"/>
                </a:highlight>
              </a:defRPr>
            </a:lvl3pPr>
            <a:lvl4pPr indent="-317500" lvl="3" marL="1828800">
              <a:spcBef>
                <a:spcPts val="0"/>
              </a:spcBef>
              <a:spcAft>
                <a:spcPts val="0"/>
              </a:spcAft>
              <a:buSzPts val="1400"/>
              <a:buChar char="●"/>
              <a:defRPr>
                <a:highlight>
                  <a:schemeClr val="lt1"/>
                </a:highlight>
              </a:defRPr>
            </a:lvl4pPr>
            <a:lvl5pPr indent="-317500" lvl="4" marL="2286000">
              <a:spcBef>
                <a:spcPts val="0"/>
              </a:spcBef>
              <a:spcAft>
                <a:spcPts val="0"/>
              </a:spcAft>
              <a:buSzPts val="1400"/>
              <a:buChar char="○"/>
              <a:defRPr>
                <a:highlight>
                  <a:schemeClr val="lt1"/>
                </a:highlight>
              </a:defRPr>
            </a:lvl5pPr>
            <a:lvl6pPr indent="-317500" lvl="5" marL="2743200">
              <a:spcBef>
                <a:spcPts val="0"/>
              </a:spcBef>
              <a:spcAft>
                <a:spcPts val="0"/>
              </a:spcAft>
              <a:buSzPts val="1400"/>
              <a:buChar char="■"/>
              <a:defRPr>
                <a:highlight>
                  <a:schemeClr val="lt1"/>
                </a:highlight>
              </a:defRPr>
            </a:lvl6pPr>
            <a:lvl7pPr indent="-317500" lvl="6" marL="3200400">
              <a:spcBef>
                <a:spcPts val="0"/>
              </a:spcBef>
              <a:spcAft>
                <a:spcPts val="0"/>
              </a:spcAft>
              <a:buSzPts val="1400"/>
              <a:buChar char="●"/>
              <a:defRPr>
                <a:highlight>
                  <a:schemeClr val="lt1"/>
                </a:highlight>
              </a:defRPr>
            </a:lvl7pPr>
            <a:lvl8pPr indent="-317500" lvl="7" marL="3657600">
              <a:spcBef>
                <a:spcPts val="0"/>
              </a:spcBef>
              <a:spcAft>
                <a:spcPts val="0"/>
              </a:spcAft>
              <a:buSzPts val="1400"/>
              <a:buChar char="○"/>
              <a:defRPr>
                <a:highlight>
                  <a:schemeClr val="lt1"/>
                </a:highlight>
              </a:defRPr>
            </a:lvl8pPr>
            <a:lvl9pPr indent="-317500" lvl="8" marL="4114800">
              <a:spcBef>
                <a:spcPts val="0"/>
              </a:spcBef>
              <a:spcAft>
                <a:spcPts val="0"/>
              </a:spcAft>
              <a:buSzPts val="1400"/>
              <a:buChar char="■"/>
              <a:defRPr>
                <a:highlight>
                  <a:schemeClr val="lt1"/>
                </a:highlight>
              </a:defRPr>
            </a:lvl9pPr>
          </a:lstStyle>
          <a:p/>
        </p:txBody>
      </p:sp>
      <p:sp>
        <p:nvSpPr>
          <p:cNvPr id="44" name="Google Shape;44;p9"/>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5" name="Shape 45"/>
        <p:cNvGrpSpPr/>
        <p:nvPr/>
      </p:nvGrpSpPr>
      <p:grpSpPr>
        <a:xfrm>
          <a:off x="0" y="0"/>
          <a:ext cx="0" cy="0"/>
          <a:chOff x="0" y="0"/>
          <a:chExt cx="0" cy="0"/>
        </a:xfrm>
      </p:grpSpPr>
      <p:sp>
        <p:nvSpPr>
          <p:cNvPr id="46" name="Google Shape;46;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highlight>
                  <a:schemeClr val="dk1"/>
                </a:highlight>
              </a:defRPr>
            </a:lvl1pPr>
          </a:lstStyle>
          <a:p/>
        </p:txBody>
      </p:sp>
      <p:sp>
        <p:nvSpPr>
          <p:cNvPr id="47" name="Google Shape;47;p10"/>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pop">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1pPr>
            <a:lvl2pPr lvl="1">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2pPr>
            <a:lvl3pPr lvl="2">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3pPr>
            <a:lvl4pPr lvl="3">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4pPr>
            <a:lvl5pPr lvl="4">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5pPr>
            <a:lvl6pPr lvl="5">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6pPr>
            <a:lvl7pPr lvl="6">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7pPr>
            <a:lvl8pPr lvl="7">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8pPr>
            <a:lvl9pPr lvl="8">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9pPr>
          </a:lstStyle>
          <a:p/>
        </p:txBody>
      </p:sp>
      <p:sp>
        <p:nvSpPr>
          <p:cNvPr id="7" name="Google Shape;7;p1"/>
          <p:cNvSpPr txBox="1"/>
          <p:nvPr>
            <p:ph idx="1" type="body"/>
          </p:nvPr>
        </p:nvSpPr>
        <p:spPr>
          <a:xfrm>
            <a:off x="311700" y="1234075"/>
            <a:ext cx="8520600" cy="33348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Font typeface="Playfair Display"/>
              <a:buChar char="●"/>
              <a:defRPr sz="1800">
                <a:solidFill>
                  <a:schemeClr val="dk2"/>
                </a:solidFill>
                <a:latin typeface="Playfair Display"/>
                <a:ea typeface="Playfair Display"/>
                <a:cs typeface="Playfair Display"/>
                <a:sym typeface="Playfair Display"/>
              </a:defRPr>
            </a:lvl1pPr>
            <a:lvl2pPr indent="-317500" lvl="1" marL="914400">
              <a:lnSpc>
                <a:spcPct val="115000"/>
              </a:lnSpc>
              <a:spcBef>
                <a:spcPts val="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2pPr>
            <a:lvl3pPr indent="-317500" lvl="2" marL="1371600">
              <a:lnSpc>
                <a:spcPct val="115000"/>
              </a:lnSpc>
              <a:spcBef>
                <a:spcPts val="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3pPr>
            <a:lvl4pPr indent="-317500" lvl="3" marL="1828800">
              <a:lnSpc>
                <a:spcPct val="115000"/>
              </a:lnSpc>
              <a:spcBef>
                <a:spcPts val="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4pPr>
            <a:lvl5pPr indent="-317500" lvl="4" marL="2286000">
              <a:lnSpc>
                <a:spcPct val="115000"/>
              </a:lnSpc>
              <a:spcBef>
                <a:spcPts val="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5pPr>
            <a:lvl6pPr indent="-317500" lvl="5" marL="2743200">
              <a:lnSpc>
                <a:spcPct val="115000"/>
              </a:lnSpc>
              <a:spcBef>
                <a:spcPts val="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6pPr>
            <a:lvl7pPr indent="-317500" lvl="6" marL="3200400">
              <a:lnSpc>
                <a:spcPct val="115000"/>
              </a:lnSpc>
              <a:spcBef>
                <a:spcPts val="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7pPr>
            <a:lvl8pPr indent="-317500" lvl="7" marL="3657600">
              <a:lnSpc>
                <a:spcPct val="115000"/>
              </a:lnSpc>
              <a:spcBef>
                <a:spcPts val="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8pPr>
            <a:lvl9pPr indent="-317500" lvl="8" marL="4114800">
              <a:lnSpc>
                <a:spcPct val="115000"/>
              </a:lnSpc>
              <a:spcBef>
                <a:spcPts val="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9pPr>
          </a:lstStyle>
          <a:p/>
        </p:txBody>
      </p:sp>
      <p:sp>
        <p:nvSpPr>
          <p:cNvPr id="8" name="Google Shape;8;p1"/>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Playfair Display"/>
                <a:ea typeface="Playfair Display"/>
                <a:cs typeface="Playfair Display"/>
                <a:sym typeface="Playfair Display"/>
              </a:defRPr>
            </a:lvl1pPr>
            <a:lvl2pPr lvl="1" algn="r">
              <a:buNone/>
              <a:defRPr sz="1000">
                <a:solidFill>
                  <a:schemeClr val="dk2"/>
                </a:solidFill>
                <a:latin typeface="Playfair Display"/>
                <a:ea typeface="Playfair Display"/>
                <a:cs typeface="Playfair Display"/>
                <a:sym typeface="Playfair Display"/>
              </a:defRPr>
            </a:lvl2pPr>
            <a:lvl3pPr lvl="2" algn="r">
              <a:buNone/>
              <a:defRPr sz="1000">
                <a:solidFill>
                  <a:schemeClr val="dk2"/>
                </a:solidFill>
                <a:latin typeface="Playfair Display"/>
                <a:ea typeface="Playfair Display"/>
                <a:cs typeface="Playfair Display"/>
                <a:sym typeface="Playfair Display"/>
              </a:defRPr>
            </a:lvl3pPr>
            <a:lvl4pPr lvl="3" algn="r">
              <a:buNone/>
              <a:defRPr sz="1000">
                <a:solidFill>
                  <a:schemeClr val="dk2"/>
                </a:solidFill>
                <a:latin typeface="Playfair Display"/>
                <a:ea typeface="Playfair Display"/>
                <a:cs typeface="Playfair Display"/>
                <a:sym typeface="Playfair Display"/>
              </a:defRPr>
            </a:lvl4pPr>
            <a:lvl5pPr lvl="4" algn="r">
              <a:buNone/>
              <a:defRPr sz="1000">
                <a:solidFill>
                  <a:schemeClr val="dk2"/>
                </a:solidFill>
                <a:latin typeface="Playfair Display"/>
                <a:ea typeface="Playfair Display"/>
                <a:cs typeface="Playfair Display"/>
                <a:sym typeface="Playfair Display"/>
              </a:defRPr>
            </a:lvl5pPr>
            <a:lvl6pPr lvl="5" algn="r">
              <a:buNone/>
              <a:defRPr sz="1000">
                <a:solidFill>
                  <a:schemeClr val="dk2"/>
                </a:solidFill>
                <a:latin typeface="Playfair Display"/>
                <a:ea typeface="Playfair Display"/>
                <a:cs typeface="Playfair Display"/>
                <a:sym typeface="Playfair Display"/>
              </a:defRPr>
            </a:lvl6pPr>
            <a:lvl7pPr lvl="6" algn="r">
              <a:buNone/>
              <a:defRPr sz="1000">
                <a:solidFill>
                  <a:schemeClr val="dk2"/>
                </a:solidFill>
                <a:latin typeface="Playfair Display"/>
                <a:ea typeface="Playfair Display"/>
                <a:cs typeface="Playfair Display"/>
                <a:sym typeface="Playfair Display"/>
              </a:defRPr>
            </a:lvl7pPr>
            <a:lvl8pPr lvl="7" algn="r">
              <a:buNone/>
              <a:defRPr sz="1000">
                <a:solidFill>
                  <a:schemeClr val="dk2"/>
                </a:solidFill>
                <a:latin typeface="Playfair Display"/>
                <a:ea typeface="Playfair Display"/>
                <a:cs typeface="Playfair Display"/>
                <a:sym typeface="Playfair Display"/>
              </a:defRPr>
            </a:lvl8pPr>
            <a:lvl9pPr lvl="8" algn="r">
              <a:buNone/>
              <a:defRPr sz="1000">
                <a:solidFill>
                  <a:schemeClr val="dk2"/>
                </a:solidFill>
                <a:latin typeface="Playfair Display"/>
                <a:ea typeface="Playfair Display"/>
                <a:cs typeface="Playfair Display"/>
                <a:sym typeface="Playfair Display"/>
              </a:defRPr>
            </a:lvl9pPr>
          </a:lstStyle>
          <a:p>
            <a:pPr indent="0" lvl="0" marL="0" rtl="0" algn="r">
              <a:spcBef>
                <a:spcPts val="0"/>
              </a:spcBef>
              <a:spcAft>
                <a:spcPts val="0"/>
              </a:spcAft>
              <a:buNone/>
            </a:pPr>
            <a:fld id="{00000000-1234-1234-1234-123412341234}" type="slidenum">
              <a:rPr lang="ru"/>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https://usa.kaspersky.com/resource-center/preemptive-safety/top-10-internet-safety-rules-and-what-not-to-do-online"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 name="Shape 57"/>
        <p:cNvGrpSpPr/>
        <p:nvPr/>
      </p:nvGrpSpPr>
      <p:grpSpPr>
        <a:xfrm>
          <a:off x="0" y="0"/>
          <a:ext cx="0" cy="0"/>
          <a:chOff x="0" y="0"/>
          <a:chExt cx="0" cy="0"/>
        </a:xfrm>
      </p:grpSpPr>
      <p:sp>
        <p:nvSpPr>
          <p:cNvPr id="58" name="Google Shape;58;p13"/>
          <p:cNvSpPr txBox="1"/>
          <p:nvPr>
            <p:ph type="ctrTitle"/>
          </p:nvPr>
        </p:nvSpPr>
        <p:spPr>
          <a:xfrm>
            <a:off x="344250" y="1403850"/>
            <a:ext cx="8455500" cy="2146800"/>
          </a:xfrm>
          <a:prstGeom prst="rect">
            <a:avLst/>
          </a:prstGeom>
        </p:spPr>
        <p:txBody>
          <a:bodyPr anchorCtr="0" anchor="ctr" bIns="91425" lIns="91425" spcFirstLastPara="1" rIns="91425" wrap="square" tIns="91425">
            <a:normAutofit fontScale="90000"/>
          </a:bodyPr>
          <a:lstStyle/>
          <a:p>
            <a:pPr indent="0" lvl="0" marL="0" rtl="0" algn="ctr">
              <a:spcBef>
                <a:spcPts val="0"/>
              </a:spcBef>
              <a:spcAft>
                <a:spcPts val="0"/>
              </a:spcAft>
              <a:buNone/>
            </a:pPr>
            <a:r>
              <a:rPr lang="ru"/>
              <a:t>Internet Safety Rules</a:t>
            </a:r>
            <a:endParaRPr/>
          </a:p>
        </p:txBody>
      </p:sp>
      <p:sp>
        <p:nvSpPr>
          <p:cNvPr id="59" name="Google Shape;59;p13"/>
          <p:cNvSpPr txBox="1"/>
          <p:nvPr>
            <p:ph idx="1" type="subTitle"/>
          </p:nvPr>
        </p:nvSpPr>
        <p:spPr>
          <a:xfrm>
            <a:off x="344250" y="3550650"/>
            <a:ext cx="4296000" cy="577800"/>
          </a:xfrm>
          <a:prstGeom prst="rect">
            <a:avLst/>
          </a:prstGeom>
        </p:spPr>
        <p:txBody>
          <a:bodyPr anchorCtr="0" anchor="ctr" bIns="91425" lIns="91425" spcFirstLastPara="1" rIns="91425" wrap="square" tIns="91425">
            <a:normAutofit/>
          </a:bodyPr>
          <a:lstStyle/>
          <a:p>
            <a:pPr indent="0" lvl="0" marL="0" rtl="0" algn="l">
              <a:spcBef>
                <a:spcPts val="0"/>
              </a:spcBef>
              <a:spcAft>
                <a:spcPts val="0"/>
              </a:spcAft>
              <a:buNone/>
            </a:pPr>
            <a:r>
              <a:rPr lang="ru"/>
              <a:t>&amp; What Not to Do Online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 name="Shape 63"/>
        <p:cNvGrpSpPr/>
        <p:nvPr/>
      </p:nvGrpSpPr>
      <p:grpSpPr>
        <a:xfrm>
          <a:off x="0" y="0"/>
          <a:ext cx="0" cy="0"/>
          <a:chOff x="0" y="0"/>
          <a:chExt cx="0" cy="0"/>
        </a:xfrm>
      </p:grpSpPr>
      <p:sp>
        <p:nvSpPr>
          <p:cNvPr id="64" name="Google Shape;64;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ru"/>
              <a:t>1. Keep Personal Information Professional and Limited</a:t>
            </a:r>
            <a:endParaRPr/>
          </a:p>
        </p:txBody>
      </p:sp>
      <p:sp>
        <p:nvSpPr>
          <p:cNvPr id="65" name="Google Shape;65;p14"/>
          <p:cNvSpPr txBox="1"/>
          <p:nvPr>
            <p:ph idx="1" type="body"/>
          </p:nvPr>
        </p:nvSpPr>
        <p:spPr>
          <a:xfrm>
            <a:off x="311700" y="1234075"/>
            <a:ext cx="8520600" cy="33348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ru" sz="2400"/>
              <a:t>Unfamiliar</a:t>
            </a:r>
            <a:r>
              <a:rPr lang="ru" sz="2400"/>
              <a:t> people don't need to know your personal information. </a:t>
            </a:r>
            <a:r>
              <a:rPr lang="ru" sz="2400"/>
              <a:t>You wouldn't hand purely personal information out to strangers individually—don't hand it out to millions of people online.</a:t>
            </a:r>
            <a:endParaRPr sz="24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ru"/>
              <a:t>2. </a:t>
            </a:r>
            <a:r>
              <a:rPr lang="ru"/>
              <a:t>Keep Your Privacy Settings On</a:t>
            </a:r>
            <a:endParaRPr/>
          </a:p>
        </p:txBody>
      </p:sp>
      <p:sp>
        <p:nvSpPr>
          <p:cNvPr id="71" name="Google Shape;71;p15"/>
          <p:cNvSpPr txBox="1"/>
          <p:nvPr>
            <p:ph idx="1" type="body"/>
          </p:nvPr>
        </p:nvSpPr>
        <p:spPr>
          <a:xfrm>
            <a:off x="311700" y="1234075"/>
            <a:ext cx="8520600" cy="33348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ru" sz="2400"/>
              <a:t>Marketers love to know all about you, and so do hackers. Both can learn a lot from your browsing and social media usage. But you can take charge of your information. As noted by Lifehacker, both web browsers and mobile operating systems have settings available to protect your privacy online.</a:t>
            </a:r>
            <a:endParaRPr sz="24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ru"/>
              <a:t>3. Practice Safe Browsing</a:t>
            </a:r>
            <a:endParaRPr/>
          </a:p>
          <a:p>
            <a:pPr indent="0" lvl="0" marL="0" rtl="0" algn="l">
              <a:spcBef>
                <a:spcPts val="0"/>
              </a:spcBef>
              <a:spcAft>
                <a:spcPts val="0"/>
              </a:spcAft>
              <a:buNone/>
            </a:pPr>
            <a:r>
              <a:t/>
            </a:r>
            <a:endParaRPr/>
          </a:p>
        </p:txBody>
      </p:sp>
      <p:sp>
        <p:nvSpPr>
          <p:cNvPr id="77" name="Google Shape;77;p16"/>
          <p:cNvSpPr txBox="1"/>
          <p:nvPr>
            <p:ph idx="1" type="body"/>
          </p:nvPr>
        </p:nvSpPr>
        <p:spPr>
          <a:xfrm>
            <a:off x="311700" y="1234075"/>
            <a:ext cx="8520600" cy="33348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ru" sz="2400"/>
              <a:t>You wouldn't choose to walk through a dangerous neighborhood—don't visit dangerous neighborhoods online. Cybercriminals use lurid content as bait. They know people are sometimes tempted by dubious content and may let their guard down when searching for it.</a:t>
            </a:r>
            <a:endParaRPr sz="24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sp>
        <p:nvSpPr>
          <p:cNvPr id="82" name="Google Shape;82;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ru"/>
              <a:t>4. Make Sure Your Internet Connection is Secure. Use a Secure VPN Connection</a:t>
            </a:r>
            <a:endParaRPr/>
          </a:p>
        </p:txBody>
      </p:sp>
      <p:sp>
        <p:nvSpPr>
          <p:cNvPr id="83" name="Google Shape;83;p17"/>
          <p:cNvSpPr txBox="1"/>
          <p:nvPr>
            <p:ph idx="1" type="body"/>
          </p:nvPr>
        </p:nvSpPr>
        <p:spPr>
          <a:xfrm>
            <a:off x="311700" y="1569525"/>
            <a:ext cx="8520600" cy="33348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ru" sz="2400"/>
              <a:t>Make sure your device is secure, and when in doubt, wait for a better time before providing information such as your bank account number. VPN enables you to have a secure connection between your device and an Internet server that no one can monitor or access the data that you’re exchanging.</a:t>
            </a:r>
            <a:endParaRPr sz="24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ru"/>
              <a:t>5. Be Careful What You Download</a:t>
            </a:r>
            <a:endParaRPr/>
          </a:p>
          <a:p>
            <a:pPr indent="0" lvl="0" marL="0" rtl="0" algn="l">
              <a:spcBef>
                <a:spcPts val="0"/>
              </a:spcBef>
              <a:spcAft>
                <a:spcPts val="0"/>
              </a:spcAft>
              <a:buNone/>
            </a:pPr>
            <a:r>
              <a:t/>
            </a:r>
            <a:endParaRPr/>
          </a:p>
        </p:txBody>
      </p:sp>
      <p:sp>
        <p:nvSpPr>
          <p:cNvPr id="89" name="Google Shape;89;p18"/>
          <p:cNvSpPr txBox="1"/>
          <p:nvPr>
            <p:ph idx="1" type="body"/>
          </p:nvPr>
        </p:nvSpPr>
        <p:spPr>
          <a:xfrm>
            <a:off x="311700" y="1234075"/>
            <a:ext cx="8520600" cy="33348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ru" sz="2400"/>
              <a:t>A top goal of cybercriminals is to trick you into downloading malware—programs or apps that carry malware or try to steal information. This malware can be disguised as an app: anything from a popular game to something that checks traffic or the weather. As PCWorld advises, don't download apps that look suspicious or come from a site you don't trust.</a:t>
            </a:r>
            <a:endParaRPr sz="24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ru"/>
              <a:t>6. Choose Strong Passwords</a:t>
            </a:r>
            <a:endParaRPr/>
          </a:p>
        </p:txBody>
      </p:sp>
      <p:sp>
        <p:nvSpPr>
          <p:cNvPr id="95" name="Google Shape;95;p19"/>
          <p:cNvSpPr txBox="1"/>
          <p:nvPr>
            <p:ph idx="1" type="body"/>
          </p:nvPr>
        </p:nvSpPr>
        <p:spPr>
          <a:xfrm>
            <a:off x="311700" y="1234075"/>
            <a:ext cx="8520600" cy="33348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ru" sz="2400"/>
              <a:t>Passwords are one of the biggest weak spots in the whole Internet security structure, but there's currently no way around them. Select strong passwords that are harder for cybercriminals to demystify.</a:t>
            </a:r>
            <a:endParaRPr sz="24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ru"/>
              <a:t>Used source</a:t>
            </a:r>
            <a:endParaRPr/>
          </a:p>
        </p:txBody>
      </p:sp>
      <p:sp>
        <p:nvSpPr>
          <p:cNvPr id="101" name="Google Shape;101;p20"/>
          <p:cNvSpPr txBox="1"/>
          <p:nvPr>
            <p:ph idx="1" type="body"/>
          </p:nvPr>
        </p:nvSpPr>
        <p:spPr>
          <a:xfrm>
            <a:off x="311700" y="1234075"/>
            <a:ext cx="8520600" cy="33348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ru"/>
              <a:t>We used that website: </a:t>
            </a:r>
            <a:r>
              <a:rPr lang="ru" u="sng">
                <a:solidFill>
                  <a:schemeClr val="hlink"/>
                </a:solidFill>
                <a:hlinkClick r:id="rId3"/>
              </a:rPr>
              <a:t>https://usa.kaspersky.com/resource-center/preemptive-safety/top-10-internet-safety-rules-and-what-not-to-do-online</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21"/>
          <p:cNvSpPr txBox="1"/>
          <p:nvPr>
            <p:ph type="title"/>
          </p:nvPr>
        </p:nvSpPr>
        <p:spPr>
          <a:xfrm>
            <a:off x="344250" y="1403850"/>
            <a:ext cx="8455500" cy="21468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ru"/>
              <a:t>Thanks for attention, and be </a:t>
            </a:r>
            <a:r>
              <a:rPr lang="ru"/>
              <a:t>careful!</a:t>
            </a:r>
            <a:r>
              <a:rPr lang="ru"/>
              <a:t>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Pop">
  <a:themeElements>
    <a:clrScheme name="Pop">
      <a:dk1>
        <a:srgbClr val="F8E71C"/>
      </a:dk1>
      <a:lt1>
        <a:srgbClr val="FFFFFF"/>
      </a:lt1>
      <a:dk2>
        <a:srgbClr val="000000"/>
      </a:dk2>
      <a:lt2>
        <a:srgbClr val="D9D9D9"/>
      </a:lt2>
      <a:accent1>
        <a:srgbClr val="666666"/>
      </a:accent1>
      <a:accent2>
        <a:srgbClr val="483165"/>
      </a:accent2>
      <a:accent3>
        <a:srgbClr val="EB1E95"/>
      </a:accent3>
      <a:accent4>
        <a:srgbClr val="01AFD1"/>
      </a:accent4>
      <a:accent5>
        <a:srgbClr val="0F9D58"/>
      </a:accent5>
      <a:accent6>
        <a:srgbClr val="9C27B0"/>
      </a:accent6>
      <a:hlink>
        <a:srgbClr val="0F9D58"/>
      </a:hlink>
      <a:folHlink>
        <a:srgbClr val="0F9D5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