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EB Garamond" panose="020B0604020202020204" charset="0"/>
      <p:regular r:id="rId6"/>
      <p:bold r:id="rId7"/>
      <p:italic r:id="rId8"/>
      <p:boldItalic r:id="rId9"/>
    </p:embeddedFont>
    <p:embeddedFont>
      <p:font typeface="Times" panose="02020603050405020304" pitchFamily="18" charset="0"/>
      <p:regular r:id="rId10"/>
      <p:bold r:id="rId11"/>
      <p:italic r:id="rId12"/>
      <p:boldItalic r:id="rId13"/>
    </p:embeddedFont>
    <p:embeddedFont>
      <p:font typeface="Georgia" panose="02040502050405020303" pitchFamily="18" charset="0"/>
      <p:regular r:id="rId14"/>
      <p:bold r:id="rId15"/>
      <p:italic r:id="rId16"/>
      <p:boldItalic r:id="rId17"/>
    </p:embeddedFont>
    <p:embeddedFont>
      <p:font typeface="Merriweather" panose="020B0604020202020204" charset="0"/>
      <p:regular r:id="rId18"/>
      <p:bold r:id="rId19"/>
      <p:italic r:id="rId20"/>
      <p:boldItalic r:id="rId21"/>
    </p:embeddedFont>
    <p:embeddedFont>
      <p:font typeface="Playfair Display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55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85505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e4d581e380a222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e4d581e380a222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4d581e380a2225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4d581e380a2225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5700" b="1">
                <a:solidFill>
                  <a:srgbClr val="98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 A LA VIOLENCIA DE GÉNERO</a:t>
            </a:r>
            <a:endParaRPr sz="5700" b="1">
              <a:solidFill>
                <a:srgbClr val="98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100" b="1">
                <a:solidFill>
                  <a:srgbClr val="990000"/>
                </a:solidFill>
                <a:latin typeface="EB Garamond"/>
                <a:ea typeface="EB Garamond"/>
                <a:cs typeface="EB Garamond"/>
                <a:sym typeface="EB Garamond"/>
              </a:rPr>
              <a:t>No es amor</a:t>
            </a:r>
            <a:endParaRPr sz="4100" b="1">
              <a:solidFill>
                <a:srgbClr val="99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0" y="4602902"/>
            <a:ext cx="73152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>
                <a:latin typeface="Georgia"/>
                <a:ea typeface="Georgia"/>
                <a:cs typeface="Georgia"/>
                <a:sym typeface="Georgia"/>
              </a:rPr>
              <a:t>Noemi </a:t>
            </a:r>
            <a:r>
              <a:rPr lang="it" sz="2300" smtClean="0">
                <a:latin typeface="Georgia"/>
                <a:ea typeface="Georgia"/>
                <a:cs typeface="Georgia"/>
                <a:sym typeface="Georgia"/>
              </a:rPr>
              <a:t>M</a:t>
            </a:r>
            <a:endParaRPr sz="2300"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0830" y="3108725"/>
            <a:ext cx="2375901" cy="14941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5832774" y="2571750"/>
            <a:ext cx="2683800" cy="2605500"/>
          </a:xfrm>
          <a:prstGeom prst="noSmoking">
            <a:avLst>
              <a:gd name="adj" fmla="val 6934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89"/>
            <a:ext cx="9143999" cy="514041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4832674" y="3400200"/>
            <a:ext cx="3940200" cy="17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i="1">
                <a:latin typeface="EB Garamond"/>
                <a:ea typeface="EB Garamond"/>
                <a:cs typeface="EB Garamond"/>
                <a:sym typeface="EB Garamond"/>
              </a:rPr>
              <a:t>Física o psicológica, es siempre violencia y hay que combatirla.</a:t>
            </a:r>
            <a:endParaRPr sz="3400" i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0" y="0"/>
            <a:ext cx="39402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El 25 de noviembre se sensibiliza la violencia contra las mujeres.</a:t>
            </a:r>
            <a:endParaRPr sz="25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Se celebra el 25 de noviembre en memoria de las hermanas Mirabal, violadas, torturadas, estranguladas y luego arrojadas en un precipicio por dos oficiales de policía</a:t>
            </a:r>
            <a:endParaRPr sz="25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182900" y="0"/>
            <a:ext cx="8232300" cy="56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latin typeface="Times"/>
                <a:ea typeface="Times"/>
                <a:cs typeface="Times"/>
                <a:sym typeface="Times"/>
              </a:rPr>
              <a:t>Si te silencia,</a:t>
            </a:r>
            <a:endParaRPr sz="2700"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latin typeface="Times"/>
                <a:ea typeface="Times"/>
                <a:cs typeface="Times"/>
                <a:sym typeface="Times"/>
              </a:rPr>
              <a:t>Si te sigue,</a:t>
            </a:r>
            <a:endParaRPr sz="2700"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latin typeface="Times"/>
                <a:ea typeface="Times"/>
                <a:cs typeface="Times"/>
                <a:sym typeface="Times"/>
              </a:rPr>
              <a:t>Si te controla,</a:t>
            </a:r>
            <a:endParaRPr sz="2700"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latin typeface="Times"/>
                <a:ea typeface="Times"/>
                <a:cs typeface="Times"/>
                <a:sym typeface="Times"/>
              </a:rPr>
              <a:t>Si te molesta,</a:t>
            </a:r>
            <a:endParaRPr sz="2700"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latin typeface="Times"/>
                <a:ea typeface="Times"/>
                <a:cs typeface="Times"/>
                <a:sym typeface="Times"/>
              </a:rPr>
              <a:t>Si te golpea,</a:t>
            </a:r>
            <a:endParaRPr sz="2700"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latin typeface="Times"/>
                <a:ea typeface="Times"/>
                <a:cs typeface="Times"/>
                <a:sym typeface="Times"/>
              </a:rPr>
              <a:t>Si te ofende,</a:t>
            </a:r>
            <a:endParaRPr sz="2700"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latin typeface="Times"/>
                <a:ea typeface="Times"/>
                <a:cs typeface="Times"/>
                <a:sym typeface="Times"/>
              </a:rPr>
              <a:t>Si te insulta,</a:t>
            </a:r>
            <a:endParaRPr sz="2700"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latin typeface="Times"/>
                <a:ea typeface="Times"/>
                <a:cs typeface="Times"/>
                <a:sym typeface="Times"/>
              </a:rPr>
              <a:t>Si te obliga a hacer algo,</a:t>
            </a:r>
            <a:endParaRPr sz="2700"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latin typeface="Times"/>
                <a:ea typeface="Times"/>
                <a:cs typeface="Times"/>
                <a:sym typeface="Times"/>
              </a:rPr>
              <a:t>Si te intimida,</a:t>
            </a:r>
            <a:endParaRPr sz="2700"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latin typeface="Times"/>
                <a:ea typeface="Times"/>
                <a:cs typeface="Times"/>
                <a:sym typeface="Times"/>
              </a:rPr>
              <a:t>Si rompe tus cosas,</a:t>
            </a:r>
            <a:endParaRPr sz="2700"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latin typeface="Times"/>
                <a:ea typeface="Times"/>
                <a:cs typeface="Times"/>
                <a:sym typeface="Times"/>
              </a:rPr>
              <a:t>Es una violencia</a:t>
            </a:r>
            <a:endParaRPr sz="2700"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latin typeface="Times"/>
                <a:ea typeface="Times"/>
                <a:cs typeface="Times"/>
                <a:sym typeface="Times"/>
              </a:rPr>
              <a:t>Y tienes que rebelarte.</a:t>
            </a:r>
            <a:endParaRPr sz="2700"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850" y="0"/>
            <a:ext cx="49121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Presentazione su schermo (16:9)</PresentationFormat>
  <Paragraphs>18</Paragraphs>
  <Slides>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0" baseType="lpstr">
      <vt:lpstr>Arial</vt:lpstr>
      <vt:lpstr>EB Garamond</vt:lpstr>
      <vt:lpstr>Times</vt:lpstr>
      <vt:lpstr>Georgia</vt:lpstr>
      <vt:lpstr>Merriweather</vt:lpstr>
      <vt:lpstr>Playfair Display</vt:lpstr>
      <vt:lpstr>Simple Light</vt:lpstr>
      <vt:lpstr>NO A LA VIOLENCIA DE GÉNERO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A LA VIOLENCIA DE GÉNERO</dc:title>
  <cp:lastModifiedBy>Utente</cp:lastModifiedBy>
  <cp:revision>1</cp:revision>
  <dcterms:modified xsi:type="dcterms:W3CDTF">2021-11-26T17:03:40Z</dcterms:modified>
</cp:coreProperties>
</file>