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fc96c7b51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fc96c7b51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c96c7b51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c96c7b51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fc96c7b51c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fc96c7b51c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youtube.com/watch?v=JtH68PJIQ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C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1195652" y="2020500"/>
            <a:ext cx="6752700" cy="1102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5300"/>
              <a:t>la violencia de género</a:t>
            </a:r>
            <a:endParaRPr sz="53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7067675" y="4714250"/>
            <a:ext cx="2112600" cy="42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rPr lang="it" sz="2060">
                <a:solidFill>
                  <a:schemeClr val="dk1"/>
                </a:solidFill>
              </a:rPr>
              <a:t>manuel cigolini</a:t>
            </a:r>
            <a:endParaRPr sz="206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C0000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7365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381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100">
                <a:solidFill>
                  <a:srgbClr val="202124"/>
                </a:solidFill>
              </a:rPr>
              <a:t>En 2020, 116 mujeres fueron asesinadas en Italia y 100.000 en todo el mundo. Una mujer en Italia es asesinada aproximadamente cada 72 horas por violencia de género.</a:t>
            </a:r>
            <a:endParaRPr sz="2100">
              <a:solidFill>
                <a:srgbClr val="202124"/>
              </a:solidFill>
            </a:endParaRPr>
          </a:p>
          <a:p>
            <a:pPr indent="0" lvl="0" marL="0" marR="381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100">
              <a:solidFill>
                <a:srgbClr val="20212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/>
        </p:nvSpPr>
        <p:spPr>
          <a:xfrm>
            <a:off x="318225" y="120900"/>
            <a:ext cx="67569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2800">
                <a:solidFill>
                  <a:schemeClr val="dk1"/>
                </a:solidFill>
              </a:rPr>
              <a:t>NUMEROS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C0000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TIPOS DE VIOLENCIAS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146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381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100">
                <a:solidFill>
                  <a:srgbClr val="202124"/>
                </a:solidFill>
              </a:rPr>
              <a:t>violencia intrafamiliar, violencia psicológica, violencia física, violencia económica y violencia sexual.</a:t>
            </a:r>
            <a:endParaRPr sz="1900">
              <a:solidFill>
                <a:srgbClr val="202124"/>
              </a:solidFill>
            </a:endParaRPr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0975" y="2722125"/>
            <a:ext cx="2466975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77450" y="2722113"/>
            <a:ext cx="2800350" cy="1628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C0000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1921025" y="2300550"/>
            <a:ext cx="5201700" cy="54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it" u="sng">
                <a:solidFill>
                  <a:srgbClr val="000000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https://www.youtube.com/watch?v=JtH68PJIQLE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170225" y="268725"/>
            <a:ext cx="8703300" cy="92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marR="38100" rtl="0" algn="l">
              <a:lnSpc>
                <a:spcPct val="10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65"/>
              <a:buFont typeface="Arial"/>
              <a:buNone/>
            </a:pPr>
            <a:r>
              <a:rPr lang="it" sz="4267">
                <a:solidFill>
                  <a:srgbClr val="202124"/>
                </a:solidFill>
              </a:rPr>
              <a:t>canzone contra la violencia de género</a:t>
            </a:r>
            <a:endParaRPr sz="4267">
              <a:solidFill>
                <a:srgbClr val="202124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ct val="100537"/>
              <a:buNone/>
            </a:pPr>
            <a:r>
              <a:t/>
            </a:r>
            <a:endParaRPr sz="93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