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768" r:id="rId3"/>
    <p:sldMasterId id="2147483780" r:id="rId4"/>
  </p:sldMasterIdLst>
  <p:sldIdLst>
    <p:sldId id="274" r:id="rId5"/>
    <p:sldId id="275" r:id="rId6"/>
    <p:sldId id="257" r:id="rId7"/>
    <p:sldId id="276" r:id="rId8"/>
    <p:sldId id="256" r:id="rId9"/>
    <p:sldId id="284" r:id="rId10"/>
    <p:sldId id="283" r:id="rId11"/>
    <p:sldId id="277" r:id="rId12"/>
    <p:sldId id="285" r:id="rId13"/>
    <p:sldId id="258" r:id="rId14"/>
    <p:sldId id="286" r:id="rId15"/>
    <p:sldId id="266" r:id="rId16"/>
    <p:sldId id="287" r:id="rId17"/>
    <p:sldId id="280" r:id="rId18"/>
    <p:sldId id="262" r:id="rId19"/>
    <p:sldId id="278" r:id="rId20"/>
    <p:sldId id="288" r:id="rId21"/>
    <p:sldId id="279" r:id="rId22"/>
    <p:sldId id="260" r:id="rId23"/>
    <p:sldId id="293" r:id="rId24"/>
    <p:sldId id="292" r:id="rId25"/>
    <p:sldId id="289" r:id="rId26"/>
    <p:sldId id="281" r:id="rId27"/>
    <p:sldId id="290" r:id="rId28"/>
    <p:sldId id="282" r:id="rId29"/>
    <p:sldId id="272" r:id="rId30"/>
    <p:sldId id="271" r:id="rId31"/>
    <p:sldId id="291" r:id="rId32"/>
    <p:sldId id="273" r:id="rId33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6" autoAdjust="0"/>
    <p:restoredTop sz="94660"/>
  </p:normalViewPr>
  <p:slideViewPr>
    <p:cSldViewPr>
      <p:cViewPr>
        <p:scale>
          <a:sx n="100" d="100"/>
          <a:sy n="100" d="100"/>
        </p:scale>
        <p:origin x="-288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162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69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893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26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03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8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82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22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9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3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94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1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7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79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9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8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6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833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4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07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2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10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94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1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7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79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95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37034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69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4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07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2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7C56-A9B7-4DA8-8B03-ED7C0F65717E}" type="datetimeFigureOut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2019.10.02.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7E248-1110-41B2-9693-7AC11287138C}" type="slidenum">
              <a:rPr lang="lv-LV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1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355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98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378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017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715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951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951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37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2C41-870E-4425-BAB4-BDF8E30E6EE6}" type="datetimeFigureOut">
              <a:rPr lang="lv-LV" smtClean="0"/>
              <a:t>2019.10.02.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D3E6-AD9C-4140-961E-2867B8FDCA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372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38" y="1636729"/>
            <a:ext cx="2635706" cy="173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BEDS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61" y="1779662"/>
            <a:ext cx="2808312" cy="18722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 descr="C:\Users\Lietotajs\Desktop\New folder\IMG_1156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94" y="1779662"/>
            <a:ext cx="2808312" cy="1872208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30" name="Picture 2" descr="C:\Users\Lietotajs\Desktop\New folder\IMG_1315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748"/>
            <a:ext cx="2808312" cy="187220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BEDS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61" y="1779662"/>
            <a:ext cx="2808312" cy="187220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 descr="C:\Users\Lietotajs\Desktop\New folder\IMG_1156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94" y="1779662"/>
            <a:ext cx="2808312" cy="1872208"/>
          </a:xfrm>
          <a:prstGeom prst="rect">
            <a:avLst/>
          </a:prstGeom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30" name="Picture 2" descr="C:\Users\Lietotajs\Desktop\New folder\IMG_1315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748"/>
            <a:ext cx="2808312" cy="187220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4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Lietotajs\Desktop\New folder\IMG_1279.JPG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2013" y="2153996"/>
            <a:ext cx="2923525" cy="208823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etotajs\Desktop\New folder\IMG_1282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1025" y="2153920"/>
            <a:ext cx="2923739" cy="20883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etotajs\Desktop\New folder\IMG_1289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0067" y="2153920"/>
            <a:ext cx="2923739" cy="20883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156363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Sunflower</a:t>
            </a:r>
            <a:endParaRPr lang="lv-LV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85167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2.98 m</a:t>
            </a:r>
            <a:endParaRPr lang="lv-LV" sz="4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BEDS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Lietotajs\Desktop\New folder\IMG_1279.JPG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2013" y="2153996"/>
            <a:ext cx="2923525" cy="208823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etotajs\Desktop\New folder\IMG_1282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1025" y="2153920"/>
            <a:ext cx="2923739" cy="20883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etotajs\Desktop\New folder\IMG_1289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0067" y="2153920"/>
            <a:ext cx="2923739" cy="20883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156363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Sunflower</a:t>
            </a:r>
            <a:endParaRPr lang="lv-LV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85167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2.98 m</a:t>
            </a:r>
            <a:endParaRPr lang="lv-LV" sz="4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BEDS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BEDS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526" y="1564627"/>
            <a:ext cx="2226090" cy="29681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4627"/>
            <a:ext cx="1669567" cy="29681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39" y="1564627"/>
            <a:ext cx="1668755" cy="29681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64627"/>
            <a:ext cx="2226089" cy="296811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367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Lietotajs\Desktop\New folder\IMG_1315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9772650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48351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SUMMER SOLSTICE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C:\Users\Lietotajs\Desktop\New folder\IMG_1174.JPG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4" y="2139902"/>
            <a:ext cx="270000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Lietotajs\Desktop\New folder\IMG_1212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01" y="2139902"/>
            <a:ext cx="270000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Lietotajs\Desktop\New folder\IMG_1224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58" y="2139902"/>
            <a:ext cx="2700000" cy="180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Lietotajs\Desktop\New folder\IMG_1315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9772650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GARDEN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39" y="1347614"/>
            <a:ext cx="1762050" cy="313253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24" y="1347613"/>
            <a:ext cx="4698800" cy="313253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Lietotajs\Desktop\New folder\IMG_1315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9772650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GARDEN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19" y="1347614"/>
            <a:ext cx="1762050" cy="313253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04" y="1347613"/>
            <a:ext cx="4698800" cy="313253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GARDEN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0" y="1491830"/>
            <a:ext cx="2214096" cy="295212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12" y="1491830"/>
            <a:ext cx="2212128" cy="295212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49" y="1491830"/>
            <a:ext cx="3305391" cy="295212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87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HARVESTING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4" r="6475"/>
          <a:stretch/>
        </p:blipFill>
        <p:spPr>
          <a:xfrm>
            <a:off x="3176672" y="1779662"/>
            <a:ext cx="2820786" cy="211559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284644" y="1779662"/>
            <a:ext cx="2820786" cy="211559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26" r="10646" b="-226"/>
          <a:stretch/>
        </p:blipFill>
        <p:spPr>
          <a:xfrm>
            <a:off x="6068700" y="1779662"/>
            <a:ext cx="2820786" cy="211559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667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38" y="1636729"/>
            <a:ext cx="2635706" cy="173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7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43000" y="43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39132 -0.308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HARVESTING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4" r="6475"/>
          <a:stretch/>
        </p:blipFill>
        <p:spPr>
          <a:xfrm>
            <a:off x="3176672" y="1779662"/>
            <a:ext cx="2820786" cy="211559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284644" y="1779662"/>
            <a:ext cx="2820786" cy="211559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26" r="10646" b="-226"/>
          <a:stretch/>
        </p:blipFill>
        <p:spPr>
          <a:xfrm>
            <a:off x="6068700" y="1779662"/>
            <a:ext cx="2820786" cy="211559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8188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HARVESTING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63709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Pumpkin</a:t>
            </a:r>
            <a:endParaRPr lang="lv-LV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6276" y="3997133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23,5kg</a:t>
            </a:r>
            <a:endParaRPr lang="lv-LV" sz="4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670"/>
            <a:ext cx="2814022" cy="187601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85" y="1851670"/>
            <a:ext cx="2814022" cy="187601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 descr="C:\Users\Lietotajs\Desktop\New folder\IMG_1303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50" y="1851670"/>
            <a:ext cx="2814022" cy="187601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HARVESTING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63709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Pumpkin</a:t>
            </a:r>
            <a:endParaRPr lang="lv-LV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6276" y="3997133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23,5kg</a:t>
            </a:r>
            <a:endParaRPr lang="lv-LV" sz="4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1670"/>
            <a:ext cx="2814022" cy="187601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85" y="1851670"/>
            <a:ext cx="2814022" cy="187601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 descr="C:\Users\Lietotajs\Desktop\New folder\IMG_1303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50" y="1851670"/>
            <a:ext cx="2814022" cy="187601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HARVESTING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6" y="1779662"/>
            <a:ext cx="1373009" cy="24963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9663"/>
            <a:ext cx="3354510" cy="249637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9663"/>
            <a:ext cx="3328504" cy="249637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810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HARVESTING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6" y="1779662"/>
            <a:ext cx="1373009" cy="249638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9663"/>
            <a:ext cx="3354510" cy="249637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9663"/>
            <a:ext cx="3328504" cy="249637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043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48525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HARVESTING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36" y="1419622"/>
            <a:ext cx="1688553" cy="30700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90" y="1419622"/>
            <a:ext cx="2302572" cy="30700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4" y="1419622"/>
            <a:ext cx="2302572" cy="30700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064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48351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COLORS of NATURE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5541"/>
          <a:stretch/>
        </p:blipFill>
        <p:spPr>
          <a:xfrm>
            <a:off x="251520" y="1855229"/>
            <a:ext cx="3528256" cy="222868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r="8834"/>
          <a:stretch/>
        </p:blipFill>
        <p:spPr>
          <a:xfrm rot="5400000">
            <a:off x="3457656" y="2266801"/>
            <a:ext cx="2228687" cy="140554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/>
          <a:stretch/>
        </p:blipFill>
        <p:spPr>
          <a:xfrm>
            <a:off x="5364224" y="1855229"/>
            <a:ext cx="3528256" cy="222868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31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9130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SPORTS ACTIVITY –</a:t>
            </a:r>
            <a:endParaRPr lang="de-DE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FARMSTEAD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Lietotajs\Desktop\New folder\IMG_1369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1" y="1707654"/>
            <a:ext cx="4110665" cy="289243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ietotajs\Desktop\New folder\IMG_1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654"/>
            <a:ext cx="4111000" cy="289243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9130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SPORTS ACTIVITY –</a:t>
            </a:r>
            <a:endParaRPr lang="de-DE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lv-LV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FARMSTEAD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Lietotajs\Desktop\New folder\IMG_1369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1" y="1707654"/>
            <a:ext cx="4110665" cy="289243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ietotajs\Desktop\New folder\IMG_1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654"/>
            <a:ext cx="4111000" cy="289243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pakšvirsraksts 1"/>
          <p:cNvSpPr txBox="1">
            <a:spLocks/>
          </p:cNvSpPr>
          <p:nvPr/>
        </p:nvSpPr>
        <p:spPr>
          <a:xfrm>
            <a:off x="2555787" y="325985"/>
            <a:ext cx="4037963" cy="661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«Dzīpariņš»</a:t>
            </a:r>
            <a:endParaRPr lang="lv-LV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pakšvirsraksts 1"/>
          <p:cNvSpPr txBox="1">
            <a:spLocks/>
          </p:cNvSpPr>
          <p:nvPr/>
        </p:nvSpPr>
        <p:spPr>
          <a:xfrm>
            <a:off x="2555787" y="3939902"/>
            <a:ext cx="4037963" cy="661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You!</a:t>
            </a:r>
            <a:endParaRPr lang="lv-LV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2987832" y="973422"/>
            <a:ext cx="3279079" cy="29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25000" decel="2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4.69136E-6 L -0.41736 0.3682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183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70000" y="3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8943"/>
            <a:ext cx="1118236" cy="73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pakšvirsraksts 1"/>
          <p:cNvSpPr txBox="1">
            <a:spLocks/>
          </p:cNvSpPr>
          <p:nvPr/>
        </p:nvSpPr>
        <p:spPr>
          <a:xfrm>
            <a:off x="7899870" y="267495"/>
            <a:ext cx="858492" cy="338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r>
              <a:rPr lang="lv-LV" sz="2800" b="1" dirty="0" smtClean="0">
                <a:solidFill>
                  <a:srgbClr val="4E67C8">
                    <a:lumMod val="50000"/>
                  </a:srgbClr>
                </a:solidFill>
              </a:rPr>
              <a:t>OGRE</a:t>
            </a:r>
            <a:endParaRPr lang="lv-LV" sz="2800" b="1" dirty="0">
              <a:solidFill>
                <a:srgbClr val="4E67C8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774" y="475503"/>
            <a:ext cx="593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Co-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funded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Erasmus+Programme</a:t>
            </a:r>
            <a:r>
              <a:rPr lang="de-DE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lv-LV" sz="1600" dirty="0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Union</a:t>
            </a:r>
            <a:endParaRPr lang="lv-LV" sz="1600" dirty="0">
              <a:solidFill>
                <a:srgbClr val="4E67C8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32" y="555530"/>
            <a:ext cx="666218" cy="789443"/>
          </a:xfrm>
          <a:prstGeom prst="rect">
            <a:avLst/>
          </a:prstGeom>
        </p:spPr>
      </p:pic>
      <p:sp>
        <p:nvSpPr>
          <p:cNvPr id="2" name="Apakšvirsraksts 1"/>
          <p:cNvSpPr>
            <a:spLocks noGrp="1"/>
          </p:cNvSpPr>
          <p:nvPr>
            <p:ph type="subTitle" idx="1"/>
          </p:nvPr>
        </p:nvSpPr>
        <p:spPr>
          <a:xfrm>
            <a:off x="2555787" y="4371952"/>
            <a:ext cx="4037963" cy="66158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v-LV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«Dzīpariņš»</a:t>
            </a:r>
            <a:endParaRPr lang="lv-LV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2987832" y="1293100"/>
            <a:ext cx="3279079" cy="29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6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04 0.04938 L 0.00104 -0.0018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8943"/>
            <a:ext cx="1118236" cy="73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pakšvirsraksts 1"/>
          <p:cNvSpPr txBox="1">
            <a:spLocks/>
          </p:cNvSpPr>
          <p:nvPr/>
        </p:nvSpPr>
        <p:spPr>
          <a:xfrm>
            <a:off x="7899870" y="267495"/>
            <a:ext cx="858492" cy="338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</a:pPr>
            <a:r>
              <a:rPr lang="lv-LV" sz="2800" b="1" dirty="0" smtClean="0">
                <a:solidFill>
                  <a:srgbClr val="4E67C8">
                    <a:lumMod val="50000"/>
                  </a:srgbClr>
                </a:solidFill>
              </a:rPr>
              <a:t>OGRE</a:t>
            </a:r>
            <a:endParaRPr lang="lv-LV" sz="2800" b="1" dirty="0">
              <a:solidFill>
                <a:srgbClr val="4E67C8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774" y="475503"/>
            <a:ext cx="5938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Co-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funded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Erasmus+Programme</a:t>
            </a:r>
            <a:r>
              <a:rPr lang="de-DE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lv-LV" sz="1600" dirty="0" smtClean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European</a:t>
            </a:r>
            <a:r>
              <a:rPr lang="lv-LV" sz="1600" dirty="0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1600" dirty="0" err="1">
                <a:solidFill>
                  <a:srgbClr val="4E67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Union</a:t>
            </a:r>
            <a:endParaRPr lang="lv-LV" sz="1600" dirty="0">
              <a:solidFill>
                <a:srgbClr val="4E67C8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32" y="555530"/>
            <a:ext cx="666218" cy="789443"/>
          </a:xfrm>
          <a:prstGeom prst="rect">
            <a:avLst/>
          </a:prstGeom>
        </p:spPr>
      </p:pic>
      <p:sp>
        <p:nvSpPr>
          <p:cNvPr id="2" name="Apakšvirsraksts 1"/>
          <p:cNvSpPr>
            <a:spLocks noGrp="1"/>
          </p:cNvSpPr>
          <p:nvPr>
            <p:ph type="subTitle" idx="1"/>
          </p:nvPr>
        </p:nvSpPr>
        <p:spPr>
          <a:xfrm>
            <a:off x="2555787" y="4371952"/>
            <a:ext cx="4037963" cy="66158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v-LV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«Dzīpariņš»</a:t>
            </a:r>
            <a:endParaRPr lang="lv-LV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2987832" y="1293100"/>
            <a:ext cx="3279079" cy="29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98858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7000" y="27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41909 -0.436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5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53" y="1556892"/>
            <a:ext cx="3744416" cy="2671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INSECT RESEARCH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80" y="1556892"/>
            <a:ext cx="2003282" cy="26710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4" y="1556892"/>
            <a:ext cx="2003748" cy="26710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854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53" y="1556892"/>
            <a:ext cx="3744416" cy="2671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INSECT RESEARCH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80" y="1556892"/>
            <a:ext cx="2003282" cy="26710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4" y="1556892"/>
            <a:ext cx="2003748" cy="26710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164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1" y="1690142"/>
            <a:ext cx="3665291" cy="261835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13" y="1690142"/>
            <a:ext cx="3665291" cy="261835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INSECT RESEARCH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Lietotajs\Desktop\New folder\IMG_1315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9772650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BEDS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6" y="1412065"/>
            <a:ext cx="1727290" cy="30707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30" y="1412065"/>
            <a:ext cx="1727290" cy="30707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18" y="1412002"/>
            <a:ext cx="2303100" cy="30708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31" y="1412002"/>
            <a:ext cx="2303100" cy="30708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169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82"/>
            <a:ext cx="91440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Lietotajs\Desktop\New folder\IMG_1315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9772650"/>
            <a:ext cx="25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2" y="48351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FLOWER BEDS</a:t>
            </a:r>
            <a:endParaRPr lang="lv-LV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b="10346"/>
          <a:stretch/>
        </p:blipFill>
        <p:spPr>
          <a:xfrm>
            <a:off x="8016240" y="137974"/>
            <a:ext cx="889625" cy="793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6" y="1412065"/>
            <a:ext cx="1727290" cy="30707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30" y="1412065"/>
            <a:ext cx="1727290" cy="307073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18" y="1412002"/>
            <a:ext cx="2303100" cy="30708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31" y="1412002"/>
            <a:ext cx="2303100" cy="30708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321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86</Words>
  <Application>Microsoft Office PowerPoint</Application>
  <PresentationFormat>On-screen Show (16:9)</PresentationFormat>
  <Paragraphs>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Theme1</vt:lpstr>
      <vt:lpstr>Presentation1</vt:lpstr>
      <vt:lpstr>1_Presentation1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 Insect research ....</dc:title>
  <dc:creator>Lietotajs</dc:creator>
  <cp:lastModifiedBy>Airwo</cp:lastModifiedBy>
  <cp:revision>53</cp:revision>
  <dcterms:created xsi:type="dcterms:W3CDTF">2019-09-24T14:33:42Z</dcterms:created>
  <dcterms:modified xsi:type="dcterms:W3CDTF">2019-10-02T16:56:10Z</dcterms:modified>
</cp:coreProperties>
</file>