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9" r:id="rId2"/>
    <p:sldId id="277" r:id="rId3"/>
    <p:sldId id="276" r:id="rId4"/>
    <p:sldId id="258" r:id="rId5"/>
    <p:sldId id="260" r:id="rId6"/>
    <p:sldId id="265" r:id="rId7"/>
    <p:sldId id="261" r:id="rId8"/>
    <p:sldId id="266" r:id="rId9"/>
    <p:sldId id="267" r:id="rId10"/>
    <p:sldId id="262" r:id="rId11"/>
    <p:sldId id="268" r:id="rId12"/>
    <p:sldId id="269" r:id="rId13"/>
    <p:sldId id="271" r:id="rId14"/>
    <p:sldId id="272" r:id="rId15"/>
    <p:sldId id="270" r:id="rId16"/>
    <p:sldId id="273" r:id="rId17"/>
    <p:sldId id="278" r:id="rId18"/>
    <p:sldId id="263" r:id="rId19"/>
    <p:sldId id="274" r:id="rId20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 autoAdjust="0"/>
    <p:restoredTop sz="94670" autoAdjust="0"/>
  </p:normalViewPr>
  <p:slideViewPr>
    <p:cSldViewPr>
      <p:cViewPr varScale="1">
        <p:scale>
          <a:sx n="74" d="100"/>
          <a:sy n="74" d="100"/>
        </p:scale>
        <p:origin x="-67" y="-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B9D7C-1F80-40CC-83F7-B1A3A129BA4D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567E8-0098-4AEA-9AD6-1956C83251B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4577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567E8-0098-4AEA-9AD6-1956C83251B2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4673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7C56-A9B7-4DA8-8B03-ED7C0F65717E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248-1110-41B2-9693-7AC11287138C}" type="slidenum">
              <a:rPr lang="lv-LV" smtClean="0"/>
              <a:t>‹#›</a:t>
            </a:fld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7C56-A9B7-4DA8-8B03-ED7C0F65717E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248-1110-41B2-9693-7AC11287138C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7C56-A9B7-4DA8-8B03-ED7C0F65717E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248-1110-41B2-9693-7AC11287138C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7C56-A9B7-4DA8-8B03-ED7C0F65717E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248-1110-41B2-9693-7AC11287138C}" type="slidenum">
              <a:rPr lang="lv-LV" smtClean="0"/>
              <a:t>‹#›</a:t>
            </a:fld>
            <a:endParaRPr lang="lv-LV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7C56-A9B7-4DA8-8B03-ED7C0F65717E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248-1110-41B2-9693-7AC11287138C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7C56-A9B7-4DA8-8B03-ED7C0F65717E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248-1110-41B2-9693-7AC11287138C}" type="slidenum">
              <a:rPr lang="lv-LV" smtClean="0"/>
              <a:t>‹#›</a:t>
            </a:fld>
            <a:endParaRPr lang="lv-LV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7C56-A9B7-4DA8-8B03-ED7C0F65717E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248-1110-41B2-9693-7AC11287138C}" type="slidenum">
              <a:rPr lang="lv-LV" smtClean="0"/>
              <a:t>‹#›</a:t>
            </a:fld>
            <a:endParaRPr lang="lv-LV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7C56-A9B7-4DA8-8B03-ED7C0F65717E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248-1110-41B2-9693-7AC11287138C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7C56-A9B7-4DA8-8B03-ED7C0F65717E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248-1110-41B2-9693-7AC11287138C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7C56-A9B7-4DA8-8B03-ED7C0F65717E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248-1110-41B2-9693-7AC11287138C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 smtClean="0"/>
              <a:t>Noklikšķiniet uz attēla ikonas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7C56-A9B7-4DA8-8B03-ED7C0F65717E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248-1110-41B2-9693-7AC11287138C}" type="slidenum">
              <a:rPr lang="lv-LV" smtClean="0"/>
              <a:t>‹#›</a:t>
            </a:fld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EBC7C56-A9B7-4DA8-8B03-ED7C0F65717E}" type="datetimeFigureOut">
              <a:rPr lang="lv-LV" smtClean="0"/>
              <a:t>2019.04.06.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007E248-1110-41B2-9693-7AC11287138C}" type="slidenum">
              <a:rPr lang="lv-LV" smtClean="0"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92" y="2204864"/>
            <a:ext cx="2931948" cy="19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 descr="SEED STARTING; Easy Egg Carton MINI GREENHOUSE + many more Mini Greenhouse Ideas.   Garden Lovi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12264"/>
            <a:ext cx="4238585" cy="29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9"/>
          <a:stretch/>
        </p:blipFill>
        <p:spPr bwMode="auto">
          <a:xfrm>
            <a:off x="0" y="0"/>
            <a:ext cx="504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56"/>
          <a:stretch/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atura vietturis 3" descr="(un petit billet qui traine depuis un moment...) Ãmy est dans une phase de &quot;germination&quot; : elle plante Ã  tout va ! Le printem..."/>
          <p:cNvPicPr>
            <a:picLocks noGrp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4664"/>
            <a:ext cx="4536504" cy="3056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4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ttÄlu rezultÄti vaicÄjumam âdarzs uz palodzes bernudarzaâ"/>
          <p:cNvPicPr>
            <a:picLocks noGrp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10141"/>
          <a:stretch/>
        </p:blipFill>
        <p:spPr bwMode="auto">
          <a:xfrm>
            <a:off x="1691680" y="251595"/>
            <a:ext cx="5856706" cy="353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aistÄ«ts attÄl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4"/>
          <a:stretch/>
        </p:blipFill>
        <p:spPr bwMode="auto">
          <a:xfrm>
            <a:off x="5648325" y="3969618"/>
            <a:ext cx="1914639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aistÄ«ts attÄl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46"/>
          <a:stretch/>
        </p:blipFill>
        <p:spPr bwMode="auto">
          <a:xfrm>
            <a:off x="1693986" y="3969618"/>
            <a:ext cx="1935039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aistÄ«ts attÄl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0" r="33599"/>
          <a:stretch/>
        </p:blipFill>
        <p:spPr bwMode="auto">
          <a:xfrm>
            <a:off x="3679818" y="3969618"/>
            <a:ext cx="1900294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3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ttÄlu rezultÄti vaicÄjumam âdarzs uz palodzes bernudarzaâ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378" y="116632"/>
            <a:ext cx="5789692" cy="347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ttÄlu rezultÄti vaicÄjumam âdarzs uz palodzes bernudarzaâ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29942"/>
            <a:ext cx="4464496" cy="2761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5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1" b="18776"/>
          <a:stretch/>
        </p:blipFill>
        <p:spPr bwMode="auto">
          <a:xfrm>
            <a:off x="1260701" y="4005064"/>
            <a:ext cx="6574593" cy="254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6216" r="7201" b="10890"/>
          <a:stretch/>
        </p:blipFill>
        <p:spPr bwMode="auto">
          <a:xfrm>
            <a:off x="1260701" y="279648"/>
            <a:ext cx="657459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78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1" b="23033"/>
          <a:stretch/>
        </p:blipFill>
        <p:spPr bwMode="auto">
          <a:xfrm>
            <a:off x="5528724" y="1422692"/>
            <a:ext cx="3291748" cy="390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46"/>
          <a:stretch/>
        </p:blipFill>
        <p:spPr bwMode="auto">
          <a:xfrm>
            <a:off x="0" y="0"/>
            <a:ext cx="352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r="12912"/>
          <a:stretch/>
        </p:blipFill>
        <p:spPr bwMode="auto">
          <a:xfrm>
            <a:off x="323528" y="1422818"/>
            <a:ext cx="5037407" cy="390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94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0"/>
          <a:stretch/>
        </p:blipFill>
        <p:spPr bwMode="auto">
          <a:xfrm>
            <a:off x="4067944" y="3418324"/>
            <a:ext cx="4711462" cy="30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29"/>
          <a:stretch/>
        </p:blipFill>
        <p:spPr bwMode="auto">
          <a:xfrm>
            <a:off x="-1" y="0"/>
            <a:ext cx="390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67"/>
          <a:stretch/>
        </p:blipFill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 descr="https://cdn.santa.lv/files/ievas-darzs/Man_d%C4%81rzi%C5%86%C5%A1_uz_palodzes_b%C5%ABs_biete_2018_01.jpg"/>
          <p:cNvPicPr>
            <a:picLocks noGrp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660"/>
            <a:ext cx="3888432" cy="2916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8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15" y="692696"/>
            <a:ext cx="417646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29"/>
          <a:stretch/>
        </p:blipFill>
        <p:spPr bwMode="auto">
          <a:xfrm>
            <a:off x="0" y="0"/>
            <a:ext cx="390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5" y="692696"/>
            <a:ext cx="4161895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6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78" y="3495306"/>
            <a:ext cx="2267840" cy="3023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91" y="3495306"/>
            <a:ext cx="4032000" cy="30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37" y="332443"/>
            <a:ext cx="4031999" cy="30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031716" cy="302378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0" t="-9861" r="-6043" b="-9306"/>
          <a:stretch/>
        </p:blipFill>
        <p:spPr bwMode="auto">
          <a:xfrm>
            <a:off x="-523875" y="-676275"/>
            <a:ext cx="10220325" cy="8172450"/>
          </a:xfrm>
          <a:prstGeom prst="fra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00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 descr="Illustration Enfant Eeva Hiltunen / al-ku-o-pet-ta-continu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5"/>
          <a:stretch/>
        </p:blipFill>
        <p:spPr bwMode="auto">
          <a:xfrm>
            <a:off x="5426409" y="1484784"/>
            <a:ext cx="3394063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atura vietturis 3" descr="Get rid of your old CD cases by growing bean plants in them. | 24 Kids' Science Experiments That Adults Can Enjoy, Too"/>
          <p:cNvPicPr>
            <a:picLocks noGrp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8"/>
          <a:stretch/>
        </p:blipFill>
        <p:spPr bwMode="auto">
          <a:xfrm>
            <a:off x="331008" y="1476448"/>
            <a:ext cx="4964940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54"/>
          <a:stretch/>
        </p:blipFill>
        <p:spPr bwMode="auto">
          <a:xfrm>
            <a:off x="0" y="0"/>
            <a:ext cx="333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3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pakšvirsraksts 1"/>
          <p:cNvSpPr txBox="1">
            <a:spLocks/>
          </p:cNvSpPr>
          <p:nvPr/>
        </p:nvSpPr>
        <p:spPr>
          <a:xfrm>
            <a:off x="4139952" y="1870373"/>
            <a:ext cx="2403112" cy="44105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lv-LV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«Dzīpariņš»</a:t>
            </a:r>
            <a:endParaRPr lang="lv-LV" sz="24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47664" y="3163615"/>
            <a:ext cx="6117818" cy="72008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GB" sz="6000" b="1" dirty="0" smtClean="0">
                <a:solidFill>
                  <a:schemeClr val="accent4">
                    <a:lumMod val="50000"/>
                  </a:schemeClr>
                </a:solidFill>
              </a:rPr>
              <a:t>T</a:t>
            </a:r>
            <a:r>
              <a:rPr lang="lv-LV" sz="6000" b="1" dirty="0" smtClean="0">
                <a:solidFill>
                  <a:schemeClr val="accent4">
                    <a:lumMod val="50000"/>
                  </a:schemeClr>
                </a:solidFill>
              </a:rPr>
              <a:t>HANK YOU!</a:t>
            </a:r>
            <a:endParaRPr lang="en-GB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3888" y="4747791"/>
            <a:ext cx="21307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dirty="0" smtClean="0">
                <a:solidFill>
                  <a:schemeClr val="accent1">
                    <a:lumMod val="50000"/>
                  </a:schemeClr>
                </a:solidFill>
              </a:rPr>
              <a:t>See you</a:t>
            </a:r>
            <a:endParaRPr lang="en-GB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9003" y="5323855"/>
            <a:ext cx="22204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dirty="0" smtClean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en-GB" sz="4400" dirty="0" err="1" smtClean="0">
                <a:solidFill>
                  <a:schemeClr val="accent1">
                    <a:lumMod val="50000"/>
                  </a:schemeClr>
                </a:solidFill>
              </a:rPr>
              <a:t>Ogr</a:t>
            </a:r>
            <a:r>
              <a:rPr lang="lv-LV" sz="4400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GB" sz="4400" dirty="0" smtClean="0">
                <a:solidFill>
                  <a:schemeClr val="accent1">
                    <a:lumMod val="50000"/>
                  </a:schemeClr>
                </a:solidFill>
              </a:rPr>
              <a:t>!</a:t>
            </a:r>
            <a:endParaRPr lang="en-GB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47" y="548680"/>
            <a:ext cx="2114281" cy="230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3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4.81481E-6 L -0.0783 4.81481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build="p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92" y="2204864"/>
            <a:ext cx="2931948" cy="19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2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4.07407E-6 L -0.16493 -0.2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1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8000" y="3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483180"/>
            <a:ext cx="9463812" cy="4619242"/>
          </a:xfrm>
          <a:prstGeom prst="rect">
            <a:avLst/>
          </a:prstGeom>
        </p:spPr>
      </p:pic>
      <p:sp>
        <p:nvSpPr>
          <p:cNvPr id="10" name="Apakšvirsraksts 1"/>
          <p:cNvSpPr txBox="1">
            <a:spLocks/>
          </p:cNvSpPr>
          <p:nvPr/>
        </p:nvSpPr>
        <p:spPr>
          <a:xfrm>
            <a:off x="6665747" y="964556"/>
            <a:ext cx="1146613" cy="518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</a:rPr>
              <a:t>OGRE</a:t>
            </a:r>
            <a:endParaRPr lang="lv-LV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873" y="764704"/>
            <a:ext cx="2229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Co-</a:t>
            </a:r>
            <a:r>
              <a:rPr lang="lv-LV" sz="16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funded</a:t>
            </a:r>
            <a:r>
              <a:rPr lang="lv-LV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16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lv-LV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16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endParaRPr lang="lv-LV" sz="16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lv-LV" sz="16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Erasmus+Programme</a:t>
            </a:r>
            <a:endParaRPr lang="lv-LV" sz="16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lv-LV" sz="16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lv-LV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16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lv-LV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16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European</a:t>
            </a:r>
            <a:r>
              <a:rPr lang="lv-LV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16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Union</a:t>
            </a:r>
            <a:endParaRPr lang="lv-LV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90" y="822960"/>
            <a:ext cx="1108710" cy="74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838086"/>
            <a:ext cx="954247" cy="1122243"/>
          </a:xfrm>
          <a:prstGeom prst="rect">
            <a:avLst/>
          </a:prstGeom>
        </p:spPr>
      </p:pic>
      <p:sp>
        <p:nvSpPr>
          <p:cNvPr id="2" name="Apakšvirsraksts 1"/>
          <p:cNvSpPr>
            <a:spLocks noGrp="1"/>
          </p:cNvSpPr>
          <p:nvPr>
            <p:ph type="subTitle" idx="1"/>
          </p:nvPr>
        </p:nvSpPr>
        <p:spPr>
          <a:xfrm>
            <a:off x="2555776" y="5605892"/>
            <a:ext cx="4037963" cy="882119"/>
          </a:xfrm>
        </p:spPr>
        <p:txBody>
          <a:bodyPr>
            <a:normAutofit/>
          </a:bodyPr>
          <a:lstStyle/>
          <a:p>
            <a:pPr algn="ctr"/>
            <a:r>
              <a:rPr lang="lv-LV" sz="4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«Dzīpariņš»</a:t>
            </a:r>
            <a:endParaRPr lang="lv-LV" sz="4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730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87 -3.7037E-7 L 3.05556E-6 -3.7037E-7 " pathEditMode="relative" rAng="0" ptsTypes="AA">
                                      <p:cBhvr>
                                        <p:cTn id="1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5" grpId="0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062" y="3202225"/>
            <a:ext cx="5319009" cy="311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7" b="4481"/>
          <a:stretch/>
        </p:blipFill>
        <p:spPr bwMode="auto">
          <a:xfrm>
            <a:off x="407301" y="3202224"/>
            <a:ext cx="2777829" cy="311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snow drawings, funny fac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8" b="50000"/>
          <a:stretch/>
        </p:blipFill>
        <p:spPr bwMode="auto">
          <a:xfrm>
            <a:off x="407301" y="477241"/>
            <a:ext cx="1697299" cy="25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now drawings, funny fac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t="51399"/>
          <a:stretch/>
        </p:blipFill>
        <p:spPr bwMode="auto">
          <a:xfrm>
            <a:off x="4283968" y="477239"/>
            <a:ext cx="2290143" cy="255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50" y="476672"/>
            <a:ext cx="1841868" cy="255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862" y="476672"/>
            <a:ext cx="1959209" cy="255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5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 b="15973"/>
          <a:stretch/>
        </p:blipFill>
        <p:spPr>
          <a:xfrm>
            <a:off x="5987234" y="1124744"/>
            <a:ext cx="2846249" cy="4140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38"/>
          <a:stretch/>
        </p:blipFill>
        <p:spPr bwMode="auto">
          <a:xfrm>
            <a:off x="0" y="0"/>
            <a:ext cx="371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HP\Desktop\Lasmai_ekspeimenti\20190208_145118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/>
          <a:stretch/>
        </p:blipFill>
        <p:spPr bwMode="auto">
          <a:xfrm>
            <a:off x="323528" y="1124744"/>
            <a:ext cx="5539906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2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41284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99"/>
          <a:stretch/>
        </p:blipFill>
        <p:spPr bwMode="auto">
          <a:xfrm>
            <a:off x="0" y="0"/>
            <a:ext cx="5395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9"/>
          <a:stretch/>
        </p:blipFill>
        <p:spPr>
          <a:xfrm>
            <a:off x="539552" y="908720"/>
            <a:ext cx="3821410" cy="519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Lasmai_ekspeimenti\IMG_5688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/>
          <a:stretch/>
        </p:blipFill>
        <p:spPr bwMode="auto">
          <a:xfrm>
            <a:off x="960850" y="3512120"/>
            <a:ext cx="3523022" cy="27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5"/>
          <a:stretch/>
        </p:blipFill>
        <p:spPr>
          <a:xfrm rot="16200000">
            <a:off x="5086278" y="3151190"/>
            <a:ext cx="2797200" cy="3519059"/>
          </a:xfrm>
          <a:prstGeom prst="rect">
            <a:avLst/>
          </a:prstGeom>
        </p:spPr>
      </p:pic>
      <p:pic>
        <p:nvPicPr>
          <p:cNvPr id="4099" name="Picture 3" descr="C:\Users\HP\Desktop\Lasmai_ekspeimenti\IMG_56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3" b="3143"/>
          <a:stretch/>
        </p:blipFill>
        <p:spPr bwMode="auto">
          <a:xfrm>
            <a:off x="4725350" y="476672"/>
            <a:ext cx="3519058" cy="27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P\Desktop\Lasmai_ekspeimenti\IMG_56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" b="6093"/>
          <a:stretch/>
        </p:blipFill>
        <p:spPr bwMode="auto">
          <a:xfrm>
            <a:off x="960850" y="476672"/>
            <a:ext cx="3523022" cy="279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2"/>
          <a:stretch/>
        </p:blipFill>
        <p:spPr bwMode="auto">
          <a:xfrm>
            <a:off x="8244408" y="0"/>
            <a:ext cx="8995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49"/>
          <a:stretch/>
        </p:blipFill>
        <p:spPr bwMode="auto">
          <a:xfrm>
            <a:off x="0" y="0"/>
            <a:ext cx="9144000" cy="47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92"/>
          <a:stretch/>
        </p:blipFill>
        <p:spPr bwMode="auto">
          <a:xfrm>
            <a:off x="0" y="0"/>
            <a:ext cx="960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88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54484"/>
            <a:ext cx="3010619" cy="301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en-GB" dirty="0"/>
          </a:p>
          <a:p>
            <a:pPr marL="45720" indent="0">
              <a:buNone/>
            </a:pPr>
            <a:endParaRPr lang="en-GB" dirty="0"/>
          </a:p>
        </p:txBody>
      </p:sp>
      <p:pic>
        <p:nvPicPr>
          <p:cNvPr id="4" name="Picture 3" descr="PÅ«cÄ«Å¡u mazdÄrziÅÅ¡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340768"/>
            <a:ext cx="5014031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12"/>
          <a:stretch/>
        </p:blipFill>
        <p:spPr bwMode="auto">
          <a:xfrm>
            <a:off x="0" y="0"/>
            <a:ext cx="6115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manamarite.lv/Media/Default/2014/vitamini-uz-palodzes/vitamini%20minidarzini%20IMG_51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1439"/>
            <a:ext cx="3934147" cy="286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/>
          <a:stretch/>
        </p:blipFill>
        <p:spPr>
          <a:xfrm>
            <a:off x="4906938" y="3728182"/>
            <a:ext cx="3625502" cy="2845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"/>
          <a:stretch/>
        </p:blipFill>
        <p:spPr>
          <a:xfrm>
            <a:off x="827584" y="260648"/>
            <a:ext cx="2425774" cy="3360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29" y="260649"/>
            <a:ext cx="2520279" cy="3360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9"/>
            <a:ext cx="2520279" cy="33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iecienvilnis">
  <a:themeElements>
    <a:clrScheme name="Triecienvilni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iecienvilni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iecienvilni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533</TotalTime>
  <Words>26</Words>
  <Application>Microsoft Office PowerPoint</Application>
  <PresentationFormat>On-screen Show (4:3)</PresentationFormat>
  <Paragraphs>10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Triecienvilnis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HP</dc:creator>
  <cp:lastModifiedBy>Airwo</cp:lastModifiedBy>
  <cp:revision>44</cp:revision>
  <dcterms:created xsi:type="dcterms:W3CDTF">2019-04-02T15:17:37Z</dcterms:created>
  <dcterms:modified xsi:type="dcterms:W3CDTF">2019-04-06T10:14:50Z</dcterms:modified>
</cp:coreProperties>
</file>