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BDBA53D-EF3A-42D4-96C3-3E9FDBF6E698}" type="datetimeFigureOut">
              <a:rPr lang="et-EE" smtClean="0"/>
              <a:t>05.09.2021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40CF8E5-1F23-42C3-9C3E-06C30F15C92A}" type="slidenum">
              <a:rPr lang="et-EE" smtClean="0"/>
              <a:t>‹#›</a:t>
            </a:fld>
            <a:endParaRPr lang="et-E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683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panoraam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A53D-EF3A-42D4-96C3-3E9FDBF6E698}" type="datetimeFigureOut">
              <a:rPr lang="et-EE" smtClean="0"/>
              <a:t>05.09.2021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F8E5-1F23-42C3-9C3E-06C30F15C92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687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A53D-EF3A-42D4-96C3-3E9FDBF6E698}" type="datetimeFigureOut">
              <a:rPr lang="et-EE" smtClean="0"/>
              <a:t>05.09.2021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F8E5-1F23-42C3-9C3E-06C30F15C92A}" type="slidenum">
              <a:rPr lang="et-EE" smtClean="0"/>
              <a:t>‹#›</a:t>
            </a:fld>
            <a:endParaRPr lang="et-E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96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A53D-EF3A-42D4-96C3-3E9FDBF6E698}" type="datetimeFigureOut">
              <a:rPr lang="et-EE" smtClean="0"/>
              <a:t>05.09.2021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F8E5-1F23-42C3-9C3E-06C30F15C92A}" type="slidenum">
              <a:rPr lang="et-EE" smtClean="0"/>
              <a:t>‹#›</a:t>
            </a:fld>
            <a:endParaRPr lang="et-E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999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A53D-EF3A-42D4-96C3-3E9FDBF6E698}" type="datetimeFigureOut">
              <a:rPr lang="et-EE" smtClean="0"/>
              <a:t>05.09.2021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F8E5-1F23-42C3-9C3E-06C30F15C92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85986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sitaadi 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A53D-EF3A-42D4-96C3-3E9FDBF6E698}" type="datetimeFigureOut">
              <a:rPr lang="et-EE" smtClean="0"/>
              <a:t>05.09.2021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F8E5-1F23-42C3-9C3E-06C30F15C92A}" type="slidenum">
              <a:rPr lang="et-EE" smtClean="0"/>
              <a:t>‹#›</a:t>
            </a:fld>
            <a:endParaRPr lang="et-E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50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Õige või v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A53D-EF3A-42D4-96C3-3E9FDBF6E698}" type="datetimeFigureOut">
              <a:rPr lang="et-EE" smtClean="0"/>
              <a:t>05.09.2021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F8E5-1F23-42C3-9C3E-06C30F15C92A}" type="slidenum">
              <a:rPr lang="et-EE" smtClean="0"/>
              <a:t>‹#›</a:t>
            </a:fld>
            <a:endParaRPr lang="et-E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952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A53D-EF3A-42D4-96C3-3E9FDBF6E698}" type="datetimeFigureOut">
              <a:rPr lang="et-EE" smtClean="0"/>
              <a:t>05.09.2021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F8E5-1F23-42C3-9C3E-06C30F15C92A}" type="slidenum">
              <a:rPr lang="et-EE" smtClean="0"/>
              <a:t>‹#›</a:t>
            </a:fld>
            <a:endParaRPr lang="et-E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61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A53D-EF3A-42D4-96C3-3E9FDBF6E698}" type="datetimeFigureOut">
              <a:rPr lang="et-EE" smtClean="0"/>
              <a:t>05.09.2021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F8E5-1F23-42C3-9C3E-06C30F15C92A}" type="slidenum">
              <a:rPr lang="et-EE" smtClean="0"/>
              <a:t>‹#›</a:t>
            </a:fld>
            <a:endParaRPr lang="et-E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76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A53D-EF3A-42D4-96C3-3E9FDBF6E698}" type="datetimeFigureOut">
              <a:rPr lang="et-EE" smtClean="0"/>
              <a:t>05.09.2021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F8E5-1F23-42C3-9C3E-06C30F15C92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318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A53D-EF3A-42D4-96C3-3E9FDBF6E698}" type="datetimeFigureOut">
              <a:rPr lang="et-EE" smtClean="0"/>
              <a:t>05.09.2021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F8E5-1F23-42C3-9C3E-06C30F15C92A}" type="slidenum">
              <a:rPr lang="et-EE" smtClean="0"/>
              <a:t>‹#›</a:t>
            </a:fld>
            <a:endParaRPr lang="et-E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73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A53D-EF3A-42D4-96C3-3E9FDBF6E698}" type="datetimeFigureOut">
              <a:rPr lang="et-EE" smtClean="0"/>
              <a:t>05.09.2021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F8E5-1F23-42C3-9C3E-06C30F15C92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4279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A53D-EF3A-42D4-96C3-3E9FDBF6E698}" type="datetimeFigureOut">
              <a:rPr lang="et-EE" smtClean="0"/>
              <a:t>05.09.2021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F8E5-1F23-42C3-9C3E-06C30F15C92A}" type="slidenum">
              <a:rPr lang="et-EE" smtClean="0"/>
              <a:t>‹#›</a:t>
            </a:fld>
            <a:endParaRPr lang="et-E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518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A53D-EF3A-42D4-96C3-3E9FDBF6E698}" type="datetimeFigureOut">
              <a:rPr lang="et-EE" smtClean="0"/>
              <a:t>05.09.2021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F8E5-1F23-42C3-9C3E-06C30F15C92A}" type="slidenum">
              <a:rPr lang="et-EE" smtClean="0"/>
              <a:t>‹#›</a:t>
            </a:fld>
            <a:endParaRPr lang="et-E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24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A53D-EF3A-42D4-96C3-3E9FDBF6E698}" type="datetimeFigureOut">
              <a:rPr lang="et-EE" smtClean="0"/>
              <a:t>05.09.2021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F8E5-1F23-42C3-9C3E-06C30F15C92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458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A53D-EF3A-42D4-96C3-3E9FDBF6E698}" type="datetimeFigureOut">
              <a:rPr lang="et-EE" smtClean="0"/>
              <a:t>05.09.2021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F8E5-1F23-42C3-9C3E-06C30F15C92A}" type="slidenum">
              <a:rPr lang="et-EE" smtClean="0"/>
              <a:t>‹#›</a:t>
            </a:fld>
            <a:endParaRPr lang="et-E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82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A53D-EF3A-42D4-96C3-3E9FDBF6E698}" type="datetimeFigureOut">
              <a:rPr lang="et-EE" smtClean="0"/>
              <a:t>05.09.2021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F8E5-1F23-42C3-9C3E-06C30F15C92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6163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DBA53D-EF3A-42D4-96C3-3E9FDBF6E698}" type="datetimeFigureOut">
              <a:rPr lang="et-EE" smtClean="0"/>
              <a:t>05.09.2021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0CF8E5-1F23-42C3-9C3E-06C30F15C92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2106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youtu.be/hHcpdPMgU0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youtu.be/eSw5T_i-Au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youtu.be/7_TUcYutyy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youtu.be/vovofImarg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/>
          <p:cNvSpPr>
            <a:spLocks noGrp="1"/>
          </p:cNvSpPr>
          <p:nvPr>
            <p:ph type="title"/>
          </p:nvPr>
        </p:nvSpPr>
        <p:spPr>
          <a:xfrm>
            <a:off x="1295402" y="682518"/>
            <a:ext cx="9601196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et-EE" dirty="0" smtClean="0"/>
              <a:t>Estonian </a:t>
            </a:r>
            <a:r>
              <a:rPr lang="et-EE" dirty="0" err="1" smtClean="0"/>
              <a:t>traditional</a:t>
            </a:r>
            <a:r>
              <a:rPr lang="et-EE" dirty="0" smtClean="0"/>
              <a:t> </a:t>
            </a:r>
            <a:r>
              <a:rPr lang="et-EE" dirty="0" err="1" smtClean="0"/>
              <a:t>dances</a:t>
            </a:r>
            <a:r>
              <a:rPr lang="et-EE" dirty="0" smtClean="0"/>
              <a:t> and </a:t>
            </a:r>
            <a:r>
              <a:rPr lang="et-EE" dirty="0" err="1" smtClean="0"/>
              <a:t>instruments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err="1" smtClean="0"/>
              <a:t>by</a:t>
            </a:r>
            <a:r>
              <a:rPr lang="et-EE" dirty="0" smtClean="0"/>
              <a:t> Tarvastu </a:t>
            </a:r>
            <a:r>
              <a:rPr lang="et-EE" dirty="0" err="1" smtClean="0"/>
              <a:t>Gymnasium</a:t>
            </a:r>
            <a:endParaRPr lang="et-EE" dirty="0"/>
          </a:p>
        </p:txBody>
      </p:sp>
      <p:pic>
        <p:nvPicPr>
          <p:cNvPr id="6" name="Sisu kohatäide 5" descr="Estonian Folklore Society Leigarid – Rahvakunstiselts Leigari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09034"/>
            <a:ext cx="10515600" cy="3680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l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251" y="5760720"/>
            <a:ext cx="2252749" cy="1097280"/>
          </a:xfrm>
          <a:prstGeom prst="rect">
            <a:avLst/>
          </a:prstGeom>
        </p:spPr>
      </p:pic>
      <p:pic>
        <p:nvPicPr>
          <p:cNvPr id="8" name="Pilt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948" y="5809297"/>
            <a:ext cx="456247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6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Nõianeitsi – </a:t>
            </a:r>
            <a:r>
              <a:rPr lang="et-EE" dirty="0" err="1" smtClean="0"/>
              <a:t>Witch</a:t>
            </a:r>
            <a:r>
              <a:rPr lang="et-EE" dirty="0" smtClean="0"/>
              <a:t> </a:t>
            </a:r>
            <a:r>
              <a:rPr lang="et-EE" dirty="0" err="1" smtClean="0"/>
              <a:t>maiden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u="sng" dirty="0">
                <a:hlinkClick r:id="rId2"/>
              </a:rPr>
              <a:t>https://youtu.be/hHcpdPMgU0w</a:t>
            </a:r>
            <a:endParaRPr lang="et-EE" dirty="0"/>
          </a:p>
          <a:p>
            <a:pPr marL="0" indent="0">
              <a:buNone/>
            </a:pPr>
            <a:r>
              <a:rPr lang="et-EE" dirty="0" smtClean="0"/>
              <a:t>Kannel</a:t>
            </a:r>
            <a:endParaRPr lang="et-EE" dirty="0"/>
          </a:p>
        </p:txBody>
      </p:sp>
      <p:pic>
        <p:nvPicPr>
          <p:cNvPr id="4" name="Pilt 3" descr="http://www.google.com/imgres?q=eesti+rahvar%C3%B5ivad&amp;um=1&amp;hl=en&amp;sa=N&amp;rlz=1R2WZPC_enEE401&amp;biw=1280&amp;bih=673&amp;tbm=isch&amp;tbnid=jougErJh5gB7-M:&amp;imgrefurl=http://www.isetegija.net/index.php%3Find%3Dblog%26op%3Dhome%26idu%3D26%26singlepost%3D34304&amp;docid=4KZ91weOKGyzkM&amp;imgurl=http://farm4.static.flickr.com/3201/2655546283_fa649fc2f7_o.jpg&amp;w=600&amp;h=800&amp;ei=tMuiTprHM87Tsgaq1uCTAw&amp;zoom=1&amp;iact=hc&amp;vpx=544&amp;vpy=119&amp;dur=1089&amp;hovh=259&amp;hovw=194&amp;tx=116&amp;ty=136&amp;sig=106424208052838834899&amp;page=1&amp;tbnh=142&amp;tbnw=107&amp;start=0&amp;ndsp=21&amp;ved=1t:429,r:2,s: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025" y="2556933"/>
            <a:ext cx="2293510" cy="320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lt 4" descr="Postkaart EESTI rahvapillid Kromaatiline kannel (123055761) - Osta.e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7" y="3169544"/>
            <a:ext cx="2476500" cy="247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81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Mulgi polka – </a:t>
            </a:r>
            <a:r>
              <a:rPr lang="et-EE" dirty="0" err="1" smtClean="0"/>
              <a:t>Mulk’s</a:t>
            </a:r>
            <a:r>
              <a:rPr lang="et-EE" dirty="0" smtClean="0"/>
              <a:t> polka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295400" y="2556931"/>
            <a:ext cx="9857703" cy="3676443"/>
          </a:xfrm>
        </p:spPr>
        <p:txBody>
          <a:bodyPr/>
          <a:lstStyle/>
          <a:p>
            <a:r>
              <a:rPr lang="et-EE" u="sng" dirty="0">
                <a:hlinkClick r:id="rId2"/>
              </a:rPr>
              <a:t>https://</a:t>
            </a:r>
            <a:r>
              <a:rPr lang="et-EE" u="sng" dirty="0" smtClean="0">
                <a:hlinkClick r:id="rId2"/>
              </a:rPr>
              <a:t>youtu.be/eSw5T_i-AuY</a:t>
            </a:r>
            <a:r>
              <a:rPr lang="et-EE" u="sng" dirty="0" smtClean="0"/>
              <a:t>     </a:t>
            </a:r>
            <a:endParaRPr lang="et-EE" dirty="0"/>
          </a:p>
          <a:p>
            <a:pPr marL="0" indent="0">
              <a:buNone/>
            </a:pPr>
            <a:r>
              <a:rPr lang="et-EE" dirty="0" smtClean="0"/>
              <a:t>Jauram –</a:t>
            </a:r>
          </a:p>
          <a:p>
            <a:pPr marL="0" indent="0">
              <a:buNone/>
            </a:pPr>
            <a:r>
              <a:rPr lang="et-EE" dirty="0" smtClean="0"/>
              <a:t>A </a:t>
            </a:r>
            <a:r>
              <a:rPr lang="et-EE" dirty="0" err="1" smtClean="0"/>
              <a:t>bow</a:t>
            </a:r>
            <a:r>
              <a:rPr lang="et-EE" dirty="0" smtClean="0"/>
              <a:t> </a:t>
            </a:r>
            <a:r>
              <a:rPr lang="et-EE" dirty="0" err="1" smtClean="0"/>
              <a:t>with</a:t>
            </a: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dirty="0" err="1" smtClean="0"/>
              <a:t>metal</a:t>
            </a:r>
            <a:r>
              <a:rPr lang="et-EE" dirty="0" smtClean="0"/>
              <a:t> </a:t>
            </a:r>
            <a:r>
              <a:rPr lang="et-EE" dirty="0" err="1" smtClean="0"/>
              <a:t>rattles</a:t>
            </a:r>
            <a:endParaRPr lang="et-EE" dirty="0"/>
          </a:p>
        </p:txBody>
      </p:sp>
      <p:pic>
        <p:nvPicPr>
          <p:cNvPr id="4" name="Pilt 3" descr="http://www.estonica.org/missingimage/?filename=155052849112-helmemeestarvastunaine_type_1440x6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19" y="2556932"/>
            <a:ext cx="2547285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lt 4" descr="Jauram – Vikipeedi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10" y="3069880"/>
            <a:ext cx="2095500" cy="3100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496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Reilender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295400" y="2556932"/>
            <a:ext cx="9827653" cy="3318936"/>
          </a:xfrm>
        </p:spPr>
        <p:txBody>
          <a:bodyPr/>
          <a:lstStyle/>
          <a:p>
            <a:r>
              <a:rPr lang="et-EE" u="sng" dirty="0">
                <a:hlinkClick r:id="rId2"/>
              </a:rPr>
              <a:t>https://</a:t>
            </a:r>
            <a:r>
              <a:rPr lang="et-EE" u="sng" dirty="0" smtClean="0">
                <a:hlinkClick r:id="rId2"/>
              </a:rPr>
              <a:t>youtu.be/7_TUcYutyyk</a:t>
            </a:r>
            <a:endParaRPr lang="et-EE" u="sng" dirty="0" smtClean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dirty="0" err="1" smtClean="0"/>
              <a:t>Button</a:t>
            </a:r>
            <a:r>
              <a:rPr lang="et-EE" dirty="0" smtClean="0"/>
              <a:t> </a:t>
            </a:r>
            <a:r>
              <a:rPr lang="et-EE" dirty="0" err="1" smtClean="0"/>
              <a:t>accordion</a:t>
            </a:r>
            <a:endParaRPr lang="et-EE" dirty="0"/>
          </a:p>
        </p:txBody>
      </p:sp>
      <p:pic>
        <p:nvPicPr>
          <p:cNvPr id="4" name="Pilt 3" descr="New Pag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54" y="2744205"/>
            <a:ext cx="4876800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lt 4" descr="Teppo tüüpi lõõts - Uma Puu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22" y="4213861"/>
            <a:ext cx="2799715" cy="1932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14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Kaera-Jaan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295400" y="2556932"/>
            <a:ext cx="9831945" cy="3318936"/>
          </a:xfrm>
        </p:spPr>
        <p:txBody>
          <a:bodyPr/>
          <a:lstStyle/>
          <a:p>
            <a:r>
              <a:rPr lang="et-EE" u="sng" dirty="0">
                <a:hlinkClick r:id="rId2"/>
              </a:rPr>
              <a:t>https://</a:t>
            </a:r>
            <a:r>
              <a:rPr lang="et-EE" u="sng" dirty="0" smtClean="0">
                <a:hlinkClick r:id="rId2"/>
              </a:rPr>
              <a:t>youtu.be/vovofImarg8</a:t>
            </a:r>
            <a:endParaRPr lang="et-EE" u="sng" dirty="0" smtClean="0"/>
          </a:p>
          <a:p>
            <a:pPr marL="0" indent="0">
              <a:buNone/>
            </a:pPr>
            <a:r>
              <a:rPr lang="et-EE" dirty="0" err="1" smtClean="0"/>
              <a:t>Bumbass</a:t>
            </a:r>
            <a:endParaRPr lang="et-EE" dirty="0"/>
          </a:p>
        </p:txBody>
      </p:sp>
      <p:pic>
        <p:nvPicPr>
          <p:cNvPr id="4" name="Pilt 3" descr="Untitled Normal P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081" y="2656418"/>
            <a:ext cx="4800600" cy="321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lt 4" descr="Postkaart EESTI rahvapillid Põispillid (128052948) - Osta.e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03" y="3551768"/>
            <a:ext cx="2324100" cy="2324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43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line">
  <a:themeElements>
    <a:clrScheme name="Orgaanilin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anilin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lin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</TotalTime>
  <Words>39</Words>
  <Application>Microsoft Office PowerPoint</Application>
  <PresentationFormat>Laiekraan</PresentationFormat>
  <Paragraphs>16</Paragraphs>
  <Slides>5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2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Orgaaniline</vt:lpstr>
      <vt:lpstr>Estonian traditional dances and instruments by Tarvastu Gymnasium</vt:lpstr>
      <vt:lpstr>Nõianeitsi – Witch maiden</vt:lpstr>
      <vt:lpstr>Mulgi polka – Mulk’s polka</vt:lpstr>
      <vt:lpstr>Reilender</vt:lpstr>
      <vt:lpstr>Kaera-Jaan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Estonian traditional dances and music by Tarvastu Gymnasium</dc:title>
  <dc:creator>Kasutaja</dc:creator>
  <cp:lastModifiedBy>Kasutaja</cp:lastModifiedBy>
  <cp:revision>8</cp:revision>
  <dcterms:created xsi:type="dcterms:W3CDTF">2021-09-05T16:19:20Z</dcterms:created>
  <dcterms:modified xsi:type="dcterms:W3CDTF">2021-09-05T16:38:26Z</dcterms:modified>
</cp:coreProperties>
</file>