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69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70" r:id="rId10"/>
    <p:sldId id="272" r:id="rId11"/>
    <p:sldId id="273" r:id="rId12"/>
    <p:sldId id="274" r:id="rId13"/>
    <p:sldId id="275" r:id="rId14"/>
    <p:sldId id="276" r:id="rId15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Permanent Marker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7014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7186cffa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7186cffa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Everybody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knows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legendary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animation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character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Operator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Kõps.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Almost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all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animations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made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children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Heino pars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fascinated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life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insects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146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7186cffa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7186cffa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  <a:r>
              <a:rPr lang="et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lived in </a:t>
            </a:r>
            <a:r>
              <a:rPr lang="et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Mustla</a:t>
            </a:r>
            <a:r>
              <a:rPr lang="et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his childhood</a:t>
            </a:r>
            <a:r>
              <a:rPr lang="et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His childhood home was an inspiration for his future creative</a:t>
            </a:r>
            <a:r>
              <a:rPr lang="et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work</a:t>
            </a:r>
            <a:r>
              <a:rPr lang="et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Heino Pars </a:t>
            </a:r>
            <a:r>
              <a:rPr lang="et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et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man</a:t>
            </a:r>
            <a:r>
              <a:rPr lang="et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who</a:t>
            </a:r>
            <a:r>
              <a:rPr lang="et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turned insects into actors.</a:t>
            </a:r>
            <a:r>
              <a:rPr lang="et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691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Heino Pars </a:t>
            </a:r>
            <a:r>
              <a:rPr lang="et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</a:t>
            </a:r>
            <a:r>
              <a:rPr lang="et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</a:t>
            </a:r>
            <a:r>
              <a:rPr lang="et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 </a:t>
            </a:r>
            <a:r>
              <a:rPr lang="et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director of anima films in the world who bonded wildlife with animation.</a:t>
            </a:r>
            <a:r>
              <a:rPr lang="et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His films speak about nature in</a:t>
            </a:r>
            <a:r>
              <a:rPr lang="et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their own warm and funny way. 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7186cffa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7186cffa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Creating</a:t>
            </a:r>
            <a:r>
              <a:rPr lang="et-EE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animation</a:t>
            </a:r>
            <a:r>
              <a:rPr lang="et-EE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films</a:t>
            </a:r>
            <a:r>
              <a:rPr lang="et-EE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</a:t>
            </a:r>
            <a:r>
              <a:rPr lang="et-EE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children</a:t>
            </a:r>
            <a:r>
              <a:rPr lang="et-EE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</a:t>
            </a:r>
            <a:r>
              <a:rPr lang="et-EE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lang="et-EE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hobby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loved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sz="1400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much</a:t>
            </a:r>
            <a:r>
              <a:rPr lang="et-EE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756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78eec7b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78eec7b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Heino Pars </a:t>
            </a:r>
            <a:r>
              <a:rPr lang="et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</a:t>
            </a:r>
            <a:r>
              <a:rPr lang="et" sz="1400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said</a:t>
            </a:r>
            <a:r>
              <a:rPr lang="et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“It’s amazingly ecxiting to knee down on the grass and see the miracles of living nature inside it. I just have to put it into animations so the children can see it, too“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442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a0c05595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a0c05595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35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659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7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7595" y="251415"/>
            <a:ext cx="8520600" cy="20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t-EE" sz="5400" b="1" dirty="0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  <a:t>Estonian </a:t>
            </a:r>
            <a:r>
              <a:rPr lang="et-EE" sz="5400" b="1" dirty="0" err="1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  <a:t>animators</a:t>
            </a:r>
            <a:r>
              <a:rPr lang="et-EE" sz="5400" b="1" dirty="0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  <a:t/>
            </a:r>
            <a:br>
              <a:rPr lang="et-EE" sz="5400" b="1" dirty="0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</a:br>
            <a:r>
              <a:rPr lang="et-EE" sz="5400" b="1" dirty="0" err="1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  <a:t>The</a:t>
            </a:r>
            <a:r>
              <a:rPr lang="et-EE" sz="5400" b="1" dirty="0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  <a:t> </a:t>
            </a:r>
            <a:r>
              <a:rPr lang="et-EE" sz="5400" b="1" dirty="0" err="1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  <a:t>first</a:t>
            </a:r>
            <a:r>
              <a:rPr lang="et-EE" sz="5400" b="1" dirty="0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  <a:t> and </a:t>
            </a:r>
            <a:r>
              <a:rPr lang="et-EE" sz="5400" b="1" dirty="0" err="1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  <a:t>latest</a:t>
            </a:r>
            <a:endParaRPr lang="et-EE" sz="5400" b="1" dirty="0">
              <a:solidFill>
                <a:srgbClr val="1155CC"/>
              </a:solidFill>
              <a:latin typeface="Permanent Marker"/>
              <a:ea typeface="Permanent Marker"/>
              <a:cs typeface="Permanent Marker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7595" y="2669739"/>
            <a:ext cx="8520600" cy="79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t-EE" sz="3600" b="1" dirty="0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  <a:t>Tarvastu, </a:t>
            </a:r>
            <a:r>
              <a:rPr lang="et-EE" sz="3600" b="1" dirty="0" err="1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  <a:t>May</a:t>
            </a:r>
            <a:r>
              <a:rPr lang="et-EE" sz="3600" b="1" dirty="0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</a:rPr>
              <a:t> 2021</a:t>
            </a:r>
            <a:endParaRPr lang="et-EE" sz="3600" b="1" dirty="0">
              <a:solidFill>
                <a:srgbClr val="1155CC"/>
              </a:solidFill>
              <a:latin typeface="Permanent Marker"/>
              <a:ea typeface="Permanent Marker"/>
              <a:cs typeface="Permanent Marker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37" y="4049366"/>
            <a:ext cx="4562475" cy="1000125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1" y="3828063"/>
            <a:ext cx="225274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0485" cy="5143500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4510355" y="914400"/>
            <a:ext cx="4541178" cy="2609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Pärtel Tall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famous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Estonian modern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animator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mostly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uses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clay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his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animations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because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it’s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natural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His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animations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are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for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both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children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grown-ups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t-EE" dirty="0">
              <a:solidFill>
                <a:schemeClr val="tx1"/>
              </a:solidFill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45887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4588716"/>
            <a:ext cx="926672" cy="554784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29519" cy="5143500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4284323" y="986318"/>
            <a:ext cx="4232953" cy="2404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began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making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animations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sand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was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very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successful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But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then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tried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clay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animations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loved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it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much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more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t-EE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4588716"/>
            <a:ext cx="926672" cy="554784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67" y="0"/>
            <a:ext cx="6770669" cy="3590925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1006867" y="3811713"/>
            <a:ext cx="6688477" cy="1202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Why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clay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Because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child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loved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playing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plasticine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because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could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make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his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own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toys</a:t>
            </a:r>
            <a:r>
              <a:rPr lang="et-E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it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Now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can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play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when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working</a:t>
            </a:r>
            <a:endParaRPr lang="et-EE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24" y="0"/>
            <a:ext cx="6462445" cy="3955551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965771" y="4119937"/>
            <a:ext cx="6719298" cy="924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won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lot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awards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 Estonia and at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international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festivals</a:t>
            </a:r>
            <a:r>
              <a:rPr lang="et-E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t-EE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45887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1017142" y="1058238"/>
            <a:ext cx="6729573" cy="2352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Thank</a:t>
            </a:r>
            <a:r>
              <a:rPr lang="et-EE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sz="4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t-EE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45887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50" y="0"/>
            <a:ext cx="375276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227300" y="1193075"/>
            <a:ext cx="4667700" cy="4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4800" b="1" dirty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HEINO</a:t>
            </a:r>
            <a:r>
              <a:rPr lang="et" sz="4800" b="1" dirty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PARS</a:t>
            </a:r>
            <a:endParaRPr sz="4800" b="1" dirty="0">
              <a:solidFill>
                <a:srgbClr val="1155CC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1155CC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600" b="1" dirty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</a:t>
            </a:r>
            <a:r>
              <a:rPr lang="et" sz="3600" b="1" dirty="0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	Estonian 	animation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600" b="1" dirty="0" smtClean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t" sz="3600" b="1" dirty="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GRAND OLD MAN</a:t>
            </a:r>
            <a:endParaRPr sz="3600" b="1" dirty="0">
              <a:solidFill>
                <a:srgbClr val="1155CC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328" y="4451931"/>
            <a:ext cx="926672" cy="55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187" y="0"/>
            <a:ext cx="5902690" cy="390418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522150" y="0"/>
            <a:ext cx="80997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600" b="1" dirty="0" smtClean="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HE WAS BORN IN TARVASTU</a:t>
            </a:r>
            <a:endParaRPr sz="3600" b="1" dirty="0">
              <a:solidFill>
                <a:srgbClr val="00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504" y="4588716"/>
            <a:ext cx="926672" cy="55478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1263721" y="3904181"/>
            <a:ext cx="6760396" cy="123932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  <a:p>
            <a:pPr lvl="0" algn="ctr"/>
            <a:endParaRPr lang="et-E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  <a:p>
            <a:pPr lvl="0" algn="ctr"/>
            <a:endParaRPr lang="et-E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  <a:p>
            <a:pPr lvl="0" algn="ctr"/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He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t-E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lived</a:t>
            </a:r>
            <a:r>
              <a:rPr lang="et-E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 in Mustla in </a:t>
            </a:r>
            <a:r>
              <a:rPr lang="et-E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t-E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t-E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childhood</a:t>
            </a:r>
            <a:r>
              <a:rPr lang="et-E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. </a:t>
            </a:r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It’s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where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our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school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is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. </a:t>
            </a:r>
            <a:r>
              <a:rPr lang="en-US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 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childhood home was </a:t>
            </a:r>
            <a:r>
              <a:rPr lang="en-US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huge</a:t>
            </a:r>
            <a:r>
              <a:rPr lang="en-US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inspiration for his future creative work</a:t>
            </a:r>
            <a:r>
              <a:rPr lang="en-US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t-E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/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interested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</a:t>
            </a:r>
            <a:r>
              <a:rPr lang="et-E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nature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lvl="0" algn="ctr"/>
            <a:endParaRPr lang="et-E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/>
            <a:endParaRPr lang="en-US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/>
            <a:r>
              <a:rPr lang="et-EE" dirty="0" smtClean="0">
                <a:solidFill>
                  <a:srgbClr val="0070C0"/>
                </a:solidFill>
              </a:rPr>
              <a:t> </a:t>
            </a:r>
            <a:endParaRPr lang="et-E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752" y="0"/>
            <a:ext cx="7654261" cy="379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328" y="4588716"/>
            <a:ext cx="926672" cy="55478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565079" y="3863083"/>
            <a:ext cx="7756988" cy="1280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100"/>
            </a:pPr>
            <a:endParaRPr lang="et-E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buClr>
                <a:schemeClr val="dk1"/>
              </a:buClr>
              <a:buSzPts val="1100"/>
            </a:pPr>
            <a:endParaRPr lang="et-E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Heino</a:t>
            </a:r>
            <a:r>
              <a:rPr lang="en-US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Pars is the man, who turned insects into actors</a:t>
            </a:r>
            <a:r>
              <a:rPr lang="en-US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endParaRPr lang="en-US" dirty="0"/>
          </a:p>
          <a:p>
            <a:pPr lvl="0" algn="ctr"/>
            <a:r>
              <a:rPr lang="et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was the </a:t>
            </a:r>
            <a:r>
              <a:rPr lang="et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 director of </a:t>
            </a:r>
            <a:r>
              <a:rPr lang="et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animafilms </a:t>
            </a:r>
            <a:r>
              <a:rPr lang="et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world who bonded wildlife with </a:t>
            </a:r>
            <a:r>
              <a:rPr lang="et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animation. 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 films speak about nature in their own warm and funny way. </a:t>
            </a:r>
          </a:p>
          <a:p>
            <a:pPr algn="ctr"/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946" y="0"/>
            <a:ext cx="7566624" cy="370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898" y="4513576"/>
            <a:ext cx="926672" cy="55478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688368" y="3825198"/>
            <a:ext cx="7263830" cy="1318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Creating animation films for children was his hobby and work, which he loved very much.</a:t>
            </a:r>
          </a:p>
          <a:p>
            <a:pPr algn="ctr"/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184" y="143004"/>
            <a:ext cx="6147244" cy="345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328" y="4656793"/>
            <a:ext cx="926672" cy="55478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863029" y="3760342"/>
            <a:ext cx="7222733" cy="1383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100"/>
            </a:pPr>
            <a:endParaRPr lang="et-E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buClr>
                <a:schemeClr val="dk1"/>
              </a:buClr>
              <a:buSzPts val="1100"/>
            </a:pPr>
            <a:endParaRPr lang="et-E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Heino</a:t>
            </a:r>
            <a:r>
              <a:rPr lang="en-US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Pars has said: “It’s amazingly </a:t>
            </a:r>
            <a:r>
              <a:rPr lang="en-US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t-E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xc</a:t>
            </a:r>
            <a:r>
              <a:rPr lang="en-US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iting</a:t>
            </a:r>
            <a:r>
              <a:rPr lang="en-US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knee down on the grass and see the miracles of living nature inside it. I just have to put it into animations so the children can see it, too“</a:t>
            </a:r>
          </a:p>
          <a:p>
            <a:pPr lvl="0"/>
            <a:endParaRPr lang="en-US" dirty="0"/>
          </a:p>
          <a:p>
            <a:pPr algn="ctr"/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670" y="27011"/>
            <a:ext cx="6726161" cy="41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328" y="4588716"/>
            <a:ext cx="926672" cy="55478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821933" y="4232953"/>
            <a:ext cx="7212458" cy="910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Children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love </a:t>
            </a:r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his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films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very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much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teachers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use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them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 </a:t>
            </a:r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school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natural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science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t-EE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classes</a:t>
            </a:r>
            <a:r>
              <a:rPr lang="et-EE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t-E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9128" cy="2547991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28" y="-23759"/>
            <a:ext cx="4304872" cy="5143500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1"/>
            <a:ext cx="483912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468" y="1150706"/>
            <a:ext cx="43151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400" dirty="0" smtClean="0">
                <a:solidFill>
                  <a:schemeClr val="accent3">
                    <a:lumMod val="75000"/>
                  </a:schemeClr>
                </a:solidFill>
                <a:latin typeface="Permanent Marker" panose="020B0604020202020204" charset="0"/>
              </a:rPr>
              <a:t>Pärtel Tall</a:t>
            </a:r>
          </a:p>
          <a:p>
            <a:endParaRPr lang="et-EE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t-EE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t-EE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t-EE" sz="2800" dirty="0" smtClean="0">
                <a:solidFill>
                  <a:schemeClr val="accent3">
                    <a:lumMod val="75000"/>
                  </a:schemeClr>
                </a:solidFill>
                <a:latin typeface="Permanent Marker" panose="020B0604020202020204" charset="0"/>
              </a:rPr>
              <a:t>A modern </a:t>
            </a:r>
            <a:r>
              <a:rPr lang="et-EE" sz="2800" dirty="0" err="1" smtClean="0">
                <a:solidFill>
                  <a:schemeClr val="accent3">
                    <a:lumMod val="75000"/>
                  </a:schemeClr>
                </a:solidFill>
                <a:latin typeface="Permanent Marker" panose="020B0604020202020204" charset="0"/>
              </a:rPr>
              <a:t>day</a:t>
            </a:r>
            <a:r>
              <a:rPr lang="et-EE" sz="2800" dirty="0" smtClean="0">
                <a:solidFill>
                  <a:schemeClr val="accent3">
                    <a:lumMod val="75000"/>
                  </a:schemeClr>
                </a:solidFill>
                <a:latin typeface="Permanent Marker" panose="020B0604020202020204" charset="0"/>
              </a:rPr>
              <a:t>  </a:t>
            </a:r>
            <a:r>
              <a:rPr lang="et-EE" sz="2800" dirty="0" err="1" smtClean="0">
                <a:solidFill>
                  <a:schemeClr val="accent3">
                    <a:lumMod val="75000"/>
                  </a:schemeClr>
                </a:solidFill>
                <a:latin typeface="Permanent Marker" panose="020B0604020202020204" charset="0"/>
              </a:rPr>
              <a:t>animator</a:t>
            </a:r>
            <a:endParaRPr lang="et-EE" sz="2800" dirty="0" smtClean="0">
              <a:solidFill>
                <a:schemeClr val="accent3">
                  <a:lumMod val="75000"/>
                </a:schemeClr>
              </a:solidFill>
              <a:latin typeface="Permanent Marker" panose="020B0604020202020204" charset="0"/>
            </a:endParaRP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780" y="45887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</TotalTime>
  <Words>428</Words>
  <Application>Microsoft Office PowerPoint</Application>
  <PresentationFormat>Ekraaniseanss (16:9)</PresentationFormat>
  <Paragraphs>46</Paragraphs>
  <Slides>14</Slides>
  <Notes>7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18" baseType="lpstr">
      <vt:lpstr>Comic Sans MS</vt:lpstr>
      <vt:lpstr>Arial</vt:lpstr>
      <vt:lpstr>Permanent Marker</vt:lpstr>
      <vt:lpstr>Simple Light</vt:lpstr>
      <vt:lpstr>Estonian animators The first and latest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Kasutaja</dc:creator>
  <cp:lastModifiedBy>Kasutaja</cp:lastModifiedBy>
  <cp:revision>33</cp:revision>
  <dcterms:modified xsi:type="dcterms:W3CDTF">2021-05-30T18:52:07Z</dcterms:modified>
</cp:coreProperties>
</file>