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473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8437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5919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45307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3499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3695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8678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263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951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1695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109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943DE-1CA7-4B49-A57A-63D26F44F452}" type="datetimeFigureOut">
              <a:rPr lang="et-EE" smtClean="0"/>
              <a:t>13.10.2021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D647-3E32-406D-B6FA-7053F2CA045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1108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err="1" smtClean="0"/>
              <a:t>Bulgarian</a:t>
            </a:r>
            <a:r>
              <a:rPr lang="et-EE" dirty="0" smtClean="0"/>
              <a:t> </a:t>
            </a:r>
            <a:r>
              <a:rPr lang="et-EE" dirty="0" err="1" smtClean="0"/>
              <a:t>virtual</a:t>
            </a:r>
            <a:r>
              <a:rPr lang="et-EE" dirty="0" smtClean="0"/>
              <a:t> meeting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err="1" smtClean="0"/>
              <a:t>May</a:t>
            </a:r>
            <a:r>
              <a:rPr lang="et-EE" dirty="0" smtClean="0"/>
              <a:t> 2021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" y="0"/>
            <a:ext cx="11887200" cy="2627290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5" y="5478418"/>
            <a:ext cx="45624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87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Ready</a:t>
            </a:r>
            <a:r>
              <a:rPr lang="et-EE" dirty="0" smtClean="0"/>
              <a:t> and </a:t>
            </a:r>
            <a:r>
              <a:rPr lang="et-EE" dirty="0" err="1" smtClean="0"/>
              <a:t>excited</a:t>
            </a:r>
            <a:endParaRPr lang="et-EE" dirty="0"/>
          </a:p>
        </p:txBody>
      </p:sp>
      <p:pic>
        <p:nvPicPr>
          <p:cNvPr id="8" name="Sisu kohatäid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3" y="2173354"/>
            <a:ext cx="5356463" cy="4253204"/>
          </a:xfrm>
        </p:spPr>
      </p:pic>
      <p:pic>
        <p:nvPicPr>
          <p:cNvPr id="10" name="Pil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3354"/>
            <a:ext cx="5443044" cy="42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95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In </a:t>
            </a:r>
            <a:r>
              <a:rPr lang="et-EE" dirty="0" err="1" smtClean="0"/>
              <a:t>action</a:t>
            </a:r>
            <a:r>
              <a:rPr lang="et-EE" dirty="0" smtClean="0"/>
              <a:t> </a:t>
            </a:r>
            <a:r>
              <a:rPr lang="et-EE" dirty="0" err="1" smtClean="0"/>
              <a:t>with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Bulgarian</a:t>
            </a:r>
            <a:r>
              <a:rPr lang="et-EE" dirty="0" smtClean="0"/>
              <a:t> </a:t>
            </a:r>
            <a:r>
              <a:rPr lang="et-EE" dirty="0" err="1" smtClean="0"/>
              <a:t>bull</a:t>
            </a:r>
            <a:r>
              <a:rPr lang="et-EE" dirty="0" smtClean="0"/>
              <a:t>. </a:t>
            </a:r>
            <a:r>
              <a:rPr lang="et-EE" dirty="0" err="1" smtClean="0"/>
              <a:t>Trip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culture</a:t>
            </a:r>
            <a:r>
              <a:rPr lang="et-EE" dirty="0" smtClean="0"/>
              <a:t>.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4443211" cy="2998499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721" y="1568819"/>
            <a:ext cx="3832524" cy="2874393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5" y="3783169"/>
            <a:ext cx="4099775" cy="3074831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22" y="3800049"/>
            <a:ext cx="4077267" cy="305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3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t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41315" b="8544"/>
          <a:stretch/>
        </p:blipFill>
        <p:spPr>
          <a:xfrm>
            <a:off x="1455313" y="3419341"/>
            <a:ext cx="9071020" cy="3438659"/>
          </a:xfrm>
          <a:prstGeom prst="rect">
            <a:avLst/>
          </a:prstGeom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A „</a:t>
            </a:r>
            <a:r>
              <a:rPr lang="et-EE" dirty="0" err="1" smtClean="0"/>
              <a:t>trip</a:t>
            </a:r>
            <a:r>
              <a:rPr lang="et-EE" dirty="0" smtClean="0"/>
              <a:t>“ </a:t>
            </a:r>
            <a:r>
              <a:rPr lang="et-EE" dirty="0" err="1" smtClean="0"/>
              <a:t>to</a:t>
            </a:r>
            <a:r>
              <a:rPr lang="et-EE" dirty="0" smtClean="0"/>
              <a:t> Varna </a:t>
            </a:r>
            <a:r>
              <a:rPr lang="et-EE" dirty="0" err="1" smtClean="0"/>
              <a:t>Culture</a:t>
            </a:r>
            <a:r>
              <a:rPr lang="et-EE" dirty="0" smtClean="0"/>
              <a:t> </a:t>
            </a:r>
            <a:r>
              <a:rPr lang="et-EE" dirty="0" err="1" smtClean="0"/>
              <a:t>Center</a:t>
            </a:r>
            <a:endParaRPr lang="et-EE" dirty="0"/>
          </a:p>
        </p:txBody>
      </p:sp>
      <p:pic>
        <p:nvPicPr>
          <p:cNvPr id="5" name="Sisu kohatäide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5407" r="4493" b="8761"/>
          <a:stretch/>
        </p:blipFill>
        <p:spPr>
          <a:xfrm rot="5400000">
            <a:off x="847742" y="1169097"/>
            <a:ext cx="2691686" cy="3734873"/>
          </a:xfr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86" y="1690687"/>
            <a:ext cx="3570335" cy="3010101"/>
          </a:xfrm>
          <a:prstGeom prst="rect">
            <a:avLst/>
          </a:prstGeom>
        </p:spPr>
      </p:pic>
      <p:pic>
        <p:nvPicPr>
          <p:cNvPr id="7" name="Pil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15700" y="1242072"/>
            <a:ext cx="2691689" cy="358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3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Lego</a:t>
            </a:r>
            <a:r>
              <a:rPr lang="et-EE" dirty="0" smtClean="0"/>
              <a:t> </a:t>
            </a:r>
            <a:r>
              <a:rPr lang="et-EE" dirty="0" err="1" smtClean="0"/>
              <a:t>animation</a:t>
            </a:r>
            <a:r>
              <a:rPr lang="et-EE" dirty="0" smtClean="0"/>
              <a:t>. </a:t>
            </a:r>
            <a:r>
              <a:rPr lang="et-EE" dirty="0" err="1" smtClean="0"/>
              <a:t>Fun-fun</a:t>
            </a:r>
            <a:r>
              <a:rPr lang="et-EE" dirty="0" smtClean="0"/>
              <a:t>!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48" y="2044566"/>
            <a:ext cx="7534141" cy="4716842"/>
          </a:xfrm>
        </p:spPr>
      </p:pic>
    </p:spTree>
    <p:extLst>
      <p:ext uri="{BB962C8B-B14F-4D97-AF65-F5344CB8AC3E}">
        <p14:creationId xmlns:p14="http://schemas.microsoft.com/office/powerpoint/2010/main" val="3029846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We</a:t>
            </a:r>
            <a:r>
              <a:rPr lang="et-EE" dirty="0" smtClean="0"/>
              <a:t> made </a:t>
            </a:r>
            <a:r>
              <a:rPr lang="et-EE" dirty="0" err="1" smtClean="0"/>
              <a:t>Bulgarian</a:t>
            </a:r>
            <a:r>
              <a:rPr lang="et-EE" dirty="0" smtClean="0"/>
              <a:t> </a:t>
            </a:r>
            <a:r>
              <a:rPr lang="et-EE" dirty="0" err="1" smtClean="0"/>
              <a:t>national</a:t>
            </a:r>
            <a:r>
              <a:rPr lang="et-EE" dirty="0" smtClean="0"/>
              <a:t> salad!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2031687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769773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38</Words>
  <Application>Microsoft Office PowerPoint</Application>
  <PresentationFormat>Laiekraan</PresentationFormat>
  <Paragraphs>7</Paragraphs>
  <Slides>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Office'i kujundus</vt:lpstr>
      <vt:lpstr>Bulgarian virtual meeting</vt:lpstr>
      <vt:lpstr>Ready and excited</vt:lpstr>
      <vt:lpstr>In action with the Bulgarian bull. Trip to culture.</vt:lpstr>
      <vt:lpstr>A „trip“ to Varna Culture Center</vt:lpstr>
      <vt:lpstr>Lego animation. Fun-fun!</vt:lpstr>
      <vt:lpstr>We made Bulgarian national salad!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Bulgarian virtuaal meeting</dc:title>
  <dc:creator>Kasutaja</dc:creator>
  <cp:lastModifiedBy>Kasutaja</cp:lastModifiedBy>
  <cp:revision>9</cp:revision>
  <dcterms:created xsi:type="dcterms:W3CDTF">2021-10-13T14:35:39Z</dcterms:created>
  <dcterms:modified xsi:type="dcterms:W3CDTF">2021-10-13T14:55:10Z</dcterms:modified>
</cp:coreProperties>
</file>