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2" r:id="rId4"/>
    <p:sldId id="258" r:id="rId5"/>
    <p:sldId id="271" r:id="rId6"/>
    <p:sldId id="259" r:id="rId7"/>
    <p:sldId id="270" r:id="rId8"/>
    <p:sldId id="260" r:id="rId9"/>
    <p:sldId id="269" r:id="rId10"/>
    <p:sldId id="261" r:id="rId11"/>
    <p:sldId id="268" r:id="rId12"/>
    <p:sldId id="262" r:id="rId13"/>
    <p:sldId id="273" r:id="rId14"/>
    <p:sldId id="274" r:id="rId15"/>
    <p:sldId id="266" r:id="rId16"/>
    <p:sldId id="264" r:id="rId17"/>
    <p:sldId id="267" r:id="rId18"/>
    <p:sldId id="265" r:id="rId19"/>
    <p:sldId id="276" r:id="rId20"/>
    <p:sldId id="275" r:id="rId2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86" autoAdjust="0"/>
    <p:restoredTop sz="94660"/>
  </p:normalViewPr>
  <p:slideViewPr>
    <p:cSldViewPr snapToGrid="0" showGuides="1">
      <p:cViewPr varScale="1">
        <p:scale>
          <a:sx n="73" d="100"/>
          <a:sy n="73" d="100"/>
        </p:scale>
        <p:origin x="6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764C7-DA09-2848-876A-33BA276787C6}" type="datetimeFigureOut">
              <a:rPr lang="pt-PT" smtClean="0"/>
              <a:t>22/07/2021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 do texto de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01D54-206F-1441-933E-10E1CEAC7084}" type="slidenum">
              <a:rPr lang="pt-PT" smtClean="0"/>
              <a:t>‹nº›</a:t>
            </a:fld>
            <a:endParaRPr lang="pt-PT"/>
          </a:p>
        </p:txBody>
      </p:sp>
    </p:spTree>
    <p:extLst>
      <p:ext uri="{BB962C8B-B14F-4D97-AF65-F5344CB8AC3E}">
        <p14:creationId xmlns:p14="http://schemas.microsoft.com/office/powerpoint/2010/main" val="36900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pt-PT" smtClean="0"/>
              <a:t>Clique para editar o estilo</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D24D8095-86F9-49FF-98C1-4AD4A6171C27}" type="datetimeFigureOut">
              <a:rPr lang="pt-PT" smtClean="0"/>
              <a:t>22/07/2021</a:t>
            </a:fld>
            <a:endParaRPr lang="pt-PT"/>
          </a:p>
        </p:txBody>
      </p:sp>
      <p:sp>
        <p:nvSpPr>
          <p:cNvPr id="5" name="Footer Placeholder 4"/>
          <p:cNvSpPr>
            <a:spLocks noGrp="1"/>
          </p:cNvSpPr>
          <p:nvPr>
            <p:ph type="ftr" sz="quarter" idx="11"/>
          </p:nvPr>
        </p:nvSpPr>
        <p:spPr>
          <a:xfrm>
            <a:off x="1565393" y="5357593"/>
            <a:ext cx="6713127" cy="365125"/>
          </a:xfrm>
        </p:spPr>
        <p:txBody>
          <a:bodyPr/>
          <a:lstStyle/>
          <a:p>
            <a:endParaRPr lang="pt-PT"/>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71704156-0325-417C-B9F5-609388048F2A}"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nchor="ct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D24D8095-86F9-49FF-98C1-4AD4A6171C27}" type="datetimeFigureOut">
              <a:rPr lang="pt-PT" smtClean="0"/>
              <a:t>22/07/2021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1704156-0325-417C-B9F5-609388048F2A}"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pt-PT" smtClean="0"/>
              <a:t>Clique para editar o estilo</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D24D8095-86F9-49FF-98C1-4AD4A6171C27}" type="datetimeFigureOut">
              <a:rPr lang="pt-PT" smtClean="0"/>
              <a:t>22/07/2021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1704156-0325-417C-B9F5-609388048F2A}"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D24D8095-86F9-49FF-98C1-4AD4A6171C27}" type="datetimeFigureOut">
              <a:rPr lang="pt-PT" smtClean="0"/>
              <a:t>22/07/2021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1704156-0325-417C-B9F5-609388048F2A}"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pt-PT" smtClean="0"/>
              <a:t>Clique para editar o estilo</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D24D8095-86F9-49FF-98C1-4AD4A6171C27}" type="datetimeFigureOut">
              <a:rPr lang="pt-PT" smtClean="0"/>
              <a:t>22/07/2021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1704156-0325-417C-B9F5-609388048F2A}" type="slidenum">
              <a:rPr lang="pt-PT" smtClean="0"/>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5" name="Date Placeholder 4"/>
          <p:cNvSpPr>
            <a:spLocks noGrp="1"/>
          </p:cNvSpPr>
          <p:nvPr>
            <p:ph type="dt" sz="half" idx="10"/>
          </p:nvPr>
        </p:nvSpPr>
        <p:spPr/>
        <p:txBody>
          <a:bodyPr/>
          <a:lstStyle/>
          <a:p>
            <a:fld id="{D24D8095-86F9-49FF-98C1-4AD4A6171C27}" type="datetimeFigureOut">
              <a:rPr lang="pt-PT" smtClean="0"/>
              <a:t>22/07/2021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1704156-0325-417C-B9F5-609388048F2A}" type="slidenum">
              <a:rPr lang="pt-PT" smtClean="0"/>
              <a:t>‹nº›</a:t>
            </a:fld>
            <a:endParaRPr lang="pt-PT"/>
          </a:p>
        </p:txBody>
      </p:sp>
      <p:sp>
        <p:nvSpPr>
          <p:cNvPr id="9" name="Content Placeholder 8"/>
          <p:cNvSpPr>
            <a:spLocks noGrp="1"/>
          </p:cNvSpPr>
          <p:nvPr>
            <p:ph sz="quarter" idx="13"/>
          </p:nvPr>
        </p:nvSpPr>
        <p:spPr>
          <a:xfrm>
            <a:off x="1731264" y="2121407"/>
            <a:ext cx="4267200" cy="360273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Date Placeholder 6"/>
          <p:cNvSpPr>
            <a:spLocks noGrp="1"/>
          </p:cNvSpPr>
          <p:nvPr>
            <p:ph type="dt" sz="half" idx="10"/>
          </p:nvPr>
        </p:nvSpPr>
        <p:spPr/>
        <p:txBody>
          <a:bodyPr/>
          <a:lstStyle/>
          <a:p>
            <a:fld id="{D24D8095-86F9-49FF-98C1-4AD4A6171C27}" type="datetimeFigureOut">
              <a:rPr lang="pt-PT" smtClean="0"/>
              <a:t>22/07/2021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1704156-0325-417C-B9F5-609388048F2A}" type="slidenum">
              <a:rPr lang="pt-PT" smtClean="0"/>
              <a:t>‹nº›</a:t>
            </a:fld>
            <a:endParaRPr lang="pt-PT"/>
          </a:p>
        </p:txBody>
      </p:sp>
      <p:sp>
        <p:nvSpPr>
          <p:cNvPr id="11" name="Content Placeholder 10"/>
          <p:cNvSpPr>
            <a:spLocks noGrp="1"/>
          </p:cNvSpPr>
          <p:nvPr>
            <p:ph sz="quarter" idx="13"/>
          </p:nvPr>
        </p:nvSpPr>
        <p:spPr>
          <a:xfrm>
            <a:off x="1731264" y="2944368"/>
            <a:ext cx="4303776" cy="277977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D24D8095-86F9-49FF-98C1-4AD4A6171C27}" type="datetimeFigureOut">
              <a:rPr lang="pt-PT" smtClean="0"/>
              <a:t>22/07/2021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1704156-0325-417C-B9F5-609388048F2A}"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D8095-86F9-49FF-98C1-4AD4A6171C27}" type="datetimeFigureOut">
              <a:rPr lang="pt-PT" smtClean="0"/>
              <a:t>22/07/2021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1704156-0325-417C-B9F5-609388048F2A}"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pt-PT" smtClean="0"/>
              <a:t>Clique para editar o estilo</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rot="60000">
            <a:off x="8455598" y="5885673"/>
            <a:ext cx="1618428" cy="365125"/>
          </a:xfrm>
        </p:spPr>
        <p:txBody>
          <a:bodyPr/>
          <a:lstStyle/>
          <a:p>
            <a:fld id="{D24D8095-86F9-49FF-98C1-4AD4A6171C27}" type="datetimeFigureOut">
              <a:rPr lang="pt-PT" smtClean="0"/>
              <a:t>22/07/2021</a:t>
            </a:fld>
            <a:endParaRPr lang="pt-PT"/>
          </a:p>
        </p:txBody>
      </p:sp>
      <p:sp>
        <p:nvSpPr>
          <p:cNvPr id="6" name="Footer Placeholder 5"/>
          <p:cNvSpPr>
            <a:spLocks noGrp="1"/>
          </p:cNvSpPr>
          <p:nvPr>
            <p:ph type="ftr" sz="quarter" idx="11"/>
          </p:nvPr>
        </p:nvSpPr>
        <p:spPr>
          <a:xfrm rot="-60000">
            <a:off x="1219406" y="5829262"/>
            <a:ext cx="4696809" cy="365125"/>
          </a:xfrm>
        </p:spPr>
        <p:txBody>
          <a:bodyPr/>
          <a:lstStyle/>
          <a:p>
            <a:endParaRPr lang="pt-PT"/>
          </a:p>
        </p:txBody>
      </p:sp>
      <p:sp>
        <p:nvSpPr>
          <p:cNvPr id="7" name="Slide Number Placeholder 6"/>
          <p:cNvSpPr>
            <a:spLocks noGrp="1"/>
          </p:cNvSpPr>
          <p:nvPr>
            <p:ph type="sldNum" sz="quarter" idx="12"/>
          </p:nvPr>
        </p:nvSpPr>
        <p:spPr>
          <a:xfrm rot="60000">
            <a:off x="10076418" y="5896962"/>
            <a:ext cx="738697" cy="365125"/>
          </a:xfrm>
        </p:spPr>
        <p:txBody>
          <a:bodyPr/>
          <a:lstStyle/>
          <a:p>
            <a:fld id="{71704156-0325-417C-B9F5-609388048F2A}"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pt-PT" smtClean="0"/>
              <a:t>Clique para editar o estilo</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rot="60000">
            <a:off x="8461249" y="5888738"/>
            <a:ext cx="1618428" cy="365125"/>
          </a:xfrm>
        </p:spPr>
        <p:txBody>
          <a:bodyPr/>
          <a:lstStyle/>
          <a:p>
            <a:fld id="{D24D8095-86F9-49FF-98C1-4AD4A6171C27}" type="datetimeFigureOut">
              <a:rPr lang="pt-PT" smtClean="0"/>
              <a:t>22/07/2021</a:t>
            </a:fld>
            <a:endParaRPr lang="pt-PT"/>
          </a:p>
        </p:txBody>
      </p:sp>
      <p:sp>
        <p:nvSpPr>
          <p:cNvPr id="6" name="Footer Placeholder 5"/>
          <p:cNvSpPr>
            <a:spLocks noGrp="1"/>
          </p:cNvSpPr>
          <p:nvPr>
            <p:ph type="ftr" sz="quarter" idx="11"/>
          </p:nvPr>
        </p:nvSpPr>
        <p:spPr>
          <a:xfrm rot="-60000">
            <a:off x="1219426" y="5831038"/>
            <a:ext cx="4425391" cy="365125"/>
          </a:xfrm>
        </p:spPr>
        <p:txBody>
          <a:bodyPr/>
          <a:lstStyle/>
          <a:p>
            <a:endParaRPr lang="pt-PT"/>
          </a:p>
        </p:txBody>
      </p:sp>
      <p:sp>
        <p:nvSpPr>
          <p:cNvPr id="7" name="Slide Number Placeholder 6"/>
          <p:cNvSpPr>
            <a:spLocks noGrp="1"/>
          </p:cNvSpPr>
          <p:nvPr>
            <p:ph type="sldNum" sz="quarter" idx="12"/>
          </p:nvPr>
        </p:nvSpPr>
        <p:spPr>
          <a:xfrm rot="60000">
            <a:off x="10082786" y="5900027"/>
            <a:ext cx="738697" cy="365125"/>
          </a:xfrm>
        </p:spPr>
        <p:txBody>
          <a:bodyPr/>
          <a:lstStyle/>
          <a:p>
            <a:fld id="{71704156-0325-417C-B9F5-609388048F2A}"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24D8095-86F9-49FF-98C1-4AD4A6171C27}" type="datetimeFigureOut">
              <a:rPr lang="pt-PT" smtClean="0"/>
              <a:t>22/07/2021</a:t>
            </a:fld>
            <a:endParaRPr lang="pt-PT"/>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pt-PT"/>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1704156-0325-417C-B9F5-609388048F2A}"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42865" y="2069315"/>
            <a:ext cx="7631291" cy="1828090"/>
          </a:xfrm>
        </p:spPr>
        <p:txBody>
          <a:bodyPr>
            <a:normAutofit fontScale="90000"/>
          </a:bodyPr>
          <a:lstStyle/>
          <a:p>
            <a:r>
              <a:rPr lang="pt-PT" dirty="0" err="1" smtClean="0">
                <a:solidFill>
                  <a:srgbClr val="FF0000"/>
                </a:solidFill>
              </a:rPr>
              <a:t>Read</a:t>
            </a:r>
            <a:r>
              <a:rPr lang="pt-PT" dirty="0" smtClean="0">
                <a:solidFill>
                  <a:srgbClr val="FF0000"/>
                </a:solidFill>
              </a:rPr>
              <a:t> </a:t>
            </a:r>
            <a:r>
              <a:rPr lang="pt-PT" dirty="0" smtClean="0">
                <a:solidFill>
                  <a:srgbClr val="FF0000"/>
                </a:solidFill>
              </a:rPr>
              <a:t>to </a:t>
            </a:r>
            <a:r>
              <a:rPr lang="pt-PT" dirty="0" err="1" smtClean="0">
                <a:solidFill>
                  <a:srgbClr val="FF0000"/>
                </a:solidFill>
              </a:rPr>
              <a:t>Animate</a:t>
            </a:r>
            <a:r>
              <a:rPr lang="pt-PT" dirty="0" smtClean="0">
                <a:solidFill>
                  <a:srgbClr val="FF0000"/>
                </a:solidFill>
              </a:rPr>
              <a:t/>
            </a:r>
            <a:br>
              <a:rPr lang="pt-PT" dirty="0" smtClean="0">
                <a:solidFill>
                  <a:srgbClr val="FF0000"/>
                </a:solidFill>
              </a:rPr>
            </a:br>
            <a:r>
              <a:rPr lang="pt-PT" dirty="0" smtClean="0">
                <a:solidFill>
                  <a:srgbClr val="FF0000"/>
                </a:solidFill>
              </a:rPr>
              <a:t>Erasmus +</a:t>
            </a:r>
            <a:br>
              <a:rPr lang="pt-PT" dirty="0" smtClean="0">
                <a:solidFill>
                  <a:srgbClr val="FF0000"/>
                </a:solidFill>
              </a:rPr>
            </a:br>
            <a:r>
              <a:rPr lang="pt-PT" sz="2400" dirty="0">
                <a:solidFill>
                  <a:schemeClr val="accent1"/>
                </a:solidFill>
              </a:rPr>
              <a:t>V</a:t>
            </a:r>
            <a:r>
              <a:rPr lang="pt-PT" sz="2400" dirty="0" smtClean="0">
                <a:solidFill>
                  <a:schemeClr val="accent1"/>
                </a:solidFill>
              </a:rPr>
              <a:t>iagem à Polonia (</a:t>
            </a:r>
            <a:r>
              <a:rPr lang="pt-PT" sz="2400" dirty="0" err="1" smtClean="0">
                <a:solidFill>
                  <a:schemeClr val="accent1"/>
                </a:solidFill>
              </a:rPr>
              <a:t>Travel</a:t>
            </a:r>
            <a:r>
              <a:rPr lang="pt-PT" sz="2400" dirty="0" smtClean="0">
                <a:solidFill>
                  <a:schemeClr val="accent1"/>
                </a:solidFill>
              </a:rPr>
              <a:t> to Poland</a:t>
            </a:r>
            <a:r>
              <a:rPr lang="pt-PT" sz="2400" dirty="0"/>
              <a:t>)</a:t>
            </a:r>
            <a:endParaRPr lang="pt-PT" sz="2000" dirty="0"/>
          </a:p>
        </p:txBody>
      </p:sp>
      <p:sp>
        <p:nvSpPr>
          <p:cNvPr id="3" name="Subtítulo 2"/>
          <p:cNvSpPr>
            <a:spLocks noGrp="1"/>
          </p:cNvSpPr>
          <p:nvPr>
            <p:ph type="subTitle" idx="1"/>
          </p:nvPr>
        </p:nvSpPr>
        <p:spPr>
          <a:xfrm>
            <a:off x="2287882" y="4264993"/>
            <a:ext cx="7616239" cy="1524000"/>
          </a:xfrm>
        </p:spPr>
        <p:txBody>
          <a:bodyPr>
            <a:normAutofit lnSpcReduction="10000"/>
          </a:bodyPr>
          <a:lstStyle/>
          <a:p>
            <a:r>
              <a:rPr lang="pt-PT" sz="2600" dirty="0" smtClean="0"/>
              <a:t>Relatório realizado por/ </a:t>
            </a:r>
            <a:r>
              <a:rPr lang="pt-PT" sz="2600" dirty="0" err="1">
                <a:solidFill>
                  <a:schemeClr val="accent1"/>
                </a:solidFill>
              </a:rPr>
              <a:t>W</a:t>
            </a:r>
            <a:r>
              <a:rPr lang="pt-PT" sz="2600" dirty="0" err="1" smtClean="0">
                <a:solidFill>
                  <a:schemeClr val="accent1"/>
                </a:solidFill>
              </a:rPr>
              <a:t>ork</a:t>
            </a:r>
            <a:r>
              <a:rPr lang="pt-PT" sz="2600" dirty="0" smtClean="0">
                <a:solidFill>
                  <a:schemeClr val="accent1"/>
                </a:solidFill>
              </a:rPr>
              <a:t> </a:t>
            </a:r>
            <a:r>
              <a:rPr lang="pt-PT" sz="2600" dirty="0" err="1" smtClean="0">
                <a:solidFill>
                  <a:schemeClr val="accent1"/>
                </a:solidFill>
              </a:rPr>
              <a:t>done</a:t>
            </a:r>
            <a:r>
              <a:rPr lang="pt-PT" sz="2600" dirty="0" smtClean="0">
                <a:solidFill>
                  <a:schemeClr val="accent1"/>
                </a:solidFill>
              </a:rPr>
              <a:t> </a:t>
            </a:r>
            <a:r>
              <a:rPr lang="pt-PT" sz="2600" dirty="0" err="1" smtClean="0">
                <a:solidFill>
                  <a:schemeClr val="accent1"/>
                </a:solidFill>
              </a:rPr>
              <a:t>by</a:t>
            </a:r>
            <a:endParaRPr lang="pt-PT" sz="2600" dirty="0" smtClean="0">
              <a:solidFill>
                <a:schemeClr val="accent1"/>
              </a:solidFill>
            </a:endParaRPr>
          </a:p>
          <a:p>
            <a:pPr algn="l"/>
            <a:endParaRPr lang="pt-PT" dirty="0" smtClean="0"/>
          </a:p>
          <a:p>
            <a:pPr algn="l"/>
            <a:r>
              <a:rPr lang="pt-PT" sz="1800" dirty="0" smtClean="0"/>
              <a:t>6ºE- Rodrigo Almeida nº28, Diego Casanova nº 8</a:t>
            </a:r>
          </a:p>
          <a:p>
            <a:pPr algn="l"/>
            <a:r>
              <a:rPr lang="pt-PT" sz="1800" dirty="0" smtClean="0"/>
              <a:t>6ºF- Maria Freitas nº 17, Joana Freitas nº 10, Cataria Rey nº 4 </a:t>
            </a:r>
            <a:endParaRPr lang="pt-PT" sz="1800"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8940" y="1218029"/>
            <a:ext cx="1603893" cy="1702572"/>
          </a:xfrm>
          <a:prstGeom prst="rect">
            <a:avLst/>
          </a:prstGeom>
        </p:spPr>
      </p:pic>
    </p:spTree>
    <p:extLst>
      <p:ext uri="{BB962C8B-B14F-4D97-AF65-F5344CB8AC3E}">
        <p14:creationId xmlns:p14="http://schemas.microsoft.com/office/powerpoint/2010/main" val="139507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p:cNvSpPr>
            <a:spLocks noGrp="1"/>
          </p:cNvSpPr>
          <p:nvPr>
            <p:ph sz="quarter" idx="13"/>
          </p:nvPr>
        </p:nvSpPr>
        <p:spPr>
          <a:xfrm>
            <a:off x="1301858" y="1977864"/>
            <a:ext cx="4696606" cy="4035478"/>
          </a:xfrm>
        </p:spPr>
        <p:txBody>
          <a:bodyPr>
            <a:normAutofit fontScale="77500" lnSpcReduction="20000"/>
          </a:bodyPr>
          <a:lstStyle/>
          <a:p>
            <a:pPr marL="0" indent="0" algn="just">
              <a:lnSpc>
                <a:spcPct val="120000"/>
              </a:lnSpc>
              <a:buNone/>
            </a:pPr>
            <a:r>
              <a:rPr lang="pt-PT" sz="2600" dirty="0" smtClean="0"/>
              <a:t>No 4º dia apanhamos </a:t>
            </a:r>
            <a:r>
              <a:rPr lang="pt-PT" sz="2600" dirty="0"/>
              <a:t>o </a:t>
            </a:r>
            <a:r>
              <a:rPr lang="pt-PT" sz="2600" dirty="0" smtClean="0"/>
              <a:t>autocarro logo pela manhã com destino a </a:t>
            </a:r>
            <a:r>
              <a:rPr lang="pt-PT" sz="2600" dirty="0" err="1" smtClean="0"/>
              <a:t>Biessko-Biala</a:t>
            </a:r>
            <a:r>
              <a:rPr lang="pt-PT" sz="2600" dirty="0" smtClean="0"/>
              <a:t>. Visitamos um estúdio de filmes animados.  Almoçamos num restaurante típico. De tarde, visitamos um teatro de </a:t>
            </a:r>
            <a:r>
              <a:rPr lang="pt-PT" sz="2600" dirty="0"/>
              <a:t>marionetas </a:t>
            </a:r>
            <a:r>
              <a:rPr lang="pt-PT" sz="2600" dirty="0" smtClean="0"/>
              <a:t>e fizemos um pequeno workshop  onde aprendemos </a:t>
            </a:r>
            <a:r>
              <a:rPr lang="pt-PT" sz="2600" dirty="0"/>
              <a:t>a mexer </a:t>
            </a:r>
            <a:r>
              <a:rPr lang="pt-PT" sz="2600" dirty="0" smtClean="0"/>
              <a:t>com </a:t>
            </a:r>
            <a:r>
              <a:rPr lang="pt-PT" sz="2600" dirty="0" err="1" smtClean="0"/>
              <a:t>marinetas</a:t>
            </a:r>
            <a:r>
              <a:rPr lang="pt-PT" sz="2600" dirty="0" smtClean="0"/>
              <a:t>. Fizemos </a:t>
            </a:r>
            <a:r>
              <a:rPr lang="pt-PT" sz="2600" dirty="0"/>
              <a:t>vários jogos e fizemos uma pequena interpretação.</a:t>
            </a:r>
          </a:p>
          <a:p>
            <a:pPr marL="0" indent="0" algn="just">
              <a:lnSpc>
                <a:spcPct val="120000"/>
              </a:lnSpc>
              <a:buNone/>
            </a:pPr>
            <a:r>
              <a:rPr lang="pt-PT" sz="2600" dirty="0" smtClean="0"/>
              <a:t>Depois </a:t>
            </a:r>
            <a:r>
              <a:rPr lang="pt-PT" sz="2600" dirty="0"/>
              <a:t>passeamos um pouco </a:t>
            </a:r>
            <a:r>
              <a:rPr lang="pt-PT" sz="2600" dirty="0" smtClean="0"/>
              <a:t>pela cidade.  Mais um dia espetacular!</a:t>
            </a:r>
            <a:endParaRPr lang="pt-PT" sz="2600" dirty="0"/>
          </a:p>
          <a:p>
            <a:endParaRPr lang="pt-PT" dirty="0"/>
          </a:p>
        </p:txBody>
      </p:sp>
      <p:sp>
        <p:nvSpPr>
          <p:cNvPr id="6" name="Marcador de Posição de Conteúdo 5"/>
          <p:cNvSpPr>
            <a:spLocks noGrp="1"/>
          </p:cNvSpPr>
          <p:nvPr>
            <p:ph sz="quarter" idx="14"/>
          </p:nvPr>
        </p:nvSpPr>
        <p:spPr>
          <a:xfrm>
            <a:off x="6233417" y="2026325"/>
            <a:ext cx="4723883" cy="3605212"/>
          </a:xfrm>
        </p:spPr>
        <p:txBody>
          <a:bodyPr>
            <a:normAutofit/>
          </a:bodyPr>
          <a:lstStyle/>
          <a:p>
            <a:pPr marL="0" indent="0" algn="just">
              <a:buNone/>
            </a:pPr>
            <a:r>
              <a:rPr lang="en-US" sz="2000" dirty="0">
                <a:solidFill>
                  <a:srgbClr val="FF0000"/>
                </a:solidFill>
              </a:rPr>
              <a:t>On the 4th day we took the bus early in the morning to </a:t>
            </a:r>
            <a:r>
              <a:rPr lang="en-US" sz="2000" dirty="0" err="1">
                <a:solidFill>
                  <a:srgbClr val="FF0000"/>
                </a:solidFill>
              </a:rPr>
              <a:t>Biessko-Biata</a:t>
            </a:r>
            <a:r>
              <a:rPr lang="en-US" sz="2000" dirty="0">
                <a:solidFill>
                  <a:srgbClr val="FF0000"/>
                </a:solidFill>
              </a:rPr>
              <a:t>. We visited an animated movie studio. We had lunch in a typical restaurant. In the afternoon, we visited a puppet theater and did a small workshop where we learned to play with puppets. We played a lot of games and did a little interpretation</a:t>
            </a:r>
            <a:r>
              <a:rPr lang="en-US" sz="2000" dirty="0" smtClean="0">
                <a:solidFill>
                  <a:srgbClr val="FF0000"/>
                </a:solidFill>
              </a:rPr>
              <a:t>. Then </a:t>
            </a:r>
            <a:r>
              <a:rPr lang="en-US" sz="2000" dirty="0">
                <a:solidFill>
                  <a:srgbClr val="FF0000"/>
                </a:solidFill>
              </a:rPr>
              <a:t>we walked a little through the city. Another spectacular day!</a:t>
            </a:r>
            <a:endParaRPr lang="pt-PT" sz="2000" dirty="0">
              <a:solidFill>
                <a:srgbClr val="FF0000"/>
              </a:solidFill>
            </a:endParaRPr>
          </a:p>
        </p:txBody>
      </p:sp>
      <p:sp>
        <p:nvSpPr>
          <p:cNvPr id="7" name="Título 1"/>
          <p:cNvSpPr txBox="1">
            <a:spLocks/>
          </p:cNvSpPr>
          <p:nvPr/>
        </p:nvSpPr>
        <p:spPr>
          <a:xfrm>
            <a:off x="1460031" y="775379"/>
            <a:ext cx="9286993"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dirty="0" smtClean="0"/>
              <a:t>Dia 4/</a:t>
            </a:r>
            <a:r>
              <a:rPr lang="pt-PT" dirty="0" err="1" smtClean="0">
                <a:solidFill>
                  <a:srgbClr val="FF0000"/>
                </a:solidFill>
              </a:rPr>
              <a:t>Day</a:t>
            </a:r>
            <a:r>
              <a:rPr lang="pt-PT" dirty="0" smtClean="0">
                <a:solidFill>
                  <a:srgbClr val="FF0000"/>
                </a:solidFill>
              </a:rPr>
              <a:t> 4</a:t>
            </a:r>
            <a:endParaRPr lang="pt-PT" sz="2400" dirty="0">
              <a:solidFill>
                <a:srgbClr val="FF0000"/>
              </a:solidFill>
            </a:endParaRPr>
          </a:p>
        </p:txBody>
      </p:sp>
      <p:cxnSp>
        <p:nvCxnSpPr>
          <p:cNvPr id="8" name="Conexão Reta 7"/>
          <p:cNvCxnSpPr/>
          <p:nvPr/>
        </p:nvCxnSpPr>
        <p:spPr>
          <a:xfrm>
            <a:off x="6049380" y="2042829"/>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152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00818" y="3295913"/>
            <a:ext cx="3797547" cy="2849644"/>
          </a:xfrm>
        </p:spPr>
      </p:pic>
      <p:pic>
        <p:nvPicPr>
          <p:cNvPr id="7" name="Marcador de Posição de Conteúdo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8497092" y="1689946"/>
            <a:ext cx="2480888" cy="3870250"/>
          </a:xfrm>
        </p:spPr>
      </p:pic>
      <p:sp>
        <p:nvSpPr>
          <p:cNvPr id="5" name="Título 1"/>
          <p:cNvSpPr>
            <a:spLocks noGrp="1"/>
          </p:cNvSpPr>
          <p:nvPr>
            <p:ph type="title"/>
          </p:nvPr>
        </p:nvSpPr>
        <p:spPr>
          <a:xfrm>
            <a:off x="1856096" y="446570"/>
            <a:ext cx="9286993" cy="1563992"/>
          </a:xfrm>
        </p:spPr>
        <p:txBody>
          <a:bodyPr/>
          <a:lstStyle/>
          <a:p>
            <a:r>
              <a:rPr lang="pt-PT" dirty="0"/>
              <a:t>Dia 4</a:t>
            </a:r>
            <a:r>
              <a:rPr lang="pt-PT" dirty="0" smtClean="0"/>
              <a:t>/</a:t>
            </a:r>
            <a:r>
              <a:rPr lang="pt-PT" dirty="0" err="1" smtClean="0">
                <a:solidFill>
                  <a:srgbClr val="FF0000"/>
                </a:solidFill>
              </a:rPr>
              <a:t>Day</a:t>
            </a:r>
            <a:r>
              <a:rPr lang="pt-PT" dirty="0" smtClean="0">
                <a:solidFill>
                  <a:srgbClr val="FF0000"/>
                </a:solidFill>
              </a:rPr>
              <a:t> </a:t>
            </a:r>
            <a:r>
              <a:rPr lang="pt-PT" dirty="0">
                <a:solidFill>
                  <a:srgbClr val="FF0000"/>
                </a:solidFill>
              </a:rPr>
              <a:t>4</a:t>
            </a:r>
            <a:endParaRPr lang="pt-PT" sz="2400" dirty="0">
              <a:solidFill>
                <a:srgbClr val="FF0000"/>
              </a:solidFill>
            </a:endParaRPr>
          </a:p>
        </p:txBody>
      </p:sp>
      <p:pic>
        <p:nvPicPr>
          <p:cNvPr id="9" name="Marcador de Posição de Conteúdo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1936" y="1689946"/>
            <a:ext cx="2702718" cy="3870250"/>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439" y="1689946"/>
            <a:ext cx="1370303" cy="1364182"/>
          </a:xfrm>
          <a:prstGeom prst="rect">
            <a:avLst/>
          </a:prstGeom>
        </p:spPr>
      </p:pic>
    </p:spTree>
    <p:extLst>
      <p:ext uri="{BB962C8B-B14F-4D97-AF65-F5344CB8AC3E}">
        <p14:creationId xmlns:p14="http://schemas.microsoft.com/office/powerpoint/2010/main" val="892987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3"/>
          </p:nvPr>
        </p:nvSpPr>
        <p:spPr>
          <a:xfrm>
            <a:off x="1684770" y="2121407"/>
            <a:ext cx="4267200" cy="3602736"/>
          </a:xfrm>
        </p:spPr>
        <p:txBody>
          <a:bodyPr>
            <a:normAutofit/>
          </a:bodyPr>
          <a:lstStyle/>
          <a:p>
            <a:pPr marL="0" indent="0" algn="just">
              <a:buNone/>
            </a:pPr>
            <a:r>
              <a:rPr lang="pt-PT" sz="2000" dirty="0" smtClean="0"/>
              <a:t>No 5º dia visitamos a cidade velha de Cracóvia e assistimos a um pequeno espetáculo sobre a cidade. Depois de almoço visitamos um belíssimo museu subterrâneo </a:t>
            </a:r>
            <a:r>
              <a:rPr lang="pt-PT" sz="2000" dirty="0"/>
              <a:t>onde vimos como era Cracóvia antigamente e algumas das suas tradições. </a:t>
            </a:r>
            <a:r>
              <a:rPr lang="pt-PT" sz="2000" dirty="0" smtClean="0"/>
              <a:t>Este foi o dia para comparar algumas lembranças para a família.  No final das compras regressamos à escola de autocarro. Que bonita é a cidade de Cracóvia!</a:t>
            </a:r>
            <a:endParaRPr lang="pt-PT" sz="2000" dirty="0"/>
          </a:p>
        </p:txBody>
      </p:sp>
      <p:sp>
        <p:nvSpPr>
          <p:cNvPr id="4" name="Marcador de Posição de Conteúdo 3"/>
          <p:cNvSpPr>
            <a:spLocks noGrp="1"/>
          </p:cNvSpPr>
          <p:nvPr>
            <p:ph sz="quarter" idx="14"/>
          </p:nvPr>
        </p:nvSpPr>
        <p:spPr>
          <a:xfrm>
            <a:off x="6233418" y="2165807"/>
            <a:ext cx="4267200" cy="3605212"/>
          </a:xfrm>
        </p:spPr>
        <p:txBody>
          <a:bodyPr>
            <a:normAutofit/>
          </a:bodyPr>
          <a:lstStyle/>
          <a:p>
            <a:pPr marL="0" indent="0" algn="just">
              <a:buNone/>
            </a:pPr>
            <a:r>
              <a:rPr lang="en-US" sz="2000" dirty="0">
                <a:solidFill>
                  <a:srgbClr val="FF0000"/>
                </a:solidFill>
              </a:rPr>
              <a:t>On the 5th day we visited Krakow's old town and watched a small show about the city. After lunch we visited a beautiful underground museum where we saw what Krakow was like before and some of its traditions. This was the day to compare some family memories. At the end of shopping we return to school by bus. How beautiful is the city of Krakow!</a:t>
            </a:r>
            <a:endParaRPr lang="pt-PT" sz="2000" dirty="0">
              <a:solidFill>
                <a:srgbClr val="FF0000"/>
              </a:solidFill>
            </a:endParaRPr>
          </a:p>
        </p:txBody>
      </p:sp>
      <p:sp>
        <p:nvSpPr>
          <p:cNvPr id="6" name="Título 1"/>
          <p:cNvSpPr>
            <a:spLocks noGrp="1"/>
          </p:cNvSpPr>
          <p:nvPr>
            <p:ph type="title"/>
          </p:nvPr>
        </p:nvSpPr>
        <p:spPr/>
        <p:txBody>
          <a:bodyPr/>
          <a:lstStyle/>
          <a:p>
            <a:r>
              <a:rPr lang="pt-PT" dirty="0"/>
              <a:t>Dia 5</a:t>
            </a:r>
            <a:r>
              <a:rPr lang="pt-PT" dirty="0" smtClean="0"/>
              <a:t>/</a:t>
            </a:r>
            <a:r>
              <a:rPr lang="pt-PT" dirty="0" err="1" smtClean="0">
                <a:solidFill>
                  <a:srgbClr val="FF0000"/>
                </a:solidFill>
              </a:rPr>
              <a:t>Day</a:t>
            </a:r>
            <a:r>
              <a:rPr lang="pt-PT" dirty="0" smtClean="0">
                <a:solidFill>
                  <a:srgbClr val="FF0000"/>
                </a:solidFill>
              </a:rPr>
              <a:t> </a:t>
            </a:r>
            <a:r>
              <a:rPr lang="pt-PT" dirty="0">
                <a:solidFill>
                  <a:srgbClr val="FF0000"/>
                </a:solidFill>
              </a:rPr>
              <a:t>5</a:t>
            </a:r>
            <a:endParaRPr lang="pt-PT" sz="2400" dirty="0">
              <a:solidFill>
                <a:srgbClr val="FF0000"/>
              </a:solidFill>
            </a:endParaRPr>
          </a:p>
        </p:txBody>
      </p:sp>
      <p:cxnSp>
        <p:nvCxnSpPr>
          <p:cNvPr id="7" name="Conexão Reta 6"/>
          <p:cNvCxnSpPr/>
          <p:nvPr/>
        </p:nvCxnSpPr>
        <p:spPr>
          <a:xfrm>
            <a:off x="6095874" y="2182311"/>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1230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pt-PT" dirty="0"/>
              <a:t>Dia </a:t>
            </a:r>
            <a:r>
              <a:rPr lang="pt-PT" dirty="0" smtClean="0"/>
              <a:t>5/</a:t>
            </a:r>
            <a:r>
              <a:rPr lang="pt-PT" dirty="0" err="1" smtClean="0">
                <a:solidFill>
                  <a:srgbClr val="FF0000"/>
                </a:solidFill>
              </a:rPr>
              <a:t>Day</a:t>
            </a:r>
            <a:r>
              <a:rPr lang="pt-PT" dirty="0" smtClean="0">
                <a:solidFill>
                  <a:srgbClr val="FF0000"/>
                </a:solidFill>
              </a:rPr>
              <a:t> </a:t>
            </a:r>
            <a:r>
              <a:rPr lang="pt-PT" dirty="0">
                <a:solidFill>
                  <a:srgbClr val="FF0000"/>
                </a:solidFill>
              </a:rPr>
              <a:t>5</a:t>
            </a:r>
            <a:endParaRPr lang="pt-PT" sz="2400" dirty="0">
              <a:solidFill>
                <a:srgbClr val="FF0000"/>
              </a:solidFill>
            </a:endParaRPr>
          </a:p>
        </p:txBody>
      </p:sp>
      <p:pic>
        <p:nvPicPr>
          <p:cNvPr id="7" name="Marcador de Posição de Conteúdo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26463" y="2679244"/>
            <a:ext cx="3536924" cy="2652693"/>
          </a:xfrm>
        </p:spPr>
      </p:pic>
      <p:pic>
        <p:nvPicPr>
          <p:cNvPr id="10" name="Marcador de Posição de Conteúdo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8314485" y="2035684"/>
            <a:ext cx="2703909" cy="3939814"/>
          </a:xfr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977" y="2679243"/>
            <a:ext cx="3295918" cy="2652693"/>
          </a:xfrm>
          <a:prstGeom prst="rect">
            <a:avLst/>
          </a:prstGeom>
        </p:spPr>
      </p:pic>
    </p:spTree>
    <p:extLst>
      <p:ext uri="{BB962C8B-B14F-4D97-AF65-F5344CB8AC3E}">
        <p14:creationId xmlns:p14="http://schemas.microsoft.com/office/powerpoint/2010/main" val="1373453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3"/>
          </p:nvPr>
        </p:nvSpPr>
        <p:spPr>
          <a:xfrm>
            <a:off x="1193370" y="1966426"/>
            <a:ext cx="4809574" cy="4139905"/>
          </a:xfrm>
        </p:spPr>
        <p:txBody>
          <a:bodyPr>
            <a:noAutofit/>
          </a:bodyPr>
          <a:lstStyle/>
          <a:p>
            <a:pPr marL="0" indent="0" algn="just">
              <a:buNone/>
            </a:pPr>
            <a:r>
              <a:rPr lang="pt-PT" sz="2000" dirty="0" smtClean="0"/>
              <a:t>O 5º dia iniciou na escola com a continuação do workshop sobre animação com plasticina.  Depois fizemos uma visita guiada ao parque natural de </a:t>
            </a:r>
            <a:r>
              <a:rPr lang="pt-PT" sz="2000" dirty="0" err="1" smtClean="0"/>
              <a:t>Czajowicw</a:t>
            </a:r>
            <a:r>
              <a:rPr lang="pt-PT" sz="2000" dirty="0" smtClean="0"/>
              <a:t>. Nesse parque encontramos várias grutas e vários locais lindos e cheios de plantas. O parque tem mais de sete espécies de morcegos diferentes e uma espécie de aranha perigosa. Já na hora do almoço, fizemos uma fogueira onde assamos salsicha no espeto.  Regressamos à escola.</a:t>
            </a:r>
          </a:p>
        </p:txBody>
      </p:sp>
      <p:sp>
        <p:nvSpPr>
          <p:cNvPr id="4" name="Marcador de Posição de Conteúdo 3"/>
          <p:cNvSpPr>
            <a:spLocks noGrp="1"/>
          </p:cNvSpPr>
          <p:nvPr>
            <p:ph sz="quarter" idx="14"/>
          </p:nvPr>
        </p:nvSpPr>
        <p:spPr>
          <a:xfrm>
            <a:off x="6217920" y="1948831"/>
            <a:ext cx="4956358" cy="3605212"/>
          </a:xfrm>
        </p:spPr>
        <p:txBody>
          <a:bodyPr>
            <a:noAutofit/>
          </a:bodyPr>
          <a:lstStyle/>
          <a:p>
            <a:pPr marL="0" indent="0" algn="just">
              <a:lnSpc>
                <a:spcPct val="120000"/>
              </a:lnSpc>
              <a:buNone/>
            </a:pPr>
            <a:r>
              <a:rPr lang="en-US" sz="2000" dirty="0" smtClean="0">
                <a:solidFill>
                  <a:srgbClr val="FF0000"/>
                </a:solidFill>
              </a:rPr>
              <a:t>Day </a:t>
            </a:r>
            <a:r>
              <a:rPr lang="en-US" sz="2000" dirty="0">
                <a:solidFill>
                  <a:srgbClr val="FF0000"/>
                </a:solidFill>
              </a:rPr>
              <a:t>5 started at school with the continuation of the workshop on animation with </a:t>
            </a:r>
            <a:r>
              <a:rPr lang="en-US" sz="2000" dirty="0" err="1">
                <a:solidFill>
                  <a:srgbClr val="FF0000"/>
                </a:solidFill>
              </a:rPr>
              <a:t>plasticine</a:t>
            </a:r>
            <a:r>
              <a:rPr lang="en-US" sz="2000" dirty="0">
                <a:solidFill>
                  <a:srgbClr val="FF0000"/>
                </a:solidFill>
              </a:rPr>
              <a:t>. </a:t>
            </a:r>
            <a:r>
              <a:rPr lang="en-US" sz="2000" dirty="0" smtClean="0">
                <a:solidFill>
                  <a:srgbClr val="FF0000"/>
                </a:solidFill>
              </a:rPr>
              <a:t>Then, </a:t>
            </a:r>
            <a:r>
              <a:rPr lang="en-US" sz="2000" dirty="0">
                <a:solidFill>
                  <a:srgbClr val="FF0000"/>
                </a:solidFill>
              </a:rPr>
              <a:t>we took a guided tour of the </a:t>
            </a:r>
            <a:r>
              <a:rPr lang="en-US" sz="2000" dirty="0" err="1">
                <a:solidFill>
                  <a:srgbClr val="FF0000"/>
                </a:solidFill>
              </a:rPr>
              <a:t>Czajowicw</a:t>
            </a:r>
            <a:r>
              <a:rPr lang="en-US" sz="2000" dirty="0">
                <a:solidFill>
                  <a:srgbClr val="FF0000"/>
                </a:solidFill>
              </a:rPr>
              <a:t> nature park. In this park we find several caves and several beautiful and full of plants. The park has more than seven different bat species and one dangerous spider species. Already at lunch, we made a fire where we baked sausage on the skewer. We returned </a:t>
            </a:r>
            <a:r>
              <a:rPr lang="en-US" sz="2000" dirty="0" smtClean="0">
                <a:solidFill>
                  <a:srgbClr val="FF0000"/>
                </a:solidFill>
              </a:rPr>
              <a:t>to the school. </a:t>
            </a:r>
            <a:endParaRPr lang="pt-PT" sz="2000" dirty="0">
              <a:solidFill>
                <a:srgbClr val="FF0000"/>
              </a:solidFill>
            </a:endParaRPr>
          </a:p>
        </p:txBody>
      </p:sp>
      <p:sp>
        <p:nvSpPr>
          <p:cNvPr id="6" name="Título 1"/>
          <p:cNvSpPr>
            <a:spLocks noGrp="1"/>
          </p:cNvSpPr>
          <p:nvPr>
            <p:ph type="title"/>
          </p:nvPr>
        </p:nvSpPr>
        <p:spPr/>
        <p:txBody>
          <a:bodyPr/>
          <a:lstStyle/>
          <a:p>
            <a:r>
              <a:rPr lang="pt-PT" dirty="0"/>
              <a:t>Dia </a:t>
            </a:r>
            <a:r>
              <a:rPr lang="pt-PT" dirty="0" smtClean="0"/>
              <a:t>6/</a:t>
            </a:r>
            <a:r>
              <a:rPr lang="pt-PT" dirty="0" err="1" smtClean="0">
                <a:solidFill>
                  <a:srgbClr val="FF0000"/>
                </a:solidFill>
              </a:rPr>
              <a:t>Day</a:t>
            </a:r>
            <a:r>
              <a:rPr lang="pt-PT" dirty="0" smtClean="0">
                <a:solidFill>
                  <a:srgbClr val="FF0000"/>
                </a:solidFill>
              </a:rPr>
              <a:t> 6</a:t>
            </a:r>
            <a:endParaRPr lang="pt-PT" sz="2400" dirty="0">
              <a:solidFill>
                <a:srgbClr val="FF0000"/>
              </a:solidFill>
            </a:endParaRPr>
          </a:p>
        </p:txBody>
      </p:sp>
      <p:cxnSp>
        <p:nvCxnSpPr>
          <p:cNvPr id="5" name="Conexão Reta 4"/>
          <p:cNvCxnSpPr/>
          <p:nvPr/>
        </p:nvCxnSpPr>
        <p:spPr>
          <a:xfrm>
            <a:off x="6095874" y="2104821"/>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9827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762013" y="972580"/>
            <a:ext cx="9286993" cy="1202485"/>
          </a:xfrm>
        </p:spPr>
        <p:txBody>
          <a:bodyPr>
            <a:normAutofit/>
          </a:bodyPr>
          <a:lstStyle/>
          <a:p>
            <a:r>
              <a:rPr lang="pt-PT" sz="4800" dirty="0"/>
              <a:t>Dia 6</a:t>
            </a:r>
            <a:r>
              <a:rPr lang="pt-PT" sz="4800" dirty="0" smtClean="0"/>
              <a:t>/</a:t>
            </a:r>
            <a:r>
              <a:rPr lang="pt-PT" sz="4800" dirty="0" err="1" smtClean="0">
                <a:solidFill>
                  <a:srgbClr val="FF0000"/>
                </a:solidFill>
              </a:rPr>
              <a:t>Day</a:t>
            </a:r>
            <a:r>
              <a:rPr lang="pt-PT" sz="4800" dirty="0" smtClean="0">
                <a:solidFill>
                  <a:srgbClr val="FF0000"/>
                </a:solidFill>
              </a:rPr>
              <a:t> 6</a:t>
            </a:r>
            <a:endParaRPr lang="pt-PT" sz="4000" dirty="0"/>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268" y="3368046"/>
            <a:ext cx="3369302" cy="2528293"/>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345" y="1807737"/>
            <a:ext cx="2780063" cy="3256309"/>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8530" y="1687117"/>
            <a:ext cx="2933228" cy="3361857"/>
          </a:xfrm>
          <a:prstGeom prst="rect">
            <a:avLst/>
          </a:prstGeom>
        </p:spPr>
      </p:pic>
    </p:spTree>
    <p:extLst>
      <p:ext uri="{BB962C8B-B14F-4D97-AF65-F5344CB8AC3E}">
        <p14:creationId xmlns:p14="http://schemas.microsoft.com/office/powerpoint/2010/main" val="78330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3"/>
          </p:nvPr>
        </p:nvSpPr>
        <p:spPr>
          <a:xfrm>
            <a:off x="1460031" y="2257318"/>
            <a:ext cx="4267200" cy="3602736"/>
          </a:xfrm>
        </p:spPr>
        <p:txBody>
          <a:bodyPr>
            <a:noAutofit/>
          </a:bodyPr>
          <a:lstStyle/>
          <a:p>
            <a:pPr marL="0" indent="0" algn="just">
              <a:buNone/>
            </a:pPr>
            <a:r>
              <a:rPr lang="pt-PT" sz="2000" dirty="0" smtClean="0"/>
              <a:t>Nesse mesmo dia fomos para as nossas casas tomar banho e trocar de roupa para o jantar de despedida.  </a:t>
            </a:r>
            <a:r>
              <a:rPr lang="pt-PT" sz="2000" dirty="0"/>
              <a:t>C</a:t>
            </a:r>
            <a:r>
              <a:rPr lang="pt-PT" sz="2000" dirty="0" smtClean="0"/>
              <a:t>hegamos á escola, comemos um pouco e depois cada país apresentou a sua dança tradicional. Voltamos a comer e dançamos muito.</a:t>
            </a:r>
            <a:r>
              <a:rPr lang="pt-PT" sz="2000" dirty="0"/>
              <a:t> </a:t>
            </a:r>
            <a:r>
              <a:rPr lang="pt-PT" sz="2000" dirty="0" smtClean="0"/>
              <a:t>E assim acabou a noite.</a:t>
            </a:r>
          </a:p>
          <a:p>
            <a:pPr marL="0" indent="0" algn="just">
              <a:buNone/>
            </a:pPr>
            <a:endParaRPr lang="pt-PT" sz="2000" dirty="0" smtClean="0"/>
          </a:p>
          <a:p>
            <a:pPr marL="0" indent="0" algn="just">
              <a:buNone/>
            </a:pPr>
            <a:r>
              <a:rPr lang="pt-PT" sz="2000" dirty="0" smtClean="0"/>
              <a:t>Divertimo-nos imenso!</a:t>
            </a:r>
            <a:endParaRPr lang="pt-PT" sz="2000" dirty="0"/>
          </a:p>
        </p:txBody>
      </p:sp>
      <p:sp>
        <p:nvSpPr>
          <p:cNvPr id="4" name="Marcador de Posição de Conteúdo 3"/>
          <p:cNvSpPr>
            <a:spLocks noGrp="1"/>
          </p:cNvSpPr>
          <p:nvPr>
            <p:ph sz="quarter" idx="14"/>
          </p:nvPr>
        </p:nvSpPr>
        <p:spPr>
          <a:xfrm>
            <a:off x="6245817" y="2282880"/>
            <a:ext cx="4501207" cy="3605212"/>
          </a:xfrm>
        </p:spPr>
        <p:txBody>
          <a:bodyPr>
            <a:normAutofit/>
          </a:bodyPr>
          <a:lstStyle/>
          <a:p>
            <a:pPr marL="0" indent="0" algn="just">
              <a:buNone/>
            </a:pPr>
            <a:r>
              <a:rPr lang="en-US" sz="2000" dirty="0">
                <a:solidFill>
                  <a:srgbClr val="FF0000"/>
                </a:solidFill>
              </a:rPr>
              <a:t>That same day we went to our houses to take a shower and change clothes for the farewell dinner. We arrived at school, ate a little and then each country performed their traditional dance. We eat again and dance a lot. And so the night was over</a:t>
            </a:r>
            <a:r>
              <a:rPr lang="en-US" sz="2000" dirty="0" smtClean="0">
                <a:solidFill>
                  <a:srgbClr val="FF0000"/>
                </a:solidFill>
              </a:rPr>
              <a:t>.</a:t>
            </a:r>
          </a:p>
          <a:p>
            <a:pPr marL="0" indent="0" algn="just">
              <a:buNone/>
            </a:pPr>
            <a:endParaRPr lang="en-US" sz="2000" dirty="0">
              <a:solidFill>
                <a:srgbClr val="FF0000"/>
              </a:solidFill>
            </a:endParaRPr>
          </a:p>
          <a:p>
            <a:pPr marL="0" indent="0" algn="just">
              <a:buNone/>
            </a:pPr>
            <a:r>
              <a:rPr lang="en-US" sz="2000" dirty="0" smtClean="0">
                <a:solidFill>
                  <a:srgbClr val="FF0000"/>
                </a:solidFill>
              </a:rPr>
              <a:t>We </a:t>
            </a:r>
            <a:r>
              <a:rPr lang="en-US" sz="2000" dirty="0">
                <a:solidFill>
                  <a:srgbClr val="FF0000"/>
                </a:solidFill>
              </a:rPr>
              <a:t>had so much fun!</a:t>
            </a:r>
            <a:endParaRPr lang="pt-PT" sz="2000" dirty="0">
              <a:solidFill>
                <a:srgbClr val="FF0000"/>
              </a:solidFill>
            </a:endParaRPr>
          </a:p>
        </p:txBody>
      </p:sp>
      <p:sp>
        <p:nvSpPr>
          <p:cNvPr id="6" name="Título 1"/>
          <p:cNvSpPr>
            <a:spLocks noGrp="1"/>
          </p:cNvSpPr>
          <p:nvPr>
            <p:ph type="title"/>
          </p:nvPr>
        </p:nvSpPr>
        <p:spPr>
          <a:xfrm>
            <a:off x="1460031" y="817583"/>
            <a:ext cx="9286993" cy="1202485"/>
          </a:xfrm>
        </p:spPr>
        <p:txBody>
          <a:bodyPr>
            <a:normAutofit fontScale="90000"/>
          </a:bodyPr>
          <a:lstStyle/>
          <a:p>
            <a:r>
              <a:rPr lang="pt-PT" sz="5300" dirty="0"/>
              <a:t>Dia 6</a:t>
            </a:r>
            <a:r>
              <a:rPr lang="pt-PT" sz="5300" dirty="0" smtClean="0"/>
              <a:t>/</a:t>
            </a:r>
            <a:r>
              <a:rPr lang="pt-PT" sz="5300" dirty="0" err="1" smtClean="0">
                <a:solidFill>
                  <a:srgbClr val="FF0000"/>
                </a:solidFill>
              </a:rPr>
              <a:t>Day</a:t>
            </a:r>
            <a:r>
              <a:rPr lang="pt-PT" sz="5300" dirty="0" smtClean="0">
                <a:solidFill>
                  <a:srgbClr val="FF0000"/>
                </a:solidFill>
              </a:rPr>
              <a:t> </a:t>
            </a:r>
            <a:r>
              <a:rPr lang="pt-PT" sz="5300" dirty="0">
                <a:solidFill>
                  <a:srgbClr val="FF0000"/>
                </a:solidFill>
              </a:rPr>
              <a:t>6</a:t>
            </a:r>
            <a:r>
              <a:rPr lang="pt-PT" dirty="0">
                <a:solidFill>
                  <a:srgbClr val="FF0000"/>
                </a:solidFill>
              </a:rPr>
              <a:t/>
            </a:r>
            <a:br>
              <a:rPr lang="pt-PT" dirty="0">
                <a:solidFill>
                  <a:srgbClr val="FF0000"/>
                </a:solidFill>
              </a:rPr>
            </a:br>
            <a:r>
              <a:rPr lang="pt-PT" sz="3600" dirty="0"/>
              <a:t>Parte 2</a:t>
            </a:r>
            <a:r>
              <a:rPr lang="pt-PT" sz="3600" dirty="0" smtClean="0">
                <a:solidFill>
                  <a:srgbClr val="FF0000"/>
                </a:solidFill>
              </a:rPr>
              <a:t>/</a:t>
            </a:r>
            <a:r>
              <a:rPr lang="pt-PT" sz="3600" dirty="0" err="1" smtClean="0">
                <a:solidFill>
                  <a:srgbClr val="FF0000"/>
                </a:solidFill>
              </a:rPr>
              <a:t>Part</a:t>
            </a:r>
            <a:r>
              <a:rPr lang="pt-PT" sz="3600" dirty="0" smtClean="0">
                <a:solidFill>
                  <a:srgbClr val="FF0000"/>
                </a:solidFill>
              </a:rPr>
              <a:t> 2 </a:t>
            </a:r>
            <a:endParaRPr lang="pt-PT" sz="3600" dirty="0"/>
          </a:p>
        </p:txBody>
      </p:sp>
      <p:cxnSp>
        <p:nvCxnSpPr>
          <p:cNvPr id="7" name="Conexão Reta 6"/>
          <p:cNvCxnSpPr/>
          <p:nvPr/>
        </p:nvCxnSpPr>
        <p:spPr>
          <a:xfrm>
            <a:off x="6064878" y="2383790"/>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5214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sz="5300" dirty="0"/>
              <a:t>Dia 6/</a:t>
            </a:r>
            <a:r>
              <a:rPr lang="pt-PT" sz="5300" dirty="0" err="1">
                <a:solidFill>
                  <a:srgbClr val="FF0000"/>
                </a:solidFill>
              </a:rPr>
              <a:t>Day</a:t>
            </a:r>
            <a:r>
              <a:rPr lang="pt-PT" sz="5300" dirty="0">
                <a:solidFill>
                  <a:srgbClr val="FF0000"/>
                </a:solidFill>
              </a:rPr>
              <a:t> 6</a:t>
            </a:r>
            <a:br>
              <a:rPr lang="pt-PT" sz="5300" dirty="0">
                <a:solidFill>
                  <a:srgbClr val="FF0000"/>
                </a:solidFill>
              </a:rPr>
            </a:br>
            <a:r>
              <a:rPr lang="pt-PT" dirty="0"/>
              <a:t>Parte 2</a:t>
            </a:r>
            <a:r>
              <a:rPr lang="pt-PT" dirty="0">
                <a:solidFill>
                  <a:srgbClr val="FF0000"/>
                </a:solidFill>
              </a:rPr>
              <a:t>/</a:t>
            </a:r>
            <a:r>
              <a:rPr lang="pt-PT" dirty="0" err="1">
                <a:solidFill>
                  <a:srgbClr val="FF0000"/>
                </a:solidFill>
              </a:rPr>
              <a:t>Part</a:t>
            </a:r>
            <a:r>
              <a:rPr lang="pt-PT" dirty="0">
                <a:solidFill>
                  <a:srgbClr val="FF0000"/>
                </a:solidFill>
              </a:rPr>
              <a:t> 2 </a:t>
            </a:r>
            <a:endParaRPr lang="pt-PT" b="1" dirty="0"/>
          </a:p>
        </p:txBody>
      </p:sp>
      <p:pic>
        <p:nvPicPr>
          <p:cNvPr id="5" name="Marcador de Posição de Conteúdo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31963" y="2322790"/>
            <a:ext cx="4267200" cy="3199844"/>
          </a:xfrm>
        </p:spPr>
      </p:pic>
      <p:pic>
        <p:nvPicPr>
          <p:cNvPr id="6" name="Marcador de Posição de Conteúdo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218238" y="2321997"/>
            <a:ext cx="4267200" cy="3199844"/>
          </a:xfrm>
        </p:spPr>
      </p:pic>
    </p:spTree>
    <p:extLst>
      <p:ext uri="{BB962C8B-B14F-4D97-AF65-F5344CB8AC3E}">
        <p14:creationId xmlns:p14="http://schemas.microsoft.com/office/powerpoint/2010/main" val="896995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3"/>
          </p:nvPr>
        </p:nvSpPr>
        <p:spPr>
          <a:xfrm>
            <a:off x="1038388" y="1625465"/>
            <a:ext cx="5102042" cy="3602736"/>
          </a:xfrm>
        </p:spPr>
        <p:txBody>
          <a:bodyPr>
            <a:noAutofit/>
          </a:bodyPr>
          <a:lstStyle/>
          <a:p>
            <a:pPr marL="0" indent="0" algn="just">
              <a:buNone/>
            </a:pPr>
            <a:r>
              <a:rPr lang="pt-PT" sz="2000" dirty="0" smtClean="0"/>
              <a:t>Último dia! Acordamos mais tarde. Tomamos o pequeno-almoço e fizemos as malas. Ficamos algum tempo em casa com as nossas famílias, almoçamos e fomos para o aeroporto. No aeroporto encontramo-nos todos e despedimo-nos das famílias.  Foi a parte mais difícil. Apanhamos dois voos. Fizemos escala em Paris, mas não deu para visitar a cidade pois ficamos lá pouco tempo. Apanhamos o segundo voo para Portugal. Os nossos pais estavam à nossa espera. Quando os vimos ficamos muito felizes, mas tristes por irmos logo para casa pois já era tarde e estávamos muito cansados.</a:t>
            </a:r>
          </a:p>
          <a:p>
            <a:pPr marL="0" indent="0" algn="just">
              <a:buNone/>
            </a:pPr>
            <a:r>
              <a:rPr lang="pt-PT" sz="2000" dirty="0" smtClean="0"/>
              <a:t> E assim acabou a memorável viagem...</a:t>
            </a:r>
            <a:endParaRPr lang="pt-PT" sz="2000" dirty="0"/>
          </a:p>
        </p:txBody>
      </p:sp>
      <p:sp>
        <p:nvSpPr>
          <p:cNvPr id="4" name="Marcador de Posição de Conteúdo 3"/>
          <p:cNvSpPr>
            <a:spLocks noGrp="1"/>
          </p:cNvSpPr>
          <p:nvPr>
            <p:ph sz="quarter" idx="14"/>
          </p:nvPr>
        </p:nvSpPr>
        <p:spPr>
          <a:xfrm>
            <a:off x="6155927" y="1640963"/>
            <a:ext cx="5059233" cy="3605212"/>
          </a:xfrm>
        </p:spPr>
        <p:txBody>
          <a:bodyPr>
            <a:noAutofit/>
          </a:bodyPr>
          <a:lstStyle/>
          <a:p>
            <a:pPr marL="0" indent="0" algn="just">
              <a:buNone/>
            </a:pPr>
            <a:r>
              <a:rPr lang="pt-PT" sz="2000" dirty="0" err="1">
                <a:solidFill>
                  <a:srgbClr val="FF0000"/>
                </a:solidFill>
              </a:rPr>
              <a:t>Last</a:t>
            </a:r>
            <a:r>
              <a:rPr lang="pt-PT" sz="2000" dirty="0">
                <a:solidFill>
                  <a:srgbClr val="FF0000"/>
                </a:solidFill>
              </a:rPr>
              <a:t> </a:t>
            </a:r>
            <a:r>
              <a:rPr lang="pt-PT" sz="2000" dirty="0" err="1">
                <a:solidFill>
                  <a:srgbClr val="FF0000"/>
                </a:solidFill>
              </a:rPr>
              <a:t>day</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wake</a:t>
            </a:r>
            <a:r>
              <a:rPr lang="pt-PT" sz="2000" dirty="0">
                <a:solidFill>
                  <a:srgbClr val="FF0000"/>
                </a:solidFill>
              </a:rPr>
              <a:t> </a:t>
            </a:r>
            <a:r>
              <a:rPr lang="pt-PT" sz="2000" dirty="0" err="1">
                <a:solidFill>
                  <a:srgbClr val="FF0000"/>
                </a:solidFill>
              </a:rPr>
              <a:t>up</a:t>
            </a:r>
            <a:r>
              <a:rPr lang="pt-PT" sz="2000" dirty="0">
                <a:solidFill>
                  <a:srgbClr val="FF0000"/>
                </a:solidFill>
              </a:rPr>
              <a:t> later. </a:t>
            </a:r>
            <a:r>
              <a:rPr lang="pt-PT" sz="2000" dirty="0" err="1">
                <a:solidFill>
                  <a:srgbClr val="FF0000"/>
                </a:solidFill>
              </a:rPr>
              <a:t>We</a:t>
            </a:r>
            <a:r>
              <a:rPr lang="pt-PT" sz="2000" dirty="0">
                <a:solidFill>
                  <a:srgbClr val="FF0000"/>
                </a:solidFill>
              </a:rPr>
              <a:t> ate </a:t>
            </a:r>
            <a:r>
              <a:rPr lang="pt-PT" sz="2000" dirty="0" err="1">
                <a:solidFill>
                  <a:srgbClr val="FF0000"/>
                </a:solidFill>
              </a:rPr>
              <a:t>breakfast</a:t>
            </a:r>
            <a:r>
              <a:rPr lang="pt-PT" sz="2000" dirty="0">
                <a:solidFill>
                  <a:srgbClr val="FF0000"/>
                </a:solidFill>
              </a:rPr>
              <a:t>, </a:t>
            </a:r>
            <a:r>
              <a:rPr lang="pt-PT" sz="2000" dirty="0" err="1">
                <a:solidFill>
                  <a:srgbClr val="FF0000"/>
                </a:solidFill>
              </a:rPr>
              <a:t>got</a:t>
            </a:r>
            <a:r>
              <a:rPr lang="pt-PT" sz="2000" dirty="0">
                <a:solidFill>
                  <a:srgbClr val="FF0000"/>
                </a:solidFill>
              </a:rPr>
              <a:t> </a:t>
            </a:r>
            <a:r>
              <a:rPr lang="pt-PT" sz="2000" dirty="0" err="1">
                <a:solidFill>
                  <a:srgbClr val="FF0000"/>
                </a:solidFill>
              </a:rPr>
              <a:t>dressed</a:t>
            </a:r>
            <a:r>
              <a:rPr lang="pt-PT" sz="2000" dirty="0">
                <a:solidFill>
                  <a:srgbClr val="FF0000"/>
                </a:solidFill>
              </a:rPr>
              <a:t>, </a:t>
            </a:r>
            <a:r>
              <a:rPr lang="pt-PT" sz="2000" dirty="0" err="1">
                <a:solidFill>
                  <a:srgbClr val="FF0000"/>
                </a:solidFill>
              </a:rPr>
              <a:t>and</a:t>
            </a:r>
            <a:r>
              <a:rPr lang="pt-PT" sz="2000" dirty="0">
                <a:solidFill>
                  <a:srgbClr val="FF0000"/>
                </a:solidFill>
              </a:rPr>
              <a:t> </a:t>
            </a:r>
            <a:r>
              <a:rPr lang="pt-PT" sz="2000" dirty="0" err="1">
                <a:solidFill>
                  <a:srgbClr val="FF0000"/>
                </a:solidFill>
              </a:rPr>
              <a:t>packed</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spent</a:t>
            </a:r>
            <a:r>
              <a:rPr lang="pt-PT" sz="2000" dirty="0">
                <a:solidFill>
                  <a:srgbClr val="FF0000"/>
                </a:solidFill>
              </a:rPr>
              <a:t> some time </a:t>
            </a:r>
            <a:r>
              <a:rPr lang="pt-PT" sz="2000" dirty="0" err="1">
                <a:solidFill>
                  <a:srgbClr val="FF0000"/>
                </a:solidFill>
              </a:rPr>
              <a:t>at</a:t>
            </a:r>
            <a:r>
              <a:rPr lang="pt-PT" sz="2000" dirty="0">
                <a:solidFill>
                  <a:srgbClr val="FF0000"/>
                </a:solidFill>
              </a:rPr>
              <a:t> </a:t>
            </a:r>
            <a:r>
              <a:rPr lang="pt-PT" sz="2000" dirty="0" err="1">
                <a:solidFill>
                  <a:srgbClr val="FF0000"/>
                </a:solidFill>
              </a:rPr>
              <a:t>home</a:t>
            </a:r>
            <a:r>
              <a:rPr lang="pt-PT" sz="2000" dirty="0">
                <a:solidFill>
                  <a:srgbClr val="FF0000"/>
                </a:solidFill>
              </a:rPr>
              <a:t> </a:t>
            </a:r>
            <a:r>
              <a:rPr lang="pt-PT" sz="2000" dirty="0" err="1">
                <a:solidFill>
                  <a:srgbClr val="FF0000"/>
                </a:solidFill>
              </a:rPr>
              <a:t>with</a:t>
            </a:r>
            <a:r>
              <a:rPr lang="pt-PT" sz="2000" dirty="0">
                <a:solidFill>
                  <a:srgbClr val="FF0000"/>
                </a:solidFill>
              </a:rPr>
              <a:t> </a:t>
            </a:r>
            <a:r>
              <a:rPr lang="pt-PT" sz="2000" dirty="0" err="1">
                <a:solidFill>
                  <a:srgbClr val="FF0000"/>
                </a:solidFill>
              </a:rPr>
              <a:t>our</a:t>
            </a:r>
            <a:r>
              <a:rPr lang="pt-PT" sz="2000" dirty="0">
                <a:solidFill>
                  <a:srgbClr val="FF0000"/>
                </a:solidFill>
              </a:rPr>
              <a:t> </a:t>
            </a:r>
            <a:r>
              <a:rPr lang="pt-PT" sz="2000" dirty="0" err="1">
                <a:solidFill>
                  <a:srgbClr val="FF0000"/>
                </a:solidFill>
              </a:rPr>
              <a:t>families</a:t>
            </a:r>
            <a:r>
              <a:rPr lang="pt-PT" sz="2000" dirty="0">
                <a:solidFill>
                  <a:srgbClr val="FF0000"/>
                </a:solidFill>
              </a:rPr>
              <a:t>, </a:t>
            </a:r>
            <a:r>
              <a:rPr lang="pt-PT" sz="2000" dirty="0" err="1">
                <a:solidFill>
                  <a:srgbClr val="FF0000"/>
                </a:solidFill>
              </a:rPr>
              <a:t>had</a:t>
            </a:r>
            <a:r>
              <a:rPr lang="pt-PT" sz="2000" dirty="0">
                <a:solidFill>
                  <a:srgbClr val="FF0000"/>
                </a:solidFill>
              </a:rPr>
              <a:t> </a:t>
            </a:r>
            <a:r>
              <a:rPr lang="pt-PT" sz="2000" dirty="0" err="1">
                <a:solidFill>
                  <a:srgbClr val="FF0000"/>
                </a:solidFill>
              </a:rPr>
              <a:t>lunch</a:t>
            </a:r>
            <a:r>
              <a:rPr lang="pt-PT" sz="2000" dirty="0">
                <a:solidFill>
                  <a:srgbClr val="FF0000"/>
                </a:solidFill>
              </a:rPr>
              <a:t> </a:t>
            </a:r>
            <a:r>
              <a:rPr lang="pt-PT" sz="2000" dirty="0" err="1">
                <a:solidFill>
                  <a:srgbClr val="FF0000"/>
                </a:solidFill>
              </a:rPr>
              <a:t>and</a:t>
            </a:r>
            <a:r>
              <a:rPr lang="pt-PT" sz="2000" dirty="0">
                <a:solidFill>
                  <a:srgbClr val="FF0000"/>
                </a:solidFill>
              </a:rPr>
              <a:t> </a:t>
            </a:r>
            <a:r>
              <a:rPr lang="pt-PT" sz="2000" dirty="0" err="1">
                <a:solidFill>
                  <a:srgbClr val="FF0000"/>
                </a:solidFill>
              </a:rPr>
              <a:t>went</a:t>
            </a:r>
            <a:r>
              <a:rPr lang="pt-PT" sz="2000" dirty="0">
                <a:solidFill>
                  <a:srgbClr val="FF0000"/>
                </a:solidFill>
              </a:rPr>
              <a:t> to </a:t>
            </a:r>
            <a:r>
              <a:rPr lang="pt-PT" sz="2000" dirty="0" err="1">
                <a:solidFill>
                  <a:srgbClr val="FF0000"/>
                </a:solidFill>
              </a:rPr>
              <a:t>the</a:t>
            </a:r>
            <a:r>
              <a:rPr lang="pt-PT" sz="2000" dirty="0">
                <a:solidFill>
                  <a:srgbClr val="FF0000"/>
                </a:solidFill>
              </a:rPr>
              <a:t> </a:t>
            </a:r>
            <a:r>
              <a:rPr lang="pt-PT" sz="2000" dirty="0" err="1">
                <a:solidFill>
                  <a:srgbClr val="FF0000"/>
                </a:solidFill>
              </a:rPr>
              <a:t>airport</a:t>
            </a:r>
            <a:r>
              <a:rPr lang="pt-PT" sz="2000" dirty="0">
                <a:solidFill>
                  <a:srgbClr val="FF0000"/>
                </a:solidFill>
              </a:rPr>
              <a:t>. </a:t>
            </a:r>
            <a:r>
              <a:rPr lang="pt-PT" sz="2000" dirty="0" err="1">
                <a:solidFill>
                  <a:srgbClr val="FF0000"/>
                </a:solidFill>
              </a:rPr>
              <a:t>At</a:t>
            </a:r>
            <a:r>
              <a:rPr lang="pt-PT" sz="2000" dirty="0">
                <a:solidFill>
                  <a:srgbClr val="FF0000"/>
                </a:solidFill>
              </a:rPr>
              <a:t> </a:t>
            </a:r>
            <a:r>
              <a:rPr lang="pt-PT" sz="2000" dirty="0" err="1">
                <a:solidFill>
                  <a:srgbClr val="FF0000"/>
                </a:solidFill>
              </a:rPr>
              <a:t>the</a:t>
            </a:r>
            <a:r>
              <a:rPr lang="pt-PT" sz="2000" dirty="0">
                <a:solidFill>
                  <a:srgbClr val="FF0000"/>
                </a:solidFill>
              </a:rPr>
              <a:t> </a:t>
            </a:r>
            <a:r>
              <a:rPr lang="pt-PT" sz="2000" dirty="0" err="1">
                <a:solidFill>
                  <a:srgbClr val="FF0000"/>
                </a:solidFill>
              </a:rPr>
              <a:t>airport</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meet</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say</a:t>
            </a:r>
            <a:r>
              <a:rPr lang="pt-PT" sz="2000" dirty="0">
                <a:solidFill>
                  <a:srgbClr val="FF0000"/>
                </a:solidFill>
              </a:rPr>
              <a:t> goodbye to </a:t>
            </a:r>
            <a:r>
              <a:rPr lang="pt-PT" sz="2000" dirty="0" err="1">
                <a:solidFill>
                  <a:srgbClr val="FF0000"/>
                </a:solidFill>
              </a:rPr>
              <a:t>our</a:t>
            </a:r>
            <a:r>
              <a:rPr lang="pt-PT" sz="2000" dirty="0">
                <a:solidFill>
                  <a:srgbClr val="FF0000"/>
                </a:solidFill>
              </a:rPr>
              <a:t> </a:t>
            </a:r>
            <a:r>
              <a:rPr lang="pt-PT" sz="2000" dirty="0" err="1">
                <a:solidFill>
                  <a:srgbClr val="FF0000"/>
                </a:solidFill>
              </a:rPr>
              <a:t>families</a:t>
            </a:r>
            <a:r>
              <a:rPr lang="pt-PT" sz="2000" dirty="0">
                <a:solidFill>
                  <a:srgbClr val="FF0000"/>
                </a:solidFill>
              </a:rPr>
              <a:t>. </a:t>
            </a:r>
            <a:r>
              <a:rPr lang="pt-PT" sz="2000" dirty="0" err="1">
                <a:solidFill>
                  <a:srgbClr val="FF0000"/>
                </a:solidFill>
              </a:rPr>
              <a:t>It</a:t>
            </a:r>
            <a:r>
              <a:rPr lang="pt-PT" sz="2000" dirty="0">
                <a:solidFill>
                  <a:srgbClr val="FF0000"/>
                </a:solidFill>
              </a:rPr>
              <a:t> </a:t>
            </a:r>
            <a:r>
              <a:rPr lang="pt-PT" sz="2000" dirty="0" err="1">
                <a:solidFill>
                  <a:srgbClr val="FF0000"/>
                </a:solidFill>
              </a:rPr>
              <a:t>was</a:t>
            </a:r>
            <a:r>
              <a:rPr lang="pt-PT" sz="2000" dirty="0">
                <a:solidFill>
                  <a:srgbClr val="FF0000"/>
                </a:solidFill>
              </a:rPr>
              <a:t> </a:t>
            </a:r>
            <a:r>
              <a:rPr lang="pt-PT" sz="2000" dirty="0" err="1">
                <a:solidFill>
                  <a:srgbClr val="FF0000"/>
                </a:solidFill>
              </a:rPr>
              <a:t>the</a:t>
            </a:r>
            <a:r>
              <a:rPr lang="pt-PT" sz="2000" dirty="0">
                <a:solidFill>
                  <a:srgbClr val="FF0000"/>
                </a:solidFill>
              </a:rPr>
              <a:t> </a:t>
            </a:r>
            <a:r>
              <a:rPr lang="pt-PT" sz="2000" dirty="0" err="1">
                <a:solidFill>
                  <a:srgbClr val="FF0000"/>
                </a:solidFill>
              </a:rPr>
              <a:t>hardest</a:t>
            </a:r>
            <a:r>
              <a:rPr lang="pt-PT" sz="2000" dirty="0">
                <a:solidFill>
                  <a:srgbClr val="FF0000"/>
                </a:solidFill>
              </a:rPr>
              <a:t> </a:t>
            </a:r>
            <a:r>
              <a:rPr lang="pt-PT" sz="2000" dirty="0" err="1">
                <a:solidFill>
                  <a:srgbClr val="FF0000"/>
                </a:solidFill>
              </a:rPr>
              <a:t>part</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caught</a:t>
            </a:r>
            <a:r>
              <a:rPr lang="pt-PT" sz="2000" dirty="0">
                <a:solidFill>
                  <a:srgbClr val="FF0000"/>
                </a:solidFill>
              </a:rPr>
              <a:t> </a:t>
            </a:r>
            <a:r>
              <a:rPr lang="pt-PT" sz="2000" dirty="0" err="1">
                <a:solidFill>
                  <a:srgbClr val="FF0000"/>
                </a:solidFill>
              </a:rPr>
              <a:t>two</a:t>
            </a:r>
            <a:r>
              <a:rPr lang="pt-PT" sz="2000" dirty="0">
                <a:solidFill>
                  <a:srgbClr val="FF0000"/>
                </a:solidFill>
              </a:rPr>
              <a:t> </a:t>
            </a:r>
            <a:r>
              <a:rPr lang="pt-PT" sz="2000" dirty="0" err="1">
                <a:solidFill>
                  <a:srgbClr val="FF0000"/>
                </a:solidFill>
              </a:rPr>
              <a:t>flights</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made</a:t>
            </a:r>
            <a:r>
              <a:rPr lang="pt-PT" sz="2000" dirty="0">
                <a:solidFill>
                  <a:srgbClr val="FF0000"/>
                </a:solidFill>
              </a:rPr>
              <a:t> a stop in Paris, </a:t>
            </a:r>
            <a:r>
              <a:rPr lang="pt-PT" sz="2000" dirty="0" err="1">
                <a:solidFill>
                  <a:srgbClr val="FF0000"/>
                </a:solidFill>
              </a:rPr>
              <a:t>but</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couldn't</a:t>
            </a:r>
            <a:r>
              <a:rPr lang="pt-PT" sz="2000" dirty="0">
                <a:solidFill>
                  <a:srgbClr val="FF0000"/>
                </a:solidFill>
              </a:rPr>
              <a:t> </a:t>
            </a:r>
            <a:r>
              <a:rPr lang="pt-PT" sz="2000" dirty="0" err="1">
                <a:solidFill>
                  <a:srgbClr val="FF0000"/>
                </a:solidFill>
              </a:rPr>
              <a:t>visit</a:t>
            </a:r>
            <a:r>
              <a:rPr lang="pt-PT" sz="2000" dirty="0">
                <a:solidFill>
                  <a:srgbClr val="FF0000"/>
                </a:solidFill>
              </a:rPr>
              <a:t> </a:t>
            </a:r>
            <a:r>
              <a:rPr lang="pt-PT" sz="2000" dirty="0" err="1">
                <a:solidFill>
                  <a:srgbClr val="FF0000"/>
                </a:solidFill>
              </a:rPr>
              <a:t>because</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stayed</a:t>
            </a:r>
            <a:r>
              <a:rPr lang="pt-PT" sz="2000" dirty="0">
                <a:solidFill>
                  <a:srgbClr val="FF0000"/>
                </a:solidFill>
              </a:rPr>
              <a:t> </a:t>
            </a:r>
            <a:r>
              <a:rPr lang="pt-PT" sz="2000" dirty="0" err="1">
                <a:solidFill>
                  <a:srgbClr val="FF0000"/>
                </a:solidFill>
              </a:rPr>
              <a:t>there</a:t>
            </a:r>
            <a:r>
              <a:rPr lang="pt-PT" sz="2000" dirty="0">
                <a:solidFill>
                  <a:srgbClr val="FF0000"/>
                </a:solidFill>
              </a:rPr>
              <a:t> a short time. </a:t>
            </a:r>
            <a:r>
              <a:rPr lang="pt-PT" sz="2000" dirty="0" err="1">
                <a:solidFill>
                  <a:srgbClr val="FF0000"/>
                </a:solidFill>
              </a:rPr>
              <a:t>We</a:t>
            </a:r>
            <a:r>
              <a:rPr lang="pt-PT" sz="2000" dirty="0">
                <a:solidFill>
                  <a:srgbClr val="FF0000"/>
                </a:solidFill>
              </a:rPr>
              <a:t> </a:t>
            </a:r>
            <a:r>
              <a:rPr lang="pt-PT" sz="2000" dirty="0" err="1">
                <a:solidFill>
                  <a:srgbClr val="FF0000"/>
                </a:solidFill>
              </a:rPr>
              <a:t>took</a:t>
            </a:r>
            <a:r>
              <a:rPr lang="pt-PT" sz="2000" dirty="0">
                <a:solidFill>
                  <a:srgbClr val="FF0000"/>
                </a:solidFill>
              </a:rPr>
              <a:t> </a:t>
            </a:r>
            <a:r>
              <a:rPr lang="pt-PT" sz="2000" dirty="0" err="1">
                <a:solidFill>
                  <a:srgbClr val="FF0000"/>
                </a:solidFill>
              </a:rPr>
              <a:t>the</a:t>
            </a:r>
            <a:r>
              <a:rPr lang="pt-PT" sz="2000" dirty="0">
                <a:solidFill>
                  <a:srgbClr val="FF0000"/>
                </a:solidFill>
              </a:rPr>
              <a:t> </a:t>
            </a:r>
            <a:r>
              <a:rPr lang="pt-PT" sz="2000" dirty="0" err="1">
                <a:solidFill>
                  <a:srgbClr val="FF0000"/>
                </a:solidFill>
              </a:rPr>
              <a:t>second</a:t>
            </a:r>
            <a:r>
              <a:rPr lang="pt-PT" sz="2000" dirty="0">
                <a:solidFill>
                  <a:srgbClr val="FF0000"/>
                </a:solidFill>
              </a:rPr>
              <a:t> </a:t>
            </a:r>
            <a:r>
              <a:rPr lang="pt-PT" sz="2000" dirty="0" err="1">
                <a:solidFill>
                  <a:srgbClr val="FF0000"/>
                </a:solidFill>
              </a:rPr>
              <a:t>flight</a:t>
            </a:r>
            <a:r>
              <a:rPr lang="pt-PT" sz="2000" dirty="0">
                <a:solidFill>
                  <a:srgbClr val="FF0000"/>
                </a:solidFill>
              </a:rPr>
              <a:t> to Portugal. </a:t>
            </a:r>
            <a:r>
              <a:rPr lang="pt-PT" sz="2000" dirty="0" err="1">
                <a:solidFill>
                  <a:srgbClr val="FF0000"/>
                </a:solidFill>
              </a:rPr>
              <a:t>Our</a:t>
            </a:r>
            <a:r>
              <a:rPr lang="pt-PT" sz="2000" dirty="0">
                <a:solidFill>
                  <a:srgbClr val="FF0000"/>
                </a:solidFill>
              </a:rPr>
              <a:t> </a:t>
            </a:r>
            <a:r>
              <a:rPr lang="pt-PT" sz="2000" dirty="0" err="1">
                <a:solidFill>
                  <a:srgbClr val="FF0000"/>
                </a:solidFill>
              </a:rPr>
              <a:t>parents</a:t>
            </a:r>
            <a:r>
              <a:rPr lang="pt-PT" sz="2000" dirty="0">
                <a:solidFill>
                  <a:srgbClr val="FF0000"/>
                </a:solidFill>
              </a:rPr>
              <a:t> </a:t>
            </a:r>
            <a:r>
              <a:rPr lang="pt-PT" sz="2000" dirty="0" err="1">
                <a:solidFill>
                  <a:srgbClr val="FF0000"/>
                </a:solidFill>
              </a:rPr>
              <a:t>were</a:t>
            </a:r>
            <a:r>
              <a:rPr lang="pt-PT" sz="2000" dirty="0">
                <a:solidFill>
                  <a:srgbClr val="FF0000"/>
                </a:solidFill>
              </a:rPr>
              <a:t> </a:t>
            </a:r>
            <a:r>
              <a:rPr lang="pt-PT" sz="2000" dirty="0" err="1">
                <a:solidFill>
                  <a:srgbClr val="FF0000"/>
                </a:solidFill>
              </a:rPr>
              <a:t>waiting</a:t>
            </a:r>
            <a:r>
              <a:rPr lang="pt-PT" sz="2000" dirty="0">
                <a:solidFill>
                  <a:srgbClr val="FF0000"/>
                </a:solidFill>
              </a:rPr>
              <a:t> for </a:t>
            </a:r>
            <a:r>
              <a:rPr lang="pt-PT" sz="2000" dirty="0" err="1">
                <a:solidFill>
                  <a:srgbClr val="FF0000"/>
                </a:solidFill>
              </a:rPr>
              <a:t>us</a:t>
            </a:r>
            <a:r>
              <a:rPr lang="pt-PT" sz="2000" dirty="0">
                <a:solidFill>
                  <a:srgbClr val="FF0000"/>
                </a:solidFill>
              </a:rPr>
              <a:t>. </a:t>
            </a:r>
            <a:r>
              <a:rPr lang="pt-PT" sz="2000" dirty="0" err="1">
                <a:solidFill>
                  <a:srgbClr val="FF0000"/>
                </a:solidFill>
              </a:rPr>
              <a:t>When</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saw</a:t>
            </a:r>
            <a:r>
              <a:rPr lang="pt-PT" sz="2000" dirty="0">
                <a:solidFill>
                  <a:srgbClr val="FF0000"/>
                </a:solidFill>
              </a:rPr>
              <a:t> </a:t>
            </a:r>
            <a:r>
              <a:rPr lang="pt-PT" sz="2000" dirty="0" err="1">
                <a:solidFill>
                  <a:srgbClr val="FF0000"/>
                </a:solidFill>
              </a:rPr>
              <a:t>our</a:t>
            </a:r>
            <a:r>
              <a:rPr lang="pt-PT" sz="2000" dirty="0">
                <a:solidFill>
                  <a:srgbClr val="FF0000"/>
                </a:solidFill>
              </a:rPr>
              <a:t> </a:t>
            </a:r>
            <a:r>
              <a:rPr lang="pt-PT" sz="2000" dirty="0" err="1">
                <a:solidFill>
                  <a:srgbClr val="FF0000"/>
                </a:solidFill>
              </a:rPr>
              <a:t>parents</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were</a:t>
            </a:r>
            <a:r>
              <a:rPr lang="pt-PT" sz="2000" dirty="0">
                <a:solidFill>
                  <a:srgbClr val="FF0000"/>
                </a:solidFill>
              </a:rPr>
              <a:t> </a:t>
            </a:r>
            <a:r>
              <a:rPr lang="pt-PT" sz="2000" dirty="0" err="1">
                <a:solidFill>
                  <a:srgbClr val="FF0000"/>
                </a:solidFill>
              </a:rPr>
              <a:t>very</a:t>
            </a:r>
            <a:r>
              <a:rPr lang="pt-PT" sz="2000" dirty="0">
                <a:solidFill>
                  <a:srgbClr val="FF0000"/>
                </a:solidFill>
              </a:rPr>
              <a:t> </a:t>
            </a:r>
            <a:r>
              <a:rPr lang="pt-PT" sz="2000" dirty="0" err="1">
                <a:solidFill>
                  <a:srgbClr val="FF0000"/>
                </a:solidFill>
              </a:rPr>
              <a:t>happy</a:t>
            </a:r>
            <a:r>
              <a:rPr lang="pt-PT" sz="2000" dirty="0">
                <a:solidFill>
                  <a:srgbClr val="FF0000"/>
                </a:solidFill>
              </a:rPr>
              <a:t>, </a:t>
            </a:r>
            <a:r>
              <a:rPr lang="pt-PT" sz="2000" dirty="0" err="1">
                <a:solidFill>
                  <a:srgbClr val="FF0000"/>
                </a:solidFill>
              </a:rPr>
              <a:t>but</a:t>
            </a:r>
            <a:r>
              <a:rPr lang="pt-PT" sz="2000" dirty="0">
                <a:solidFill>
                  <a:srgbClr val="FF0000"/>
                </a:solidFill>
              </a:rPr>
              <a:t> </a:t>
            </a:r>
            <a:r>
              <a:rPr lang="pt-PT" sz="2000" dirty="0" err="1">
                <a:solidFill>
                  <a:srgbClr val="FF0000"/>
                </a:solidFill>
              </a:rPr>
              <a:t>sad</a:t>
            </a:r>
            <a:r>
              <a:rPr lang="pt-PT" sz="2000" dirty="0">
                <a:solidFill>
                  <a:srgbClr val="FF0000"/>
                </a:solidFill>
              </a:rPr>
              <a:t> to </a:t>
            </a:r>
            <a:r>
              <a:rPr lang="pt-PT" sz="2000" dirty="0" err="1">
                <a:solidFill>
                  <a:srgbClr val="FF0000"/>
                </a:solidFill>
              </a:rPr>
              <a:t>go</a:t>
            </a:r>
            <a:r>
              <a:rPr lang="pt-PT" sz="2000" dirty="0">
                <a:solidFill>
                  <a:srgbClr val="FF0000"/>
                </a:solidFill>
              </a:rPr>
              <a:t> </a:t>
            </a:r>
            <a:r>
              <a:rPr lang="pt-PT" sz="2000" dirty="0" err="1">
                <a:solidFill>
                  <a:srgbClr val="FF0000"/>
                </a:solidFill>
              </a:rPr>
              <a:t>home</a:t>
            </a:r>
            <a:r>
              <a:rPr lang="pt-PT" sz="2000" dirty="0">
                <a:solidFill>
                  <a:srgbClr val="FF0000"/>
                </a:solidFill>
              </a:rPr>
              <a:t> </a:t>
            </a:r>
            <a:r>
              <a:rPr lang="pt-PT" sz="2000" dirty="0" err="1">
                <a:solidFill>
                  <a:srgbClr val="FF0000"/>
                </a:solidFill>
              </a:rPr>
              <a:t>soon</a:t>
            </a:r>
            <a:r>
              <a:rPr lang="pt-PT" sz="2000" dirty="0">
                <a:solidFill>
                  <a:srgbClr val="FF0000"/>
                </a:solidFill>
              </a:rPr>
              <a:t> </a:t>
            </a:r>
            <a:r>
              <a:rPr lang="pt-PT" sz="2000" dirty="0" err="1">
                <a:solidFill>
                  <a:srgbClr val="FF0000"/>
                </a:solidFill>
              </a:rPr>
              <a:t>because</a:t>
            </a:r>
            <a:r>
              <a:rPr lang="pt-PT" sz="2000" dirty="0">
                <a:solidFill>
                  <a:srgbClr val="FF0000"/>
                </a:solidFill>
              </a:rPr>
              <a:t> </a:t>
            </a:r>
            <a:r>
              <a:rPr lang="pt-PT" sz="2000" dirty="0" err="1">
                <a:solidFill>
                  <a:srgbClr val="FF0000"/>
                </a:solidFill>
              </a:rPr>
              <a:t>it</a:t>
            </a:r>
            <a:r>
              <a:rPr lang="pt-PT" sz="2000" dirty="0">
                <a:solidFill>
                  <a:srgbClr val="FF0000"/>
                </a:solidFill>
              </a:rPr>
              <a:t> </a:t>
            </a:r>
            <a:r>
              <a:rPr lang="pt-PT" sz="2000" dirty="0" err="1">
                <a:solidFill>
                  <a:srgbClr val="FF0000"/>
                </a:solidFill>
              </a:rPr>
              <a:t>was</a:t>
            </a:r>
            <a:r>
              <a:rPr lang="pt-PT" sz="2000" dirty="0">
                <a:solidFill>
                  <a:srgbClr val="FF0000"/>
                </a:solidFill>
              </a:rPr>
              <a:t> late </a:t>
            </a:r>
            <a:r>
              <a:rPr lang="pt-PT" sz="2000" dirty="0" err="1">
                <a:solidFill>
                  <a:srgbClr val="FF0000"/>
                </a:solidFill>
              </a:rPr>
              <a:t>and</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were</a:t>
            </a:r>
            <a:r>
              <a:rPr lang="pt-PT" sz="2000" dirty="0">
                <a:solidFill>
                  <a:srgbClr val="FF0000"/>
                </a:solidFill>
              </a:rPr>
              <a:t> </a:t>
            </a:r>
            <a:r>
              <a:rPr lang="pt-PT" sz="2000" dirty="0" err="1">
                <a:solidFill>
                  <a:srgbClr val="FF0000"/>
                </a:solidFill>
              </a:rPr>
              <a:t>very</a:t>
            </a:r>
            <a:r>
              <a:rPr lang="pt-PT" sz="2000" dirty="0">
                <a:solidFill>
                  <a:srgbClr val="FF0000"/>
                </a:solidFill>
              </a:rPr>
              <a:t> </a:t>
            </a:r>
            <a:r>
              <a:rPr lang="pt-PT" sz="2000" dirty="0" err="1">
                <a:solidFill>
                  <a:srgbClr val="FF0000"/>
                </a:solidFill>
              </a:rPr>
              <a:t>tired</a:t>
            </a:r>
            <a:r>
              <a:rPr lang="pt-PT" sz="2000" dirty="0">
                <a:solidFill>
                  <a:srgbClr val="FF0000"/>
                </a:solidFill>
              </a:rPr>
              <a:t>.  </a:t>
            </a:r>
            <a:endParaRPr lang="pt-PT" sz="2000" dirty="0" smtClean="0">
              <a:solidFill>
                <a:srgbClr val="FF0000"/>
              </a:solidFill>
            </a:endParaRPr>
          </a:p>
          <a:p>
            <a:pPr marL="0" indent="0" algn="just">
              <a:buNone/>
            </a:pPr>
            <a:endParaRPr lang="pt-PT" sz="1000" dirty="0" smtClean="0">
              <a:solidFill>
                <a:srgbClr val="FF0000"/>
              </a:solidFill>
            </a:endParaRPr>
          </a:p>
          <a:p>
            <a:pPr marL="0" indent="0" algn="just">
              <a:buNone/>
            </a:pPr>
            <a:r>
              <a:rPr lang="pt-PT" sz="2000" dirty="0" err="1">
                <a:solidFill>
                  <a:srgbClr val="FF0000"/>
                </a:solidFill>
              </a:rPr>
              <a:t>And</a:t>
            </a:r>
            <a:r>
              <a:rPr lang="pt-PT" sz="2000" dirty="0">
                <a:solidFill>
                  <a:srgbClr val="FF0000"/>
                </a:solidFill>
              </a:rPr>
              <a:t> </a:t>
            </a:r>
            <a:r>
              <a:rPr lang="pt-PT" sz="2000" dirty="0" err="1">
                <a:solidFill>
                  <a:srgbClr val="FF0000"/>
                </a:solidFill>
              </a:rPr>
              <a:t>so</a:t>
            </a:r>
            <a:r>
              <a:rPr lang="pt-PT" sz="2000" dirty="0">
                <a:solidFill>
                  <a:srgbClr val="FF0000"/>
                </a:solidFill>
              </a:rPr>
              <a:t> </a:t>
            </a:r>
            <a:r>
              <a:rPr lang="pt-PT" sz="2000" dirty="0" err="1">
                <a:solidFill>
                  <a:srgbClr val="FF0000"/>
                </a:solidFill>
              </a:rPr>
              <a:t>the</a:t>
            </a:r>
            <a:r>
              <a:rPr lang="pt-PT" sz="2000" dirty="0">
                <a:solidFill>
                  <a:srgbClr val="FF0000"/>
                </a:solidFill>
              </a:rPr>
              <a:t> </a:t>
            </a:r>
            <a:r>
              <a:rPr lang="pt-PT" sz="2000" dirty="0" err="1">
                <a:solidFill>
                  <a:srgbClr val="FF0000"/>
                </a:solidFill>
              </a:rPr>
              <a:t>memorable</a:t>
            </a:r>
            <a:r>
              <a:rPr lang="pt-PT" sz="2000" dirty="0">
                <a:solidFill>
                  <a:srgbClr val="FF0000"/>
                </a:solidFill>
              </a:rPr>
              <a:t> trip </a:t>
            </a:r>
            <a:r>
              <a:rPr lang="pt-PT" sz="2000" dirty="0" err="1">
                <a:solidFill>
                  <a:srgbClr val="FF0000"/>
                </a:solidFill>
              </a:rPr>
              <a:t>is</a:t>
            </a:r>
            <a:r>
              <a:rPr lang="pt-PT" sz="2000" dirty="0">
                <a:solidFill>
                  <a:srgbClr val="FF0000"/>
                </a:solidFill>
              </a:rPr>
              <a:t> </a:t>
            </a:r>
            <a:r>
              <a:rPr lang="pt-PT" sz="2000" dirty="0" err="1">
                <a:solidFill>
                  <a:srgbClr val="FF0000"/>
                </a:solidFill>
              </a:rPr>
              <a:t>over</a:t>
            </a:r>
            <a:r>
              <a:rPr lang="pt-PT" sz="2000" dirty="0">
                <a:solidFill>
                  <a:srgbClr val="FF0000"/>
                </a:solidFill>
              </a:rPr>
              <a:t> ...</a:t>
            </a:r>
          </a:p>
        </p:txBody>
      </p:sp>
      <p:sp>
        <p:nvSpPr>
          <p:cNvPr id="6" name="Título 1"/>
          <p:cNvSpPr>
            <a:spLocks noGrp="1"/>
          </p:cNvSpPr>
          <p:nvPr>
            <p:ph type="title"/>
          </p:nvPr>
        </p:nvSpPr>
        <p:spPr>
          <a:xfrm>
            <a:off x="1475529" y="616104"/>
            <a:ext cx="9286993" cy="1202485"/>
          </a:xfrm>
        </p:spPr>
        <p:txBody>
          <a:bodyPr>
            <a:normAutofit/>
          </a:bodyPr>
          <a:lstStyle/>
          <a:p>
            <a:r>
              <a:rPr lang="pt-PT" sz="4800" dirty="0"/>
              <a:t>Dia 7</a:t>
            </a:r>
            <a:r>
              <a:rPr lang="pt-PT" sz="4800" dirty="0" smtClean="0"/>
              <a:t>/</a:t>
            </a:r>
            <a:r>
              <a:rPr lang="pt-PT" sz="4800" dirty="0" err="1" smtClean="0">
                <a:solidFill>
                  <a:srgbClr val="FF0000"/>
                </a:solidFill>
              </a:rPr>
              <a:t>Day</a:t>
            </a:r>
            <a:r>
              <a:rPr lang="pt-PT" sz="4800" dirty="0" smtClean="0">
                <a:solidFill>
                  <a:srgbClr val="FF0000"/>
                </a:solidFill>
              </a:rPr>
              <a:t> </a:t>
            </a:r>
            <a:r>
              <a:rPr lang="pt-PT" sz="4800" dirty="0">
                <a:solidFill>
                  <a:srgbClr val="FF0000"/>
                </a:solidFill>
              </a:rPr>
              <a:t>7</a:t>
            </a:r>
            <a:endParaRPr lang="pt-PT" sz="4000" dirty="0"/>
          </a:p>
        </p:txBody>
      </p:sp>
      <p:cxnSp>
        <p:nvCxnSpPr>
          <p:cNvPr id="7" name="Conexão Reta 6"/>
          <p:cNvCxnSpPr/>
          <p:nvPr/>
        </p:nvCxnSpPr>
        <p:spPr>
          <a:xfrm>
            <a:off x="6126870" y="1810355"/>
            <a:ext cx="29057" cy="4388967"/>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1336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800" dirty="0"/>
              <a:t>Dia </a:t>
            </a:r>
            <a:r>
              <a:rPr lang="pt-PT" sz="4800" dirty="0" smtClean="0"/>
              <a:t>7/</a:t>
            </a:r>
            <a:r>
              <a:rPr lang="pt-PT" sz="4800" dirty="0" err="1" smtClean="0">
                <a:solidFill>
                  <a:srgbClr val="FF0000"/>
                </a:solidFill>
              </a:rPr>
              <a:t>Day</a:t>
            </a:r>
            <a:r>
              <a:rPr lang="pt-PT" sz="4800" dirty="0" smtClean="0">
                <a:solidFill>
                  <a:srgbClr val="FF0000"/>
                </a:solidFill>
              </a:rPr>
              <a:t> </a:t>
            </a:r>
            <a:r>
              <a:rPr lang="pt-PT" sz="4800" dirty="0">
                <a:solidFill>
                  <a:srgbClr val="FF0000"/>
                </a:solidFill>
              </a:rPr>
              <a:t>7</a:t>
            </a:r>
            <a:endParaRPr lang="pt-PT" sz="4000" b="1" dirty="0"/>
          </a:p>
        </p:txBody>
      </p:sp>
      <p:pic>
        <p:nvPicPr>
          <p:cNvPr id="5" name="Marcador de Posição de Conteú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27199" y="2194922"/>
            <a:ext cx="5352656" cy="4014492"/>
          </a:xfrm>
        </p:spPr>
      </p:pic>
    </p:spTree>
    <p:extLst>
      <p:ext uri="{BB962C8B-B14F-4D97-AF65-F5344CB8AC3E}">
        <p14:creationId xmlns:p14="http://schemas.microsoft.com/office/powerpoint/2010/main" val="170381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9824" y="893678"/>
            <a:ext cx="5236191" cy="1021914"/>
          </a:xfrm>
        </p:spPr>
        <p:txBody>
          <a:bodyPr>
            <a:normAutofit/>
          </a:bodyPr>
          <a:lstStyle/>
          <a:p>
            <a:r>
              <a:rPr lang="pt-PT" sz="4800" dirty="0"/>
              <a:t>Dia 1/ </a:t>
            </a:r>
            <a:r>
              <a:rPr lang="pt-PT" sz="4800" dirty="0" err="1">
                <a:solidFill>
                  <a:srgbClr val="FF0000"/>
                </a:solidFill>
              </a:rPr>
              <a:t>Day</a:t>
            </a:r>
            <a:r>
              <a:rPr lang="pt-PT" sz="4800" dirty="0">
                <a:solidFill>
                  <a:srgbClr val="FF0000"/>
                </a:solidFill>
              </a:rPr>
              <a:t> 1</a:t>
            </a:r>
          </a:p>
        </p:txBody>
      </p:sp>
      <p:sp>
        <p:nvSpPr>
          <p:cNvPr id="3" name="Marcador de Posição de Conteúdo 2"/>
          <p:cNvSpPr>
            <a:spLocks noGrp="1"/>
          </p:cNvSpPr>
          <p:nvPr>
            <p:ph sz="quarter" idx="13"/>
          </p:nvPr>
        </p:nvSpPr>
        <p:spPr>
          <a:xfrm>
            <a:off x="1202009" y="2512344"/>
            <a:ext cx="4778180" cy="3279112"/>
          </a:xfrm>
        </p:spPr>
        <p:txBody>
          <a:bodyPr>
            <a:normAutofit/>
          </a:bodyPr>
          <a:lstStyle/>
          <a:p>
            <a:pPr marL="0" indent="0" algn="just">
              <a:buNone/>
            </a:pPr>
            <a:r>
              <a:rPr lang="pt-PT" sz="2000" dirty="0" smtClean="0"/>
              <a:t>A aventura começou no dia 6 de outubro de 2019. O ponto de encontro foi o aeroporto do Porto (aeroporto Francisco Sá Carneiro). Despedimo-nos dos nossos pais e embarcamos com os professores rumo à Polónia.  Fizemos escala em Itália (Milão).</a:t>
            </a:r>
          </a:p>
        </p:txBody>
      </p:sp>
      <p:sp>
        <p:nvSpPr>
          <p:cNvPr id="4" name="Marcador de Posição de Conteúdo 3"/>
          <p:cNvSpPr>
            <a:spLocks noGrp="1"/>
          </p:cNvSpPr>
          <p:nvPr>
            <p:ph sz="quarter" idx="14"/>
          </p:nvPr>
        </p:nvSpPr>
        <p:spPr>
          <a:xfrm>
            <a:off x="6217920" y="2475774"/>
            <a:ext cx="4529104" cy="3605212"/>
          </a:xfrm>
        </p:spPr>
        <p:txBody>
          <a:bodyPr>
            <a:normAutofit/>
          </a:bodyPr>
          <a:lstStyle/>
          <a:p>
            <a:pPr marL="0" indent="0" algn="just">
              <a:buNone/>
            </a:pPr>
            <a:r>
              <a:rPr lang="pt-PT" sz="2000" dirty="0" err="1" smtClean="0">
                <a:solidFill>
                  <a:srgbClr val="FF0000"/>
                </a:solidFill>
              </a:rPr>
              <a:t>The</a:t>
            </a:r>
            <a:r>
              <a:rPr lang="pt-PT" sz="2000" dirty="0" smtClean="0">
                <a:solidFill>
                  <a:srgbClr val="FF0000"/>
                </a:solidFill>
              </a:rPr>
              <a:t> </a:t>
            </a:r>
            <a:r>
              <a:rPr lang="pt-PT" sz="2000" dirty="0" err="1">
                <a:solidFill>
                  <a:srgbClr val="FF0000"/>
                </a:solidFill>
              </a:rPr>
              <a:t>adventure</a:t>
            </a:r>
            <a:r>
              <a:rPr lang="pt-PT" sz="2000" dirty="0">
                <a:solidFill>
                  <a:srgbClr val="FF0000"/>
                </a:solidFill>
              </a:rPr>
              <a:t> </a:t>
            </a:r>
            <a:r>
              <a:rPr lang="pt-PT" sz="2000" dirty="0" err="1">
                <a:solidFill>
                  <a:srgbClr val="FF0000"/>
                </a:solidFill>
              </a:rPr>
              <a:t>began</a:t>
            </a:r>
            <a:r>
              <a:rPr lang="pt-PT" sz="2000" dirty="0">
                <a:solidFill>
                  <a:srgbClr val="FF0000"/>
                </a:solidFill>
              </a:rPr>
              <a:t> </a:t>
            </a:r>
            <a:r>
              <a:rPr lang="pt-PT" sz="2000" dirty="0" err="1">
                <a:solidFill>
                  <a:srgbClr val="FF0000"/>
                </a:solidFill>
              </a:rPr>
              <a:t>on</a:t>
            </a:r>
            <a:r>
              <a:rPr lang="pt-PT" sz="2000" dirty="0">
                <a:solidFill>
                  <a:srgbClr val="FF0000"/>
                </a:solidFill>
              </a:rPr>
              <a:t> </a:t>
            </a:r>
            <a:r>
              <a:rPr lang="pt-PT" sz="2000" dirty="0" err="1">
                <a:solidFill>
                  <a:srgbClr val="FF0000"/>
                </a:solidFill>
              </a:rPr>
              <a:t>October</a:t>
            </a:r>
            <a:r>
              <a:rPr lang="pt-PT" sz="2000" dirty="0">
                <a:solidFill>
                  <a:srgbClr val="FF0000"/>
                </a:solidFill>
              </a:rPr>
              <a:t> 6, 2019. </a:t>
            </a:r>
            <a:r>
              <a:rPr lang="pt-PT" sz="2000" dirty="0" err="1">
                <a:solidFill>
                  <a:srgbClr val="FF0000"/>
                </a:solidFill>
              </a:rPr>
              <a:t>The</a:t>
            </a:r>
            <a:r>
              <a:rPr lang="pt-PT" sz="2000" dirty="0">
                <a:solidFill>
                  <a:srgbClr val="FF0000"/>
                </a:solidFill>
              </a:rPr>
              <a:t> meeting </a:t>
            </a:r>
            <a:r>
              <a:rPr lang="pt-PT" sz="2000" dirty="0" err="1">
                <a:solidFill>
                  <a:srgbClr val="FF0000"/>
                </a:solidFill>
              </a:rPr>
              <a:t>point</a:t>
            </a:r>
            <a:r>
              <a:rPr lang="pt-PT" sz="2000" dirty="0">
                <a:solidFill>
                  <a:srgbClr val="FF0000"/>
                </a:solidFill>
              </a:rPr>
              <a:t> </a:t>
            </a:r>
            <a:r>
              <a:rPr lang="pt-PT" sz="2000" dirty="0" err="1">
                <a:solidFill>
                  <a:srgbClr val="FF0000"/>
                </a:solidFill>
              </a:rPr>
              <a:t>was</a:t>
            </a:r>
            <a:r>
              <a:rPr lang="pt-PT" sz="2000" dirty="0">
                <a:solidFill>
                  <a:srgbClr val="FF0000"/>
                </a:solidFill>
              </a:rPr>
              <a:t> Porto </a:t>
            </a:r>
            <a:r>
              <a:rPr lang="pt-PT" sz="2000" dirty="0" err="1">
                <a:solidFill>
                  <a:srgbClr val="FF0000"/>
                </a:solidFill>
              </a:rPr>
              <a:t>airport</a:t>
            </a:r>
            <a:r>
              <a:rPr lang="pt-PT" sz="2000" dirty="0">
                <a:solidFill>
                  <a:srgbClr val="FF0000"/>
                </a:solidFill>
              </a:rPr>
              <a:t> (Francisco Sá Carneiro </a:t>
            </a:r>
            <a:r>
              <a:rPr lang="pt-PT" sz="2000" dirty="0" err="1">
                <a:solidFill>
                  <a:srgbClr val="FF0000"/>
                </a:solidFill>
              </a:rPr>
              <a:t>airport</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said</a:t>
            </a:r>
            <a:r>
              <a:rPr lang="pt-PT" sz="2000" dirty="0">
                <a:solidFill>
                  <a:srgbClr val="FF0000"/>
                </a:solidFill>
              </a:rPr>
              <a:t> goodbye to </a:t>
            </a:r>
            <a:r>
              <a:rPr lang="pt-PT" sz="2000" dirty="0" err="1">
                <a:solidFill>
                  <a:srgbClr val="FF0000"/>
                </a:solidFill>
              </a:rPr>
              <a:t>our</a:t>
            </a:r>
            <a:r>
              <a:rPr lang="pt-PT" sz="2000" dirty="0">
                <a:solidFill>
                  <a:srgbClr val="FF0000"/>
                </a:solidFill>
              </a:rPr>
              <a:t> </a:t>
            </a:r>
            <a:r>
              <a:rPr lang="pt-PT" sz="2000" dirty="0" err="1">
                <a:solidFill>
                  <a:srgbClr val="FF0000"/>
                </a:solidFill>
              </a:rPr>
              <a:t>parents</a:t>
            </a:r>
            <a:r>
              <a:rPr lang="pt-PT" sz="2000" dirty="0">
                <a:solidFill>
                  <a:srgbClr val="FF0000"/>
                </a:solidFill>
              </a:rPr>
              <a:t> </a:t>
            </a:r>
            <a:r>
              <a:rPr lang="pt-PT" sz="2000" dirty="0" err="1">
                <a:solidFill>
                  <a:srgbClr val="FF0000"/>
                </a:solidFill>
              </a:rPr>
              <a:t>and</a:t>
            </a:r>
            <a:r>
              <a:rPr lang="pt-PT" sz="2000" dirty="0">
                <a:solidFill>
                  <a:srgbClr val="FF0000"/>
                </a:solidFill>
              </a:rPr>
              <a:t> </a:t>
            </a:r>
            <a:r>
              <a:rPr lang="pt-PT" sz="2000" dirty="0" err="1">
                <a:solidFill>
                  <a:srgbClr val="FF0000"/>
                </a:solidFill>
              </a:rPr>
              <a:t>boarded</a:t>
            </a:r>
            <a:r>
              <a:rPr lang="pt-PT" sz="2000" dirty="0">
                <a:solidFill>
                  <a:srgbClr val="FF0000"/>
                </a:solidFill>
              </a:rPr>
              <a:t> </a:t>
            </a:r>
            <a:r>
              <a:rPr lang="pt-PT" sz="2000" dirty="0" err="1" smtClean="0">
                <a:solidFill>
                  <a:srgbClr val="FF0000"/>
                </a:solidFill>
              </a:rPr>
              <a:t>with</a:t>
            </a:r>
            <a:r>
              <a:rPr lang="pt-PT" sz="2000" dirty="0" smtClean="0">
                <a:solidFill>
                  <a:srgbClr val="FF0000"/>
                </a:solidFill>
              </a:rPr>
              <a:t> </a:t>
            </a:r>
            <a:r>
              <a:rPr lang="pt-PT" sz="2000" dirty="0" err="1" smtClean="0">
                <a:solidFill>
                  <a:srgbClr val="FF0000"/>
                </a:solidFill>
              </a:rPr>
              <a:t>the</a:t>
            </a:r>
            <a:r>
              <a:rPr lang="pt-PT" sz="2000" dirty="0" smtClean="0">
                <a:solidFill>
                  <a:srgbClr val="FF0000"/>
                </a:solidFill>
              </a:rPr>
              <a:t> </a:t>
            </a:r>
            <a:r>
              <a:rPr lang="pt-PT" sz="2000" dirty="0" err="1">
                <a:solidFill>
                  <a:srgbClr val="FF0000"/>
                </a:solidFill>
              </a:rPr>
              <a:t>teachers</a:t>
            </a:r>
            <a:r>
              <a:rPr lang="pt-PT" sz="2000" dirty="0">
                <a:solidFill>
                  <a:srgbClr val="FF0000"/>
                </a:solidFill>
              </a:rPr>
              <a:t> for </a:t>
            </a:r>
            <a:r>
              <a:rPr lang="pt-PT" sz="2000" dirty="0" err="1">
                <a:solidFill>
                  <a:srgbClr val="FF0000"/>
                </a:solidFill>
              </a:rPr>
              <a:t>Poland</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made</a:t>
            </a:r>
            <a:r>
              <a:rPr lang="pt-PT" sz="2000" dirty="0">
                <a:solidFill>
                  <a:srgbClr val="FF0000"/>
                </a:solidFill>
              </a:rPr>
              <a:t> a </a:t>
            </a:r>
            <a:r>
              <a:rPr lang="pt-PT" sz="2000" dirty="0" err="1">
                <a:solidFill>
                  <a:srgbClr val="FF0000"/>
                </a:solidFill>
              </a:rPr>
              <a:t>stopover</a:t>
            </a:r>
            <a:r>
              <a:rPr lang="pt-PT" sz="2000" dirty="0">
                <a:solidFill>
                  <a:srgbClr val="FF0000"/>
                </a:solidFill>
              </a:rPr>
              <a:t> in </a:t>
            </a:r>
            <a:r>
              <a:rPr lang="pt-PT" sz="2000" dirty="0" err="1">
                <a:solidFill>
                  <a:srgbClr val="FF0000"/>
                </a:solidFill>
              </a:rPr>
              <a:t>Italy</a:t>
            </a:r>
            <a:r>
              <a:rPr lang="pt-PT" sz="2000" dirty="0">
                <a:solidFill>
                  <a:srgbClr val="FF0000"/>
                </a:solidFill>
              </a:rPr>
              <a:t> (Milan</a:t>
            </a:r>
            <a:r>
              <a:rPr lang="pt-PT" sz="2000" dirty="0" smtClean="0">
                <a:solidFill>
                  <a:srgbClr val="FF0000"/>
                </a:solidFill>
              </a:rPr>
              <a:t>).</a:t>
            </a:r>
            <a:endParaRPr lang="pt-PT" sz="2000" dirty="0">
              <a:solidFill>
                <a:srgbClr val="FF0000"/>
              </a:solidFill>
            </a:endParaRPr>
          </a:p>
        </p:txBody>
      </p:sp>
      <p:cxnSp>
        <p:nvCxnSpPr>
          <p:cNvPr id="6" name="Conexão Reta 5"/>
          <p:cNvCxnSpPr/>
          <p:nvPr/>
        </p:nvCxnSpPr>
        <p:spPr>
          <a:xfrm>
            <a:off x="6022697" y="2198201"/>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5577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21" y="861660"/>
            <a:ext cx="5298080" cy="3972870"/>
          </a:xfrm>
          <a:prstGeom prst="rect">
            <a:avLst/>
          </a:prstGeom>
        </p:spPr>
      </p:pic>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435" y="5087759"/>
            <a:ext cx="7002652" cy="991336"/>
          </a:xfrm>
          <a:prstGeom prst="rect">
            <a:avLst/>
          </a:prstGeom>
        </p:spPr>
      </p:pic>
    </p:spTree>
    <p:extLst>
      <p:ext uri="{BB962C8B-B14F-4D97-AF65-F5344CB8AC3E}">
        <p14:creationId xmlns:p14="http://schemas.microsoft.com/office/powerpoint/2010/main" val="33492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3479579" y="986668"/>
            <a:ext cx="5236191" cy="1021914"/>
          </a:xfrm>
        </p:spPr>
        <p:txBody>
          <a:bodyPr>
            <a:normAutofit/>
          </a:bodyPr>
          <a:lstStyle/>
          <a:p>
            <a:r>
              <a:rPr lang="pt-PT" sz="4800" dirty="0"/>
              <a:t>Dia 1/ </a:t>
            </a:r>
            <a:r>
              <a:rPr lang="pt-PT" sz="4800" dirty="0" err="1" smtClean="0">
                <a:solidFill>
                  <a:srgbClr val="FF0000"/>
                </a:solidFill>
              </a:rPr>
              <a:t>Day</a:t>
            </a:r>
            <a:r>
              <a:rPr lang="pt-PT" sz="4800" dirty="0" smtClean="0">
                <a:solidFill>
                  <a:srgbClr val="FF0000"/>
                </a:solidFill>
              </a:rPr>
              <a:t> 1</a:t>
            </a:r>
            <a:endParaRPr lang="pt-PT" sz="4800" dirty="0">
              <a:solidFill>
                <a:srgbClr val="FF0000"/>
              </a:solidFill>
            </a:endParaRPr>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727" y="2221233"/>
            <a:ext cx="4740278" cy="3688604"/>
          </a:xfrm>
          <a:prstGeom prst="rect">
            <a:avLst/>
          </a:prstGeom>
        </p:spPr>
      </p:pic>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982" y="2184832"/>
            <a:ext cx="4352260" cy="3725005"/>
          </a:xfrm>
          <a:prstGeom prst="rect">
            <a:avLst/>
          </a:prstGeom>
        </p:spPr>
      </p:pic>
    </p:spTree>
    <p:extLst>
      <p:ext uri="{BB962C8B-B14F-4D97-AF65-F5344CB8AC3E}">
        <p14:creationId xmlns:p14="http://schemas.microsoft.com/office/powerpoint/2010/main" val="1029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3"/>
          </p:nvPr>
        </p:nvSpPr>
        <p:spPr>
          <a:xfrm>
            <a:off x="1101845" y="2181121"/>
            <a:ext cx="4774171" cy="4351338"/>
          </a:xfrm>
        </p:spPr>
        <p:txBody>
          <a:bodyPr>
            <a:normAutofit/>
          </a:bodyPr>
          <a:lstStyle/>
          <a:p>
            <a:pPr marL="0" indent="0" algn="just">
              <a:buNone/>
            </a:pPr>
            <a:r>
              <a:rPr lang="pt-PT" sz="2000" dirty="0" smtClean="0"/>
              <a:t>Em Itália, almoçamos num restaurante típico Italiano.  De seguida fomos visitar um pouco da cidade de Milão e compra lembranças. Visitamos alguns bonitos locais e regressamos ao aeroporto. Embarcamos novamente na </a:t>
            </a:r>
            <a:r>
              <a:rPr lang="pt-PT" sz="2000" dirty="0" err="1" smtClean="0"/>
              <a:t>Rayner</a:t>
            </a:r>
            <a:r>
              <a:rPr lang="pt-PT" sz="2000" dirty="0" smtClean="0"/>
              <a:t>, desta vez, em direção ao destino final. Cracóvia - Polónia. À chegada encontramos as nossas famílias de acolhimento e que nos levaram para as suas casas.</a:t>
            </a:r>
          </a:p>
        </p:txBody>
      </p:sp>
      <p:sp>
        <p:nvSpPr>
          <p:cNvPr id="4" name="Marcador de Posição de Conteúdo 3"/>
          <p:cNvSpPr>
            <a:spLocks noGrp="1"/>
          </p:cNvSpPr>
          <p:nvPr>
            <p:ph sz="quarter" idx="14"/>
          </p:nvPr>
        </p:nvSpPr>
        <p:spPr>
          <a:xfrm>
            <a:off x="6315481" y="2165623"/>
            <a:ext cx="4502336" cy="3605212"/>
          </a:xfrm>
        </p:spPr>
        <p:txBody>
          <a:bodyPr>
            <a:noAutofit/>
          </a:bodyPr>
          <a:lstStyle/>
          <a:p>
            <a:pPr marL="0" indent="0" algn="just">
              <a:buNone/>
            </a:pPr>
            <a:r>
              <a:rPr lang="pt-PT" sz="2000" dirty="0">
                <a:solidFill>
                  <a:srgbClr val="FF0000"/>
                </a:solidFill>
              </a:rPr>
              <a:t>In </a:t>
            </a:r>
            <a:r>
              <a:rPr lang="pt-PT" sz="2000" dirty="0" err="1">
                <a:solidFill>
                  <a:srgbClr val="FF0000"/>
                </a:solidFill>
              </a:rPr>
              <a:t>Italy</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had</a:t>
            </a:r>
            <a:r>
              <a:rPr lang="pt-PT" sz="2000" dirty="0">
                <a:solidFill>
                  <a:srgbClr val="FF0000"/>
                </a:solidFill>
              </a:rPr>
              <a:t> </a:t>
            </a:r>
            <a:r>
              <a:rPr lang="pt-PT" sz="2000" dirty="0" err="1">
                <a:solidFill>
                  <a:srgbClr val="FF0000"/>
                </a:solidFill>
              </a:rPr>
              <a:t>lunch</a:t>
            </a:r>
            <a:r>
              <a:rPr lang="pt-PT" sz="2000" dirty="0">
                <a:solidFill>
                  <a:srgbClr val="FF0000"/>
                </a:solidFill>
              </a:rPr>
              <a:t> in a </a:t>
            </a:r>
            <a:r>
              <a:rPr lang="pt-PT" sz="2000" dirty="0" err="1">
                <a:solidFill>
                  <a:srgbClr val="FF0000"/>
                </a:solidFill>
              </a:rPr>
              <a:t>typical</a:t>
            </a:r>
            <a:r>
              <a:rPr lang="pt-PT" sz="2000" dirty="0">
                <a:solidFill>
                  <a:srgbClr val="FF0000"/>
                </a:solidFill>
              </a:rPr>
              <a:t> </a:t>
            </a:r>
            <a:r>
              <a:rPr lang="pt-PT" sz="2000" dirty="0" err="1">
                <a:solidFill>
                  <a:srgbClr val="FF0000"/>
                </a:solidFill>
              </a:rPr>
              <a:t>Italian</a:t>
            </a:r>
            <a:r>
              <a:rPr lang="pt-PT" sz="2000" dirty="0">
                <a:solidFill>
                  <a:srgbClr val="FF0000"/>
                </a:solidFill>
              </a:rPr>
              <a:t> </a:t>
            </a:r>
            <a:r>
              <a:rPr lang="pt-PT" sz="2000" dirty="0" err="1">
                <a:solidFill>
                  <a:srgbClr val="FF0000"/>
                </a:solidFill>
              </a:rPr>
              <a:t>restaurant</a:t>
            </a:r>
            <a:r>
              <a:rPr lang="pt-PT" sz="2000" dirty="0">
                <a:solidFill>
                  <a:srgbClr val="FF0000"/>
                </a:solidFill>
              </a:rPr>
              <a:t>. </a:t>
            </a:r>
            <a:r>
              <a:rPr lang="pt-PT" sz="2000" dirty="0" err="1">
                <a:solidFill>
                  <a:srgbClr val="FF0000"/>
                </a:solidFill>
              </a:rPr>
              <a:t>Then</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went</a:t>
            </a:r>
            <a:r>
              <a:rPr lang="pt-PT" sz="2000" dirty="0">
                <a:solidFill>
                  <a:srgbClr val="FF0000"/>
                </a:solidFill>
              </a:rPr>
              <a:t> to </a:t>
            </a:r>
            <a:r>
              <a:rPr lang="pt-PT" sz="2000" dirty="0" err="1">
                <a:solidFill>
                  <a:srgbClr val="FF0000"/>
                </a:solidFill>
              </a:rPr>
              <a:t>visit</a:t>
            </a:r>
            <a:r>
              <a:rPr lang="pt-PT" sz="2000" dirty="0">
                <a:solidFill>
                  <a:srgbClr val="FF0000"/>
                </a:solidFill>
              </a:rPr>
              <a:t> </a:t>
            </a:r>
            <a:r>
              <a:rPr lang="pt-PT" sz="2000" dirty="0" err="1">
                <a:solidFill>
                  <a:srgbClr val="FF0000"/>
                </a:solidFill>
              </a:rPr>
              <a:t>the</a:t>
            </a:r>
            <a:r>
              <a:rPr lang="pt-PT" sz="2000" dirty="0">
                <a:solidFill>
                  <a:srgbClr val="FF0000"/>
                </a:solidFill>
              </a:rPr>
              <a:t> </a:t>
            </a:r>
            <a:r>
              <a:rPr lang="pt-PT" sz="2000" dirty="0" err="1">
                <a:solidFill>
                  <a:srgbClr val="FF0000"/>
                </a:solidFill>
              </a:rPr>
              <a:t>city</a:t>
            </a:r>
            <a:r>
              <a:rPr lang="pt-PT" sz="2000" dirty="0">
                <a:solidFill>
                  <a:srgbClr val="FF0000"/>
                </a:solidFill>
              </a:rPr>
              <a:t> </a:t>
            </a:r>
            <a:r>
              <a:rPr lang="pt-PT" sz="2000" dirty="0" err="1">
                <a:solidFill>
                  <a:srgbClr val="FF0000"/>
                </a:solidFill>
              </a:rPr>
              <a:t>of</a:t>
            </a:r>
            <a:r>
              <a:rPr lang="pt-PT" sz="2000" dirty="0">
                <a:solidFill>
                  <a:srgbClr val="FF0000"/>
                </a:solidFill>
              </a:rPr>
              <a:t> Milan </a:t>
            </a:r>
            <a:r>
              <a:rPr lang="pt-PT" sz="2000" dirty="0" err="1">
                <a:solidFill>
                  <a:srgbClr val="FF0000"/>
                </a:solidFill>
              </a:rPr>
              <a:t>and</a:t>
            </a:r>
            <a:r>
              <a:rPr lang="pt-PT" sz="2000" dirty="0">
                <a:solidFill>
                  <a:srgbClr val="FF0000"/>
                </a:solidFill>
              </a:rPr>
              <a:t> </a:t>
            </a:r>
            <a:r>
              <a:rPr lang="pt-PT" sz="2000" dirty="0" err="1">
                <a:solidFill>
                  <a:srgbClr val="FF0000"/>
                </a:solidFill>
              </a:rPr>
              <a:t>buy</a:t>
            </a:r>
            <a:r>
              <a:rPr lang="pt-PT" sz="2000" dirty="0">
                <a:solidFill>
                  <a:srgbClr val="FF0000"/>
                </a:solidFill>
              </a:rPr>
              <a:t> souvenirs. </a:t>
            </a:r>
            <a:r>
              <a:rPr lang="pt-PT" sz="2000" dirty="0" err="1">
                <a:solidFill>
                  <a:srgbClr val="FF0000"/>
                </a:solidFill>
              </a:rPr>
              <a:t>We</a:t>
            </a:r>
            <a:r>
              <a:rPr lang="pt-PT" sz="2000" dirty="0">
                <a:solidFill>
                  <a:srgbClr val="FF0000"/>
                </a:solidFill>
              </a:rPr>
              <a:t> </a:t>
            </a:r>
            <a:r>
              <a:rPr lang="pt-PT" sz="2000" dirty="0" err="1">
                <a:solidFill>
                  <a:srgbClr val="FF0000"/>
                </a:solidFill>
              </a:rPr>
              <a:t>visited</a:t>
            </a:r>
            <a:r>
              <a:rPr lang="pt-PT" sz="2000" dirty="0">
                <a:solidFill>
                  <a:srgbClr val="FF0000"/>
                </a:solidFill>
              </a:rPr>
              <a:t> some </a:t>
            </a:r>
            <a:r>
              <a:rPr lang="pt-PT" sz="2000" dirty="0" err="1">
                <a:solidFill>
                  <a:srgbClr val="FF0000"/>
                </a:solidFill>
              </a:rPr>
              <a:t>beautiful</a:t>
            </a:r>
            <a:r>
              <a:rPr lang="pt-PT" sz="2000" dirty="0">
                <a:solidFill>
                  <a:srgbClr val="FF0000"/>
                </a:solidFill>
              </a:rPr>
              <a:t> </a:t>
            </a:r>
            <a:r>
              <a:rPr lang="pt-PT" sz="2000" dirty="0" err="1">
                <a:solidFill>
                  <a:srgbClr val="FF0000"/>
                </a:solidFill>
              </a:rPr>
              <a:t>places</a:t>
            </a:r>
            <a:r>
              <a:rPr lang="pt-PT" sz="2000" dirty="0">
                <a:solidFill>
                  <a:srgbClr val="FF0000"/>
                </a:solidFill>
              </a:rPr>
              <a:t> </a:t>
            </a:r>
            <a:r>
              <a:rPr lang="pt-PT" sz="2000" dirty="0" err="1">
                <a:solidFill>
                  <a:srgbClr val="FF0000"/>
                </a:solidFill>
              </a:rPr>
              <a:t>and</a:t>
            </a:r>
            <a:r>
              <a:rPr lang="pt-PT" sz="2000" dirty="0">
                <a:solidFill>
                  <a:srgbClr val="FF0000"/>
                </a:solidFill>
              </a:rPr>
              <a:t> </a:t>
            </a:r>
            <a:r>
              <a:rPr lang="pt-PT" sz="2000" dirty="0" err="1">
                <a:solidFill>
                  <a:srgbClr val="FF0000"/>
                </a:solidFill>
              </a:rPr>
              <a:t>returned</a:t>
            </a:r>
            <a:r>
              <a:rPr lang="pt-PT" sz="2000" dirty="0">
                <a:solidFill>
                  <a:srgbClr val="FF0000"/>
                </a:solidFill>
              </a:rPr>
              <a:t> to </a:t>
            </a:r>
            <a:r>
              <a:rPr lang="pt-PT" sz="2000" dirty="0" err="1">
                <a:solidFill>
                  <a:srgbClr val="FF0000"/>
                </a:solidFill>
              </a:rPr>
              <a:t>the</a:t>
            </a:r>
            <a:r>
              <a:rPr lang="pt-PT" sz="2000" dirty="0">
                <a:solidFill>
                  <a:srgbClr val="FF0000"/>
                </a:solidFill>
              </a:rPr>
              <a:t> </a:t>
            </a:r>
            <a:r>
              <a:rPr lang="pt-PT" sz="2000" dirty="0" err="1">
                <a:solidFill>
                  <a:srgbClr val="FF0000"/>
                </a:solidFill>
              </a:rPr>
              <a:t>airport</a:t>
            </a:r>
            <a:r>
              <a:rPr lang="pt-PT" sz="2000" dirty="0">
                <a:solidFill>
                  <a:srgbClr val="FF0000"/>
                </a:solidFill>
              </a:rPr>
              <a:t>. </a:t>
            </a:r>
            <a:r>
              <a:rPr lang="pt-PT" sz="2000" dirty="0" err="1">
                <a:solidFill>
                  <a:srgbClr val="FF0000"/>
                </a:solidFill>
              </a:rPr>
              <a:t>We</a:t>
            </a:r>
            <a:r>
              <a:rPr lang="pt-PT" sz="2000" dirty="0">
                <a:solidFill>
                  <a:srgbClr val="FF0000"/>
                </a:solidFill>
              </a:rPr>
              <a:t> </a:t>
            </a:r>
            <a:r>
              <a:rPr lang="pt-PT" sz="2000" dirty="0" err="1">
                <a:solidFill>
                  <a:srgbClr val="FF0000"/>
                </a:solidFill>
              </a:rPr>
              <a:t>boarded</a:t>
            </a:r>
            <a:r>
              <a:rPr lang="pt-PT" sz="2000" dirty="0">
                <a:solidFill>
                  <a:srgbClr val="FF0000"/>
                </a:solidFill>
              </a:rPr>
              <a:t> </a:t>
            </a:r>
            <a:r>
              <a:rPr lang="pt-PT" sz="2000" dirty="0" err="1">
                <a:solidFill>
                  <a:srgbClr val="FF0000"/>
                </a:solidFill>
              </a:rPr>
              <a:t>Rayner</a:t>
            </a:r>
            <a:r>
              <a:rPr lang="pt-PT" sz="2000" dirty="0">
                <a:solidFill>
                  <a:srgbClr val="FF0000"/>
                </a:solidFill>
              </a:rPr>
              <a:t> </a:t>
            </a:r>
            <a:r>
              <a:rPr lang="pt-PT" sz="2000" dirty="0" err="1">
                <a:solidFill>
                  <a:srgbClr val="FF0000"/>
                </a:solidFill>
              </a:rPr>
              <a:t>again</a:t>
            </a:r>
            <a:r>
              <a:rPr lang="pt-PT" sz="2000" dirty="0">
                <a:solidFill>
                  <a:srgbClr val="FF0000"/>
                </a:solidFill>
              </a:rPr>
              <a:t>, </a:t>
            </a:r>
            <a:r>
              <a:rPr lang="pt-PT" sz="2000" dirty="0" err="1">
                <a:solidFill>
                  <a:srgbClr val="FF0000"/>
                </a:solidFill>
              </a:rPr>
              <a:t>this</a:t>
            </a:r>
            <a:r>
              <a:rPr lang="pt-PT" sz="2000" dirty="0">
                <a:solidFill>
                  <a:srgbClr val="FF0000"/>
                </a:solidFill>
              </a:rPr>
              <a:t> time, </a:t>
            </a:r>
            <a:r>
              <a:rPr lang="pt-PT" sz="2000" dirty="0" err="1">
                <a:solidFill>
                  <a:srgbClr val="FF0000"/>
                </a:solidFill>
              </a:rPr>
              <a:t>toward</a:t>
            </a:r>
            <a:r>
              <a:rPr lang="pt-PT" sz="2000" dirty="0">
                <a:solidFill>
                  <a:srgbClr val="FF0000"/>
                </a:solidFill>
              </a:rPr>
              <a:t> </a:t>
            </a:r>
            <a:r>
              <a:rPr lang="pt-PT" sz="2000" dirty="0" err="1">
                <a:solidFill>
                  <a:srgbClr val="FF0000"/>
                </a:solidFill>
              </a:rPr>
              <a:t>the</a:t>
            </a:r>
            <a:r>
              <a:rPr lang="pt-PT" sz="2000" dirty="0">
                <a:solidFill>
                  <a:srgbClr val="FF0000"/>
                </a:solidFill>
              </a:rPr>
              <a:t> final </a:t>
            </a:r>
            <a:r>
              <a:rPr lang="pt-PT" sz="2000" dirty="0" err="1">
                <a:solidFill>
                  <a:srgbClr val="FF0000"/>
                </a:solidFill>
              </a:rPr>
              <a:t>destination</a:t>
            </a:r>
            <a:r>
              <a:rPr lang="pt-PT" sz="2000" dirty="0">
                <a:solidFill>
                  <a:srgbClr val="FF0000"/>
                </a:solidFill>
              </a:rPr>
              <a:t>. </a:t>
            </a:r>
            <a:r>
              <a:rPr lang="pt-PT" sz="2000" dirty="0" err="1">
                <a:solidFill>
                  <a:srgbClr val="FF0000"/>
                </a:solidFill>
              </a:rPr>
              <a:t>Krakow</a:t>
            </a:r>
            <a:r>
              <a:rPr lang="pt-PT" sz="2000" dirty="0">
                <a:solidFill>
                  <a:srgbClr val="FF0000"/>
                </a:solidFill>
              </a:rPr>
              <a:t> - </a:t>
            </a:r>
            <a:r>
              <a:rPr lang="pt-PT" sz="2000" dirty="0" err="1">
                <a:solidFill>
                  <a:srgbClr val="FF0000"/>
                </a:solidFill>
              </a:rPr>
              <a:t>Poland</a:t>
            </a:r>
            <a:r>
              <a:rPr lang="pt-PT" sz="2000" dirty="0">
                <a:solidFill>
                  <a:srgbClr val="FF0000"/>
                </a:solidFill>
              </a:rPr>
              <a:t>. </a:t>
            </a:r>
            <a:r>
              <a:rPr lang="pt-PT" sz="2000" dirty="0" err="1">
                <a:solidFill>
                  <a:srgbClr val="FF0000"/>
                </a:solidFill>
              </a:rPr>
              <a:t>Upon</a:t>
            </a:r>
            <a:r>
              <a:rPr lang="pt-PT" sz="2000" dirty="0">
                <a:solidFill>
                  <a:srgbClr val="FF0000"/>
                </a:solidFill>
              </a:rPr>
              <a:t> arrival </a:t>
            </a:r>
            <a:r>
              <a:rPr lang="pt-PT" sz="2000" dirty="0" err="1">
                <a:solidFill>
                  <a:srgbClr val="FF0000"/>
                </a:solidFill>
              </a:rPr>
              <a:t>we</a:t>
            </a:r>
            <a:r>
              <a:rPr lang="pt-PT" sz="2000" dirty="0">
                <a:solidFill>
                  <a:srgbClr val="FF0000"/>
                </a:solidFill>
              </a:rPr>
              <a:t> </a:t>
            </a:r>
            <a:r>
              <a:rPr lang="pt-PT" sz="2000" dirty="0" err="1">
                <a:solidFill>
                  <a:srgbClr val="FF0000"/>
                </a:solidFill>
              </a:rPr>
              <a:t>met</a:t>
            </a:r>
            <a:r>
              <a:rPr lang="pt-PT" sz="2000" dirty="0">
                <a:solidFill>
                  <a:srgbClr val="FF0000"/>
                </a:solidFill>
              </a:rPr>
              <a:t> </a:t>
            </a:r>
            <a:r>
              <a:rPr lang="pt-PT" sz="2000" dirty="0" err="1">
                <a:solidFill>
                  <a:srgbClr val="FF0000"/>
                </a:solidFill>
              </a:rPr>
              <a:t>our</a:t>
            </a:r>
            <a:r>
              <a:rPr lang="pt-PT" sz="2000" dirty="0">
                <a:solidFill>
                  <a:srgbClr val="FF0000"/>
                </a:solidFill>
              </a:rPr>
              <a:t> </a:t>
            </a:r>
            <a:r>
              <a:rPr lang="pt-PT" sz="2000" dirty="0" err="1">
                <a:solidFill>
                  <a:srgbClr val="FF0000"/>
                </a:solidFill>
              </a:rPr>
              <a:t>host</a:t>
            </a:r>
            <a:r>
              <a:rPr lang="pt-PT" sz="2000" dirty="0">
                <a:solidFill>
                  <a:srgbClr val="FF0000"/>
                </a:solidFill>
              </a:rPr>
              <a:t> </a:t>
            </a:r>
            <a:r>
              <a:rPr lang="pt-PT" sz="2000" dirty="0" err="1">
                <a:solidFill>
                  <a:srgbClr val="FF0000"/>
                </a:solidFill>
              </a:rPr>
              <a:t>families</a:t>
            </a:r>
            <a:r>
              <a:rPr lang="pt-PT" sz="2000" dirty="0">
                <a:solidFill>
                  <a:srgbClr val="FF0000"/>
                </a:solidFill>
              </a:rPr>
              <a:t> </a:t>
            </a:r>
            <a:r>
              <a:rPr lang="pt-PT" sz="2000" dirty="0" err="1">
                <a:solidFill>
                  <a:srgbClr val="FF0000"/>
                </a:solidFill>
              </a:rPr>
              <a:t>who</a:t>
            </a:r>
            <a:r>
              <a:rPr lang="pt-PT" sz="2000" dirty="0">
                <a:solidFill>
                  <a:srgbClr val="FF0000"/>
                </a:solidFill>
              </a:rPr>
              <a:t> </a:t>
            </a:r>
            <a:r>
              <a:rPr lang="pt-PT" sz="2000" dirty="0" err="1">
                <a:solidFill>
                  <a:srgbClr val="FF0000"/>
                </a:solidFill>
              </a:rPr>
              <a:t>took</a:t>
            </a:r>
            <a:r>
              <a:rPr lang="pt-PT" sz="2000" dirty="0">
                <a:solidFill>
                  <a:srgbClr val="FF0000"/>
                </a:solidFill>
              </a:rPr>
              <a:t> </a:t>
            </a:r>
            <a:r>
              <a:rPr lang="pt-PT" sz="2000" dirty="0" err="1">
                <a:solidFill>
                  <a:srgbClr val="FF0000"/>
                </a:solidFill>
              </a:rPr>
              <a:t>us</a:t>
            </a:r>
            <a:r>
              <a:rPr lang="pt-PT" sz="2000" dirty="0">
                <a:solidFill>
                  <a:srgbClr val="FF0000"/>
                </a:solidFill>
              </a:rPr>
              <a:t> to </a:t>
            </a:r>
            <a:r>
              <a:rPr lang="pt-PT" sz="2000" dirty="0" err="1">
                <a:solidFill>
                  <a:srgbClr val="FF0000"/>
                </a:solidFill>
              </a:rPr>
              <a:t>their</a:t>
            </a:r>
            <a:r>
              <a:rPr lang="pt-PT" sz="2000" dirty="0">
                <a:solidFill>
                  <a:srgbClr val="FF0000"/>
                </a:solidFill>
              </a:rPr>
              <a:t> </a:t>
            </a:r>
            <a:r>
              <a:rPr lang="pt-PT" sz="2000" dirty="0" err="1">
                <a:solidFill>
                  <a:srgbClr val="FF0000"/>
                </a:solidFill>
              </a:rPr>
              <a:t>homes</a:t>
            </a:r>
            <a:r>
              <a:rPr lang="pt-PT" sz="2000" dirty="0">
                <a:solidFill>
                  <a:srgbClr val="FF0000"/>
                </a:solidFill>
              </a:rPr>
              <a:t>.</a:t>
            </a:r>
          </a:p>
        </p:txBody>
      </p:sp>
      <p:cxnSp>
        <p:nvCxnSpPr>
          <p:cNvPr id="5" name="Conexão Reta 4"/>
          <p:cNvCxnSpPr/>
          <p:nvPr/>
        </p:nvCxnSpPr>
        <p:spPr>
          <a:xfrm>
            <a:off x="6018774" y="2228415"/>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Título 1"/>
          <p:cNvSpPr>
            <a:spLocks noGrp="1"/>
          </p:cNvSpPr>
          <p:nvPr>
            <p:ph type="title"/>
          </p:nvPr>
        </p:nvSpPr>
        <p:spPr>
          <a:xfrm>
            <a:off x="3504428" y="696972"/>
            <a:ext cx="5236191" cy="1021914"/>
          </a:xfrm>
        </p:spPr>
        <p:txBody>
          <a:bodyPr>
            <a:normAutofit/>
          </a:bodyPr>
          <a:lstStyle/>
          <a:p>
            <a:r>
              <a:rPr lang="pt-PT" sz="4800" dirty="0"/>
              <a:t>Dia 1/ </a:t>
            </a:r>
            <a:r>
              <a:rPr lang="pt-PT" sz="4800" dirty="0" err="1">
                <a:solidFill>
                  <a:srgbClr val="FF0000"/>
                </a:solidFill>
              </a:rPr>
              <a:t>Day</a:t>
            </a:r>
            <a:r>
              <a:rPr lang="pt-PT" sz="4800" dirty="0">
                <a:solidFill>
                  <a:srgbClr val="FF0000"/>
                </a:solidFill>
              </a:rPr>
              <a:t> 1</a:t>
            </a:r>
          </a:p>
        </p:txBody>
      </p:sp>
      <p:sp>
        <p:nvSpPr>
          <p:cNvPr id="9" name="Retângulo 8"/>
          <p:cNvSpPr/>
          <p:nvPr/>
        </p:nvSpPr>
        <p:spPr>
          <a:xfrm>
            <a:off x="5063434" y="1534220"/>
            <a:ext cx="1823833" cy="400110"/>
          </a:xfrm>
          <a:prstGeom prst="rect">
            <a:avLst/>
          </a:prstGeom>
        </p:spPr>
        <p:txBody>
          <a:bodyPr wrap="none">
            <a:spAutoFit/>
          </a:bodyPr>
          <a:lstStyle/>
          <a:p>
            <a:r>
              <a:rPr lang="pt-PT" sz="2000" b="1" dirty="0"/>
              <a:t>Parte 2</a:t>
            </a:r>
            <a:r>
              <a:rPr lang="pt-PT" sz="2000" b="1" dirty="0">
                <a:solidFill>
                  <a:srgbClr val="FF0000"/>
                </a:solidFill>
              </a:rPr>
              <a:t>/</a:t>
            </a:r>
            <a:r>
              <a:rPr lang="pt-PT" sz="2000" b="1" dirty="0" err="1">
                <a:solidFill>
                  <a:srgbClr val="FF0000"/>
                </a:solidFill>
              </a:rPr>
              <a:t>Part</a:t>
            </a:r>
            <a:r>
              <a:rPr lang="pt-PT" sz="2000" b="1" dirty="0">
                <a:solidFill>
                  <a:srgbClr val="FF0000"/>
                </a:solidFill>
              </a:rPr>
              <a:t> 2 </a:t>
            </a:r>
            <a:endParaRPr lang="pt-PT" sz="2000" b="1" dirty="0"/>
          </a:p>
        </p:txBody>
      </p:sp>
    </p:spTree>
    <p:extLst>
      <p:ext uri="{BB962C8B-B14F-4D97-AF65-F5344CB8AC3E}">
        <p14:creationId xmlns:p14="http://schemas.microsoft.com/office/powerpoint/2010/main" val="2038948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0031" y="831651"/>
            <a:ext cx="9286993" cy="1202485"/>
          </a:xfrm>
        </p:spPr>
        <p:txBody>
          <a:bodyPr>
            <a:normAutofit fontScale="90000"/>
          </a:bodyPr>
          <a:lstStyle/>
          <a:p>
            <a:r>
              <a:rPr lang="pt-PT" sz="5300" dirty="0"/>
              <a:t>Dia 1/</a:t>
            </a:r>
            <a:r>
              <a:rPr lang="pt-PT" sz="5300" dirty="0" err="1">
                <a:solidFill>
                  <a:srgbClr val="FF0000"/>
                </a:solidFill>
              </a:rPr>
              <a:t>Day</a:t>
            </a:r>
            <a:r>
              <a:rPr lang="pt-PT" sz="5300" dirty="0">
                <a:solidFill>
                  <a:srgbClr val="FF0000"/>
                </a:solidFill>
              </a:rPr>
              <a:t> 1</a:t>
            </a:r>
            <a:r>
              <a:rPr lang="pt-PT" dirty="0">
                <a:solidFill>
                  <a:srgbClr val="FF0000"/>
                </a:solidFill>
              </a:rPr>
              <a:t/>
            </a:r>
            <a:br>
              <a:rPr lang="pt-PT" dirty="0">
                <a:solidFill>
                  <a:srgbClr val="FF0000"/>
                </a:solidFill>
              </a:rPr>
            </a:br>
            <a:r>
              <a:rPr lang="pt-PT" sz="2700" dirty="0"/>
              <a:t>Parte 2</a:t>
            </a:r>
            <a:r>
              <a:rPr lang="pt-PT" sz="2700" dirty="0">
                <a:solidFill>
                  <a:srgbClr val="FF0000"/>
                </a:solidFill>
              </a:rPr>
              <a:t>/</a:t>
            </a:r>
            <a:r>
              <a:rPr lang="pt-PT" sz="2700" dirty="0" err="1">
                <a:solidFill>
                  <a:srgbClr val="FF0000"/>
                </a:solidFill>
              </a:rPr>
              <a:t>Part</a:t>
            </a:r>
            <a:r>
              <a:rPr lang="pt-PT" sz="2700" dirty="0">
                <a:solidFill>
                  <a:srgbClr val="FF0000"/>
                </a:solidFill>
              </a:rPr>
              <a:t> 2 </a:t>
            </a:r>
            <a:endParaRPr lang="pt-PT" dirty="0"/>
          </a:p>
        </p:txBody>
      </p:sp>
      <p:pic>
        <p:nvPicPr>
          <p:cNvPr id="5" name="Marcador de Posição de Conteú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97445" y="2119313"/>
            <a:ext cx="3409387" cy="4118061"/>
          </a:xfrm>
        </p:spPr>
      </p:pic>
      <p:pic>
        <p:nvPicPr>
          <p:cNvPr id="6" name="Marcador de Posição de Conteúdo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659641" y="2139331"/>
            <a:ext cx="3058517" cy="4098043"/>
          </a:xfrm>
        </p:spPr>
      </p:pic>
    </p:spTree>
    <p:extLst>
      <p:ext uri="{BB962C8B-B14F-4D97-AF65-F5344CB8AC3E}">
        <p14:creationId xmlns:p14="http://schemas.microsoft.com/office/powerpoint/2010/main" val="313775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0031" y="709097"/>
            <a:ext cx="9286993" cy="1070594"/>
          </a:xfrm>
        </p:spPr>
        <p:txBody>
          <a:bodyPr>
            <a:normAutofit/>
          </a:bodyPr>
          <a:lstStyle/>
          <a:p>
            <a:r>
              <a:rPr lang="pt-PT" sz="4800" dirty="0"/>
              <a:t>Dia </a:t>
            </a:r>
            <a:r>
              <a:rPr lang="pt-PT" sz="4800" dirty="0" smtClean="0"/>
              <a:t>2/</a:t>
            </a:r>
            <a:r>
              <a:rPr lang="pt-PT" sz="4800" dirty="0" err="1" smtClean="0">
                <a:solidFill>
                  <a:srgbClr val="FF0000"/>
                </a:solidFill>
              </a:rPr>
              <a:t>Day</a:t>
            </a:r>
            <a:r>
              <a:rPr lang="pt-PT" sz="4800" dirty="0" smtClean="0">
                <a:solidFill>
                  <a:srgbClr val="FF0000"/>
                </a:solidFill>
              </a:rPr>
              <a:t> 2</a:t>
            </a:r>
            <a:endParaRPr lang="pt-PT" sz="2800" dirty="0">
              <a:solidFill>
                <a:srgbClr val="FF0000"/>
              </a:solidFill>
            </a:endParaRPr>
          </a:p>
        </p:txBody>
      </p:sp>
      <p:sp>
        <p:nvSpPr>
          <p:cNvPr id="3" name="Marcador de Posição de Conteúdo 2"/>
          <p:cNvSpPr>
            <a:spLocks noGrp="1"/>
          </p:cNvSpPr>
          <p:nvPr>
            <p:ph sz="quarter" idx="13"/>
          </p:nvPr>
        </p:nvSpPr>
        <p:spPr>
          <a:xfrm>
            <a:off x="1134393" y="1696593"/>
            <a:ext cx="4891644" cy="4476997"/>
          </a:xfrm>
        </p:spPr>
        <p:txBody>
          <a:bodyPr>
            <a:noAutofit/>
          </a:bodyPr>
          <a:lstStyle/>
          <a:p>
            <a:pPr marL="0" indent="0" algn="just">
              <a:buNone/>
            </a:pPr>
            <a:r>
              <a:rPr lang="pt-PT" sz="2000" dirty="0" smtClean="0"/>
              <a:t>No dia seguinte acordamos, cada um na sua casa de acolhimentos, tomamos o pequeno-almoço e fomos para a escola. Na chegada à escola fizeram-nos uma receção, comemos o pão típico de lá e cada país apresentou-se. Lanchamos e depois fomos chamados para fazer um trabalho (workshop) sobre a história de Cracóvia. Conhecemos a Câmara Municipal de Cracóvia e a Biblioteca Municipal. De seguida fomos almoçar num restaurante onde comemos comida típica. Voltamos para a escola e continuamos a fazer o workshop. No final do dia, foi cada um para a sua casa. Dia animado!</a:t>
            </a:r>
          </a:p>
          <a:p>
            <a:pPr marL="0" indent="0">
              <a:buNone/>
            </a:pPr>
            <a:r>
              <a:rPr lang="pt-PT" sz="2000" dirty="0" smtClean="0"/>
              <a:t>.</a:t>
            </a:r>
            <a:endParaRPr lang="en-US" sz="2000" dirty="0" smtClean="0"/>
          </a:p>
        </p:txBody>
      </p:sp>
      <p:sp>
        <p:nvSpPr>
          <p:cNvPr id="4" name="Marcador de Posição de Conteúdo 3"/>
          <p:cNvSpPr>
            <a:spLocks noGrp="1"/>
          </p:cNvSpPr>
          <p:nvPr>
            <p:ph sz="quarter" idx="14"/>
          </p:nvPr>
        </p:nvSpPr>
        <p:spPr>
          <a:xfrm>
            <a:off x="6155927" y="1996669"/>
            <a:ext cx="5033850" cy="3836347"/>
          </a:xfrm>
        </p:spPr>
        <p:txBody>
          <a:bodyPr anchor="ctr">
            <a:noAutofit/>
          </a:bodyPr>
          <a:lstStyle/>
          <a:p>
            <a:pPr marL="0" indent="0" algn="just">
              <a:lnSpc>
                <a:spcPct val="120000"/>
              </a:lnSpc>
              <a:buNone/>
            </a:pPr>
            <a:r>
              <a:rPr lang="en-US" sz="2000" dirty="0" smtClean="0">
                <a:solidFill>
                  <a:srgbClr val="FF0000"/>
                </a:solidFill>
              </a:rPr>
              <a:t>In the </a:t>
            </a:r>
            <a:r>
              <a:rPr lang="en-US" sz="2000" dirty="0">
                <a:solidFill>
                  <a:srgbClr val="FF0000"/>
                </a:solidFill>
              </a:rPr>
              <a:t>next </a:t>
            </a:r>
            <a:r>
              <a:rPr lang="en-US" sz="2000" dirty="0" smtClean="0">
                <a:solidFill>
                  <a:srgbClr val="FF0000"/>
                </a:solidFill>
              </a:rPr>
              <a:t>day, </a:t>
            </a:r>
            <a:r>
              <a:rPr lang="en-US" sz="2000" dirty="0">
                <a:solidFill>
                  <a:srgbClr val="FF0000"/>
                </a:solidFill>
              </a:rPr>
              <a:t>we woke up, each in his or her home, had breakfast and went to school. Upon arrival at the school made, we received a typical bread from there and each country appears. We had a snack and then we were asked to do a workshop on the history of Krakow. We know a Krakow Town Hall and a Municipal Library. Then we went to lunch in a restaurant where we ate typical food. We went back to school and continued to do the workshop. At the end of the day, each went to his own home. Excited day!</a:t>
            </a:r>
            <a:endParaRPr lang="pt-PT" sz="2000" dirty="0">
              <a:solidFill>
                <a:srgbClr val="FF0000"/>
              </a:solidFill>
            </a:endParaRPr>
          </a:p>
        </p:txBody>
      </p:sp>
      <p:cxnSp>
        <p:nvCxnSpPr>
          <p:cNvPr id="5" name="Conexão Reta 4"/>
          <p:cNvCxnSpPr/>
          <p:nvPr/>
        </p:nvCxnSpPr>
        <p:spPr>
          <a:xfrm>
            <a:off x="6080377" y="2020068"/>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5570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529" y="616105"/>
            <a:ext cx="9286993" cy="1202485"/>
          </a:xfrm>
        </p:spPr>
        <p:txBody>
          <a:bodyPr>
            <a:normAutofit/>
          </a:bodyPr>
          <a:lstStyle/>
          <a:p>
            <a:r>
              <a:rPr lang="pt-PT" sz="4800" dirty="0"/>
              <a:t>Dia 2/</a:t>
            </a:r>
            <a:r>
              <a:rPr lang="pt-PT" sz="4800" dirty="0" err="1">
                <a:solidFill>
                  <a:srgbClr val="FF0000"/>
                </a:solidFill>
              </a:rPr>
              <a:t>Day</a:t>
            </a:r>
            <a:r>
              <a:rPr lang="pt-PT" sz="4800" dirty="0">
                <a:solidFill>
                  <a:srgbClr val="FF0000"/>
                </a:solidFill>
              </a:rPr>
              <a:t> 2</a:t>
            </a:r>
            <a:endParaRPr lang="pt-PT" sz="4800" dirty="0"/>
          </a:p>
        </p:txBody>
      </p:sp>
      <p:pic>
        <p:nvPicPr>
          <p:cNvPr id="6" name="Marcador de Posição de Conteúdo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537881" y="2290190"/>
            <a:ext cx="4267200" cy="3199844"/>
          </a:xfrm>
        </p:spPr>
      </p:pic>
      <p:pic>
        <p:nvPicPr>
          <p:cNvPr id="7" name="Marcador de Posição de Conteúdo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475529" y="2290190"/>
            <a:ext cx="4267200" cy="3199844"/>
          </a:xfrm>
        </p:spPr>
      </p:pic>
    </p:spTree>
    <p:extLst>
      <p:ext uri="{BB962C8B-B14F-4D97-AF65-F5344CB8AC3E}">
        <p14:creationId xmlns:p14="http://schemas.microsoft.com/office/powerpoint/2010/main" val="2560549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1027" y="682391"/>
            <a:ext cx="9286993" cy="1202485"/>
          </a:xfrm>
        </p:spPr>
        <p:txBody>
          <a:bodyPr>
            <a:normAutofit/>
          </a:bodyPr>
          <a:lstStyle/>
          <a:p>
            <a:r>
              <a:rPr lang="pt-PT" sz="4800" dirty="0"/>
              <a:t>Dia </a:t>
            </a:r>
            <a:r>
              <a:rPr lang="pt-PT" sz="4800" dirty="0" smtClean="0"/>
              <a:t>3/</a:t>
            </a:r>
            <a:r>
              <a:rPr lang="pt-PT" sz="4800" dirty="0" err="1" smtClean="0">
                <a:solidFill>
                  <a:srgbClr val="FF0000"/>
                </a:solidFill>
              </a:rPr>
              <a:t>Day</a:t>
            </a:r>
            <a:r>
              <a:rPr lang="pt-PT" sz="4800" dirty="0" smtClean="0">
                <a:solidFill>
                  <a:srgbClr val="FF0000"/>
                </a:solidFill>
              </a:rPr>
              <a:t> 3</a:t>
            </a:r>
            <a:endParaRPr lang="pt-PT" sz="2800" dirty="0">
              <a:solidFill>
                <a:srgbClr val="FF0000"/>
              </a:solidFill>
            </a:endParaRPr>
          </a:p>
        </p:txBody>
      </p:sp>
      <p:sp>
        <p:nvSpPr>
          <p:cNvPr id="3" name="Marcador de Posição de Conteúdo 2"/>
          <p:cNvSpPr>
            <a:spLocks noGrp="1"/>
          </p:cNvSpPr>
          <p:nvPr>
            <p:ph sz="quarter" idx="13"/>
          </p:nvPr>
        </p:nvSpPr>
        <p:spPr>
          <a:xfrm>
            <a:off x="1080655" y="2041596"/>
            <a:ext cx="4840147" cy="4351338"/>
          </a:xfrm>
        </p:spPr>
        <p:txBody>
          <a:bodyPr>
            <a:normAutofit/>
          </a:bodyPr>
          <a:lstStyle/>
          <a:p>
            <a:pPr marL="0" indent="0" algn="just">
              <a:buNone/>
            </a:pPr>
            <a:r>
              <a:rPr lang="pt-PT" sz="2000" dirty="0" smtClean="0"/>
              <a:t>Quando chegamos à escola apanhamos um autocarro que nos levou à Mina de Sal de </a:t>
            </a:r>
            <a:r>
              <a:rPr lang="pt-PT" sz="2000" dirty="0" err="1"/>
              <a:t>Wieliczka</a:t>
            </a:r>
            <a:r>
              <a:rPr lang="pt-PT" sz="2000" dirty="0" smtClean="0"/>
              <a:t>. Descemos muitas escadas, pelo que ficamos um pouco cansados. No início, a gruta era escura</a:t>
            </a:r>
            <a:r>
              <a:rPr lang="pt-PT" sz="2000" dirty="0"/>
              <a:t>,</a:t>
            </a:r>
            <a:r>
              <a:rPr lang="pt-PT" sz="2000" dirty="0" smtClean="0"/>
              <a:t> mas depois vimos a sua beleza. Foi também divertido visitar aquela gruta.  Na hora do almoço fomos para um restaurante no parque da Mina. Este parque tinha muitas e lindas obras de arte. </a:t>
            </a:r>
          </a:p>
          <a:p>
            <a:pPr marL="0" indent="0" algn="just">
              <a:buNone/>
            </a:pPr>
            <a:r>
              <a:rPr lang="pt-PT" sz="2000" dirty="0" smtClean="0"/>
              <a:t>Dia memorável!</a:t>
            </a:r>
          </a:p>
          <a:p>
            <a:pPr marL="0" indent="0">
              <a:buNone/>
            </a:pPr>
            <a:endParaRPr lang="en-US" dirty="0"/>
          </a:p>
        </p:txBody>
      </p:sp>
      <p:sp>
        <p:nvSpPr>
          <p:cNvPr id="4" name="Marcador de Posição de Conteúdo 3"/>
          <p:cNvSpPr>
            <a:spLocks noGrp="1"/>
          </p:cNvSpPr>
          <p:nvPr>
            <p:ph sz="quarter" idx="14"/>
          </p:nvPr>
        </p:nvSpPr>
        <p:spPr>
          <a:xfrm>
            <a:off x="6382241" y="2072592"/>
            <a:ext cx="4652552" cy="3605212"/>
          </a:xfrm>
        </p:spPr>
        <p:txBody>
          <a:bodyPr>
            <a:normAutofit/>
          </a:bodyPr>
          <a:lstStyle/>
          <a:p>
            <a:pPr marL="0" indent="0" algn="just">
              <a:buNone/>
            </a:pPr>
            <a:r>
              <a:rPr lang="en-US" sz="2000" dirty="0">
                <a:solidFill>
                  <a:srgbClr val="FF0000"/>
                </a:solidFill>
              </a:rPr>
              <a:t>When we arrived at school we took a bus that took us to the </a:t>
            </a:r>
            <a:r>
              <a:rPr lang="en-US" sz="2000" dirty="0" err="1">
                <a:solidFill>
                  <a:srgbClr val="FF0000"/>
                </a:solidFill>
              </a:rPr>
              <a:t>Wieliczka</a:t>
            </a:r>
            <a:r>
              <a:rPr lang="en-US" sz="2000" dirty="0">
                <a:solidFill>
                  <a:srgbClr val="FF0000"/>
                </a:solidFill>
              </a:rPr>
              <a:t> Salt Mine. We went down many stairs so we got a little tired. At first the cave was dark, but then we saw its beauty. It was also fun to visit that cave. At lunch we went to a restaurant in the park of Mina. This park had many beautiful works of art</a:t>
            </a:r>
            <a:r>
              <a:rPr lang="en-US" sz="2000" dirty="0" smtClean="0">
                <a:solidFill>
                  <a:srgbClr val="FF0000"/>
                </a:solidFill>
              </a:rPr>
              <a:t>.</a:t>
            </a:r>
          </a:p>
          <a:p>
            <a:pPr marL="0" indent="0" algn="just">
              <a:buNone/>
            </a:pPr>
            <a:r>
              <a:rPr lang="en-US" sz="2000" dirty="0">
                <a:solidFill>
                  <a:srgbClr val="FF0000"/>
                </a:solidFill>
              </a:rPr>
              <a:t>Memorable day!</a:t>
            </a:r>
            <a:endParaRPr lang="pt-PT" sz="2000" dirty="0">
              <a:solidFill>
                <a:srgbClr val="FF0000"/>
              </a:solidFill>
            </a:endParaRPr>
          </a:p>
        </p:txBody>
      </p:sp>
      <p:cxnSp>
        <p:nvCxnSpPr>
          <p:cNvPr id="5" name="Conexão Reta 4"/>
          <p:cNvCxnSpPr/>
          <p:nvPr/>
        </p:nvCxnSpPr>
        <p:spPr>
          <a:xfrm>
            <a:off x="6080376" y="2042829"/>
            <a:ext cx="31054" cy="360522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6189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779622" y="3646026"/>
            <a:ext cx="3204423" cy="2507077"/>
          </a:xfrm>
        </p:spPr>
      </p:pic>
      <p:pic>
        <p:nvPicPr>
          <p:cNvPr id="7" name="Marcador de Posição de Conteúdo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141412" y="3624761"/>
            <a:ext cx="3561789" cy="2499592"/>
          </a:xfrm>
        </p:spPr>
      </p:pic>
      <p:sp>
        <p:nvSpPr>
          <p:cNvPr id="5" name="Título 1"/>
          <p:cNvSpPr>
            <a:spLocks noGrp="1"/>
          </p:cNvSpPr>
          <p:nvPr>
            <p:ph type="title"/>
          </p:nvPr>
        </p:nvSpPr>
        <p:spPr>
          <a:xfrm>
            <a:off x="3459499" y="1429018"/>
            <a:ext cx="9286993" cy="1202485"/>
          </a:xfrm>
        </p:spPr>
        <p:txBody>
          <a:bodyPr>
            <a:normAutofit/>
          </a:bodyPr>
          <a:lstStyle/>
          <a:p>
            <a:r>
              <a:rPr lang="pt-PT" sz="4800" dirty="0"/>
              <a:t>Dia </a:t>
            </a:r>
            <a:r>
              <a:rPr lang="pt-PT" sz="4800" dirty="0" smtClean="0"/>
              <a:t>3/</a:t>
            </a:r>
            <a:r>
              <a:rPr lang="pt-PT" sz="4800" dirty="0" err="1" smtClean="0">
                <a:solidFill>
                  <a:srgbClr val="FF0000"/>
                </a:solidFill>
              </a:rPr>
              <a:t>Day</a:t>
            </a:r>
            <a:r>
              <a:rPr lang="pt-PT" sz="4800" dirty="0" smtClean="0">
                <a:solidFill>
                  <a:srgbClr val="FF0000"/>
                </a:solidFill>
              </a:rPr>
              <a:t> 3</a:t>
            </a:r>
            <a:endParaRPr lang="pt-PT" sz="2800" dirty="0">
              <a:solidFill>
                <a:srgbClr val="FF0000"/>
              </a:solidFill>
            </a:endParaRPr>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412" y="859355"/>
            <a:ext cx="3574415" cy="2680346"/>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2996" y="3667292"/>
            <a:ext cx="3044603" cy="2499592"/>
          </a:xfrm>
          <a:prstGeom prst="rect">
            <a:avLst/>
          </a:prstGeom>
        </p:spPr>
      </p:pic>
    </p:spTree>
    <p:extLst>
      <p:ext uri="{BB962C8B-B14F-4D97-AF65-F5344CB8AC3E}">
        <p14:creationId xmlns:p14="http://schemas.microsoft.com/office/powerpoint/2010/main" val="3270376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lfinete">
  <a:themeElements>
    <a:clrScheme name="Alfinet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lfinet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lfinet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423</TotalTime>
  <Words>1520</Words>
  <Application>Microsoft Office PowerPoint</Application>
  <PresentationFormat>Ecrã Panorâmico</PresentationFormat>
  <Paragraphs>53</Paragraphs>
  <Slides>20</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20</vt:i4>
      </vt:variant>
    </vt:vector>
  </HeadingPairs>
  <TitlesOfParts>
    <vt:vector size="26" baseType="lpstr">
      <vt:lpstr>Brush Script MT</vt:lpstr>
      <vt:lpstr>Calibri</vt:lpstr>
      <vt:lpstr>Constantia</vt:lpstr>
      <vt:lpstr>Franklin Gothic Book</vt:lpstr>
      <vt:lpstr>Rage Italic</vt:lpstr>
      <vt:lpstr>Alfinete</vt:lpstr>
      <vt:lpstr>Read to Animate Erasmus + Viagem à Polonia (Travel to Poland)</vt:lpstr>
      <vt:lpstr>Dia 1/ Day 1</vt:lpstr>
      <vt:lpstr>Dia 1/ Day 1</vt:lpstr>
      <vt:lpstr>Dia 1/ Day 1</vt:lpstr>
      <vt:lpstr>Dia 1/Day 1 Parte 2/Part 2 </vt:lpstr>
      <vt:lpstr>Dia 2/Day 2</vt:lpstr>
      <vt:lpstr>Dia 2/Day 2</vt:lpstr>
      <vt:lpstr>Dia 3/Day 3</vt:lpstr>
      <vt:lpstr>Dia 3/Day 3</vt:lpstr>
      <vt:lpstr>Apresentação do PowerPoint</vt:lpstr>
      <vt:lpstr>Dia 4/Day 4</vt:lpstr>
      <vt:lpstr>Dia 5/Day 5</vt:lpstr>
      <vt:lpstr>Dia 5/Day 5</vt:lpstr>
      <vt:lpstr>Dia 6/Day 6</vt:lpstr>
      <vt:lpstr>Dia 6/Day 6</vt:lpstr>
      <vt:lpstr>Dia 6/Day 6 Parte 2/Part 2 </vt:lpstr>
      <vt:lpstr>Dia 6/Day 6 Parte 2/Part 2 </vt:lpstr>
      <vt:lpstr>Dia 7/Day 7</vt:lpstr>
      <vt:lpstr>Dia 7/Day 7</vt:lpstr>
      <vt:lpstr>Apresentação do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viagem à Polonia (travel to Poland)</dc:title>
  <dc:creator>bib-internet-5</dc:creator>
  <cp:lastModifiedBy>Tomás Santos</cp:lastModifiedBy>
  <cp:revision>46</cp:revision>
  <dcterms:created xsi:type="dcterms:W3CDTF">2020-01-14T16:08:10Z</dcterms:created>
  <dcterms:modified xsi:type="dcterms:W3CDTF">2021-07-22T17:45:27Z</dcterms:modified>
</cp:coreProperties>
</file>