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29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4A4D5-CBF5-4877-AAE7-E934FF42EAC7}" type="datetimeFigureOut">
              <a:rPr lang="bg-BG" smtClean="0"/>
              <a:pPr/>
              <a:t>2.1.2019 г.</a:t>
            </a:fld>
            <a:endParaRPr lang="bg-B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E7AF5-03B7-43CB-ACB0-F3420D9AB64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4A4D5-CBF5-4877-AAE7-E934FF42EAC7}" type="datetimeFigureOut">
              <a:rPr lang="bg-BG" smtClean="0"/>
              <a:pPr/>
              <a:t>2.1.2019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E7AF5-03B7-43CB-ACB0-F3420D9AB64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4A4D5-CBF5-4877-AAE7-E934FF42EAC7}" type="datetimeFigureOut">
              <a:rPr lang="bg-BG" smtClean="0"/>
              <a:pPr/>
              <a:t>2.1.2019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E7AF5-03B7-43CB-ACB0-F3420D9AB64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4A4D5-CBF5-4877-AAE7-E934FF42EAC7}" type="datetimeFigureOut">
              <a:rPr lang="bg-BG" smtClean="0"/>
              <a:pPr/>
              <a:t>2.1.2019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E7AF5-03B7-43CB-ACB0-F3420D9AB64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4A4D5-CBF5-4877-AAE7-E934FF42EAC7}" type="datetimeFigureOut">
              <a:rPr lang="bg-BG" smtClean="0"/>
              <a:pPr/>
              <a:t>2.1.2019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E7AF5-03B7-43CB-ACB0-F3420D9AB64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4A4D5-CBF5-4877-AAE7-E934FF42EAC7}" type="datetimeFigureOut">
              <a:rPr lang="bg-BG" smtClean="0"/>
              <a:pPr/>
              <a:t>2.1.2019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E7AF5-03B7-43CB-ACB0-F3420D9AB64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4A4D5-CBF5-4877-AAE7-E934FF42EAC7}" type="datetimeFigureOut">
              <a:rPr lang="bg-BG" smtClean="0"/>
              <a:pPr/>
              <a:t>2.1.2019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E7AF5-03B7-43CB-ACB0-F3420D9AB64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4A4D5-CBF5-4877-AAE7-E934FF42EAC7}" type="datetimeFigureOut">
              <a:rPr lang="bg-BG" smtClean="0"/>
              <a:pPr/>
              <a:t>2.1.2019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E7AF5-03B7-43CB-ACB0-F3420D9AB64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4A4D5-CBF5-4877-AAE7-E934FF42EAC7}" type="datetimeFigureOut">
              <a:rPr lang="bg-BG" smtClean="0"/>
              <a:pPr/>
              <a:t>2.1.2019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E7AF5-03B7-43CB-ACB0-F3420D9AB64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4A4D5-CBF5-4877-AAE7-E934FF42EAC7}" type="datetimeFigureOut">
              <a:rPr lang="bg-BG" smtClean="0"/>
              <a:pPr/>
              <a:t>2.1.2019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E7AF5-03B7-43CB-ACB0-F3420D9AB64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4A4D5-CBF5-4877-AAE7-E934FF42EAC7}" type="datetimeFigureOut">
              <a:rPr lang="bg-BG" smtClean="0"/>
              <a:pPr/>
              <a:t>2.1.2019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DE7AF5-03B7-43CB-ACB0-F3420D9AB64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64A4D5-CBF5-4877-AAE7-E934FF42EAC7}" type="datetimeFigureOut">
              <a:rPr lang="bg-BG" smtClean="0"/>
              <a:pPr/>
              <a:t>2.1.2019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EDE7AF5-03B7-43CB-ACB0-F3420D9AB64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Portugal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1026" name="Picture 2" descr="D:\ПОРТУГАЛИЯ\8c1efa18b8ba1d841f22bdd5a3dc5a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00042"/>
            <a:ext cx="8001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smtClean="0"/>
              <a:t>We had lunch in the canteen of the school . In the evening we  had a party.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smtClean="0"/>
              <a:t>The first day  we were in groups. We walked around the town. </a:t>
            </a:r>
            <a:r>
              <a:rPr lang="en-US" dirty="0" smtClean="0"/>
              <a:t> </a:t>
            </a:r>
            <a:r>
              <a:rPr lang="en-US" dirty="0" smtClean="0"/>
              <a:t>We had to find different things and  write what we have seen.</a:t>
            </a:r>
            <a:r>
              <a:rPr lang="bg-BG" dirty="0" smtClean="0"/>
              <a:t> </a:t>
            </a:r>
            <a:endParaRPr lang="bg-BG" dirty="0" smtClean="0"/>
          </a:p>
          <a:p>
            <a:r>
              <a:rPr lang="bg-BG" dirty="0" smtClean="0"/>
              <a:t>     </a:t>
            </a:r>
            <a:r>
              <a:rPr lang="en-US" dirty="0" smtClean="0"/>
              <a:t> </a:t>
            </a:r>
            <a:r>
              <a:rPr lang="en-US" dirty="0" smtClean="0"/>
              <a:t>Then this we went to the </a:t>
            </a:r>
            <a:r>
              <a:rPr lang="en-US" dirty="0" smtClean="0"/>
              <a:t>C</a:t>
            </a:r>
            <a:r>
              <a:rPr lang="en-US" dirty="0" smtClean="0"/>
              <a:t>ity Hall. There we watched presentation about the town.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1030" name="AutoShape 6" descr="Резултат с изображение за esposende city h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32" name="AutoShape 8" descr="Резултат с изображение за esposende city h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34" name="Picture 10" descr="Резултат с изображение за esposende city h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3564931" cy="3500462"/>
          </a:xfrm>
          <a:prstGeom prst="rect">
            <a:avLst/>
          </a:prstGeom>
          <a:noFill/>
        </p:spPr>
      </p:pic>
      <p:pic>
        <p:nvPicPr>
          <p:cNvPr id="1036" name="Picture 12" descr="Резултат с изображение за esposende city h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3908041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285728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In the week we went to the museums about the cinema and animations</a:t>
            </a:r>
            <a:r>
              <a:rPr lang="en-US" sz="2400" dirty="0" smtClean="0"/>
              <a:t> </a:t>
            </a:r>
            <a:r>
              <a:rPr lang="en-US" sz="2400" dirty="0" smtClean="0"/>
              <a:t>and Environmental </a:t>
            </a:r>
            <a:r>
              <a:rPr lang="en-US" sz="2400" dirty="0" err="1" smtClean="0"/>
              <a:t>Educat</a:t>
            </a:r>
            <a:r>
              <a:rPr lang="bg-BG" sz="2400" dirty="0" smtClean="0"/>
              <a:t>а</a:t>
            </a:r>
            <a:r>
              <a:rPr lang="en-US" sz="2400" dirty="0" smtClean="0"/>
              <a:t>ion center </a:t>
            </a:r>
            <a:r>
              <a:rPr lang="en-US" dirty="0" smtClean="0"/>
              <a:t>.</a:t>
            </a:r>
            <a:endParaRPr lang="bg-BG" dirty="0"/>
          </a:p>
        </p:txBody>
      </p:sp>
      <p:pic>
        <p:nvPicPr>
          <p:cNvPr id="1026" name="Picture 2" descr="D:\New folder (48)\IMG-5acf5a085e9e12827196d02db94a9a1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298"/>
            <a:ext cx="2824042" cy="2357454"/>
          </a:xfrm>
          <a:prstGeom prst="rect">
            <a:avLst/>
          </a:prstGeom>
          <a:noFill/>
        </p:spPr>
      </p:pic>
      <p:pic>
        <p:nvPicPr>
          <p:cNvPr id="1027" name="Picture 3" descr="D:\New folder (48)\IMG-6b33f56fdab42a54084c0d28574accc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286148" cy="2464611"/>
          </a:xfrm>
          <a:prstGeom prst="rect">
            <a:avLst/>
          </a:prstGeom>
          <a:noFill/>
        </p:spPr>
      </p:pic>
      <p:pic>
        <p:nvPicPr>
          <p:cNvPr id="1028" name="Picture 4" descr="D:\New folder (48)\IMG-5073df73063fa0caf9072c4324806098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071942"/>
            <a:ext cx="3571900" cy="2451304"/>
          </a:xfrm>
          <a:prstGeom prst="rect">
            <a:avLst/>
          </a:prstGeom>
          <a:noFill/>
        </p:spPr>
      </p:pic>
      <p:pic>
        <p:nvPicPr>
          <p:cNvPr id="1029" name="Picture 5" descr="D:\New folder (48)\IMG-dc269db836d4f7cb3d1a8643f3f94d6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762372"/>
            <a:ext cx="2635011" cy="30956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214290"/>
            <a:ext cx="544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went to </a:t>
            </a:r>
            <a:r>
              <a:rPr lang="en-US" dirty="0" smtClean="0"/>
              <a:t>Porto</a:t>
            </a:r>
            <a:r>
              <a:rPr lang="en-US" dirty="0" smtClean="0"/>
              <a:t>, Vila do </a:t>
            </a:r>
            <a:r>
              <a:rPr lang="en-US" dirty="0" err="1" smtClean="0"/>
              <a:t>Conde</a:t>
            </a:r>
            <a:r>
              <a:rPr lang="bg-BG" dirty="0" smtClean="0"/>
              <a:t> </a:t>
            </a:r>
            <a:r>
              <a:rPr lang="en-US" dirty="0" smtClean="0"/>
              <a:t> and </a:t>
            </a:r>
            <a:r>
              <a:rPr lang="bg-BG" dirty="0" smtClean="0"/>
              <a:t> </a:t>
            </a:r>
            <a:r>
              <a:rPr lang="en-US" dirty="0" err="1" smtClean="0"/>
              <a:t>Viana</a:t>
            </a:r>
            <a:r>
              <a:rPr lang="en-US" dirty="0" smtClean="0"/>
              <a:t> do </a:t>
            </a:r>
            <a:r>
              <a:rPr lang="en-US" dirty="0" err="1" smtClean="0"/>
              <a:t>Castelo</a:t>
            </a:r>
            <a:endParaRPr lang="bg-BG" dirty="0"/>
          </a:p>
        </p:txBody>
      </p:sp>
      <p:pic>
        <p:nvPicPr>
          <p:cNvPr id="2050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857232"/>
            <a:ext cx="3166233" cy="2428892"/>
          </a:xfrm>
          <a:prstGeom prst="rect">
            <a:avLst/>
          </a:prstGeom>
          <a:noFill/>
        </p:spPr>
      </p:pic>
      <p:pic>
        <p:nvPicPr>
          <p:cNvPr id="2051" name="Picture 3" descr="C:\Users\work\Desktop\IMG-53e90b910dbd445f7a7e118bfe06cd1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857232"/>
            <a:ext cx="3428992" cy="2571744"/>
          </a:xfrm>
          <a:prstGeom prst="rect">
            <a:avLst/>
          </a:prstGeom>
          <a:noFill/>
        </p:spPr>
      </p:pic>
      <p:pic>
        <p:nvPicPr>
          <p:cNvPr id="2052" name="Picture 4" descr="C:\Users\work\Desktop\IMG-6761c5a04d3f00adf8f5f4e3c2ad8f51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714752"/>
            <a:ext cx="3809995" cy="2857496"/>
          </a:xfrm>
          <a:prstGeom prst="rect">
            <a:avLst/>
          </a:prstGeom>
          <a:noFill/>
        </p:spPr>
      </p:pic>
      <p:pic>
        <p:nvPicPr>
          <p:cNvPr id="2053" name="Picture 5" descr="C:\Users\work\Desktop\IMG-6cabc4b0b03e1c26dde16b444dced1cb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786190"/>
            <a:ext cx="3762401" cy="28218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work\Desktop\IMG-8c01dbaac756349ee9d8f9a6bfd7c31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642918"/>
            <a:ext cx="3871389" cy="2903542"/>
          </a:xfrm>
          <a:prstGeom prst="rect">
            <a:avLst/>
          </a:prstGeom>
          <a:noFill/>
        </p:spPr>
      </p:pic>
      <p:pic>
        <p:nvPicPr>
          <p:cNvPr id="25604" name="Picture 4" descr="C:\Users\work\Desktop\IMG-47fb56efc2cdd8ca7f42134deec1f5e9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3714776" cy="2786018"/>
          </a:xfrm>
          <a:prstGeom prst="rect">
            <a:avLst/>
          </a:prstGeom>
          <a:noFill/>
        </p:spPr>
      </p:pic>
      <p:pic>
        <p:nvPicPr>
          <p:cNvPr id="25605" name="Picture 5" descr="C:\Users\work\Desktop\IMG-5bc88af8f33a822f88e9e569effddb1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71480"/>
            <a:ext cx="3714734" cy="2786050"/>
          </a:xfrm>
          <a:prstGeom prst="rect">
            <a:avLst/>
          </a:prstGeom>
          <a:noFill/>
        </p:spPr>
      </p:pic>
      <p:pic>
        <p:nvPicPr>
          <p:cNvPr id="25606" name="Picture 6" descr="C:\Users\work\Desktop\IMG-3b7677b3e1936c32367a51f74daffdc1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500438"/>
            <a:ext cx="3194429" cy="30718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езултат с изображение за Vila do Con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572164" cy="2928958"/>
          </a:xfrm>
          <a:prstGeom prst="rect">
            <a:avLst/>
          </a:prstGeom>
          <a:noFill/>
        </p:spPr>
      </p:pic>
      <p:pic>
        <p:nvPicPr>
          <p:cNvPr id="26628" name="Picture 4" descr="Резултат с изображение за Viana do Cast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286100"/>
            <a:ext cx="5500726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00042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    </a:t>
            </a:r>
            <a:r>
              <a:rPr lang="en-US" dirty="0" smtClean="0"/>
              <a:t>We le</a:t>
            </a:r>
            <a:r>
              <a:rPr lang="en-US" dirty="0" smtClean="0"/>
              <a:t>arned how to make different kinds of animations. 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27650" name="Picture 2" descr="D:\New folder (48)\IMG-da9fcccce95a74156c379df5ef2ea3bf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857628"/>
            <a:ext cx="3714744" cy="2500306"/>
          </a:xfrm>
          <a:prstGeom prst="rect">
            <a:avLst/>
          </a:prstGeom>
          <a:noFill/>
        </p:spPr>
      </p:pic>
      <p:pic>
        <p:nvPicPr>
          <p:cNvPr id="27651" name="Picture 3" descr="D:\New folder (48)\IMG-80ee0047fda3ffe3420bcb14c043d4f6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857628"/>
            <a:ext cx="4196858" cy="2357454"/>
          </a:xfrm>
          <a:prstGeom prst="rect">
            <a:avLst/>
          </a:prstGeom>
          <a:noFill/>
        </p:spPr>
      </p:pic>
      <p:pic>
        <p:nvPicPr>
          <p:cNvPr id="27652" name="Picture 4" descr="D:\New folder (48)\IMG-b39a19653aa63151ae171a5d3ae81b8c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14422"/>
            <a:ext cx="4143404" cy="2143140"/>
          </a:xfrm>
          <a:prstGeom prst="rect">
            <a:avLst/>
          </a:prstGeom>
          <a:noFill/>
        </p:spPr>
      </p:pic>
      <p:pic>
        <p:nvPicPr>
          <p:cNvPr id="27653" name="Picture 5" descr="D:\New folder (48)\IMG-cc21fcdd54a585408e0960734bb629f0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00" y="1285860"/>
            <a:ext cx="3571900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7290" y="1"/>
            <a:ext cx="77867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2800" dirty="0" smtClean="0"/>
          </a:p>
          <a:p>
            <a:pPr algn="just"/>
            <a:r>
              <a:rPr lang="bg-BG" sz="2800" dirty="0" smtClean="0"/>
              <a:t>     </a:t>
            </a:r>
            <a:r>
              <a:rPr lang="en-US" sz="2800" dirty="0" smtClean="0"/>
              <a:t>First we had to have an idea from the movie</a:t>
            </a:r>
            <a:r>
              <a:rPr lang="bg-BG" sz="2800" dirty="0" smtClean="0"/>
              <a:t>,</a:t>
            </a:r>
            <a:r>
              <a:rPr lang="en-US" sz="2800" dirty="0" smtClean="0"/>
              <a:t> then </a:t>
            </a:r>
            <a:r>
              <a:rPr lang="en-US" sz="2800" dirty="0" smtClean="0"/>
              <a:t>take a photo to </a:t>
            </a:r>
            <a:r>
              <a:rPr lang="en-US" sz="2800" dirty="0" smtClean="0"/>
              <a:t>every moment. We edited with </a:t>
            </a:r>
            <a:r>
              <a:rPr lang="bg-BG" sz="2800" dirty="0" smtClean="0"/>
              <a:t> </a:t>
            </a:r>
            <a:r>
              <a:rPr lang="en-US" sz="2800" dirty="0" err="1" smtClean="0"/>
              <a:t>Imovie</a:t>
            </a:r>
            <a:r>
              <a:rPr lang="en-US" sz="2800" dirty="0" smtClean="0"/>
              <a:t>.</a:t>
            </a:r>
            <a:endParaRPr lang="bg-BG" sz="2800" dirty="0"/>
          </a:p>
        </p:txBody>
      </p:sp>
      <p:sp>
        <p:nvSpPr>
          <p:cNvPr id="7" name="Rectangle 6"/>
          <p:cNvSpPr/>
          <p:nvPr/>
        </p:nvSpPr>
        <p:spPr>
          <a:xfrm>
            <a:off x="1214414" y="3500438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We needed from two or three hours to made one movie.</a:t>
            </a:r>
            <a:endParaRPr lang="bg-BG" dirty="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075" y="571480"/>
            <a:ext cx="810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last evening all  presented their country.</a:t>
            </a:r>
            <a:r>
              <a:rPr lang="bg-BG" dirty="0" smtClean="0"/>
              <a:t> </a:t>
            </a:r>
            <a:r>
              <a:rPr lang="en-US" dirty="0" smtClean="0"/>
              <a:t>There was a party.</a:t>
            </a:r>
            <a:endParaRPr lang="bg-BG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00108"/>
            <a:ext cx="4572032" cy="250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786190"/>
            <a:ext cx="4429156" cy="273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749935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357166"/>
            <a:ext cx="7719274" cy="5891234"/>
          </a:xfrm>
        </p:spPr>
        <p:txBody>
          <a:bodyPr/>
          <a:lstStyle/>
          <a:p>
            <a:pPr algn="just"/>
            <a:r>
              <a:rPr lang="en-US" sz="2800" dirty="0" smtClean="0"/>
              <a:t>In program Erasmus+ we were in Portugal in the period</a:t>
            </a:r>
            <a:r>
              <a:rPr lang="bg-BG" sz="2800" dirty="0" smtClean="0"/>
              <a:t> 23.11.2018-1.12.2018 </a:t>
            </a:r>
          </a:p>
          <a:p>
            <a:pPr algn="just"/>
            <a:r>
              <a:rPr lang="en-US" sz="2800" dirty="0" smtClean="0"/>
              <a:t>When we arrived there</a:t>
            </a:r>
            <a:r>
              <a:rPr lang="bg-BG" sz="2800" dirty="0" smtClean="0"/>
              <a:t>,</a:t>
            </a:r>
            <a:r>
              <a:rPr lang="en-US" sz="2800" dirty="0" smtClean="0"/>
              <a:t> we stayed at hotel</a:t>
            </a:r>
            <a:r>
              <a:rPr lang="bg-BG" sz="2800" dirty="0" smtClean="0"/>
              <a:t> </a:t>
            </a:r>
            <a:r>
              <a:rPr lang="en-US" sz="2800" dirty="0" smtClean="0"/>
              <a:t>,,Suave de mar”-</a:t>
            </a:r>
            <a:r>
              <a:rPr lang="en-US" sz="2800" dirty="0" err="1" smtClean="0"/>
              <a:t>Esposende</a:t>
            </a:r>
            <a:r>
              <a:rPr lang="en-US" sz="2800" dirty="0" smtClean="0"/>
              <a:t>.</a:t>
            </a:r>
            <a:endParaRPr lang="bg-BG" sz="2800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1026" name="Picture 2" descr="C:\Users\work\Desktop\hotel-suave-mar-esposende-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5857916" cy="36479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836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town is amazing.</a:t>
            </a:r>
            <a:r>
              <a:rPr lang="bg-BG" sz="2400" dirty="0" smtClean="0"/>
              <a:t> </a:t>
            </a:r>
            <a:r>
              <a:rPr lang="en-US" sz="2400" dirty="0" smtClean="0"/>
              <a:t> Located on</a:t>
            </a:r>
            <a:r>
              <a:rPr lang="bg-BG" sz="2400" dirty="0" smtClean="0"/>
              <a:t> </a:t>
            </a:r>
            <a:r>
              <a:rPr lang="en-US" sz="2400" dirty="0" smtClean="0"/>
              <a:t>Atlantic coast. </a:t>
            </a:r>
            <a:endParaRPr lang="bg-BG" sz="2400" dirty="0"/>
          </a:p>
        </p:txBody>
      </p:sp>
      <p:pic>
        <p:nvPicPr>
          <p:cNvPr id="2050" name="Picture 2" descr="C:\Users\work\Desktop\IMG-dfc6b2a18471b725beb56f0012690d6b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807242" cy="5105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285728"/>
            <a:ext cx="6024207" cy="3500462"/>
          </a:xfrm>
          <a:prstGeom prst="rect">
            <a:avLst/>
          </a:prstGeom>
          <a:noFill/>
        </p:spPr>
      </p:pic>
      <p:pic>
        <p:nvPicPr>
          <p:cNvPr id="3075" name="Picture 3" descr="C:\Users\work\Desktop\IMG_20181123_141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929066"/>
            <a:ext cx="6072230" cy="26157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50188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786190"/>
            <a:ext cx="5072098" cy="28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Esposende</a:t>
            </a:r>
            <a:r>
              <a:rPr lang="en-US" dirty="0" smtClean="0"/>
              <a:t> is fishing village.</a:t>
            </a:r>
            <a:endParaRPr lang="bg-BG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670563" cy="425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5357850" cy="2857520"/>
          </a:xfrm>
          <a:prstGeom prst="rect">
            <a:avLst/>
          </a:prstGeom>
          <a:noFill/>
        </p:spPr>
      </p:pic>
      <p:pic>
        <p:nvPicPr>
          <p:cNvPr id="19460" name="Picture 4" descr="Свързано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286124"/>
            <a:ext cx="5357850" cy="33623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71480"/>
            <a:ext cx="833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of traditional </a:t>
            </a:r>
            <a:r>
              <a:rPr lang="en-US" sz="2800" err="1" smtClean="0"/>
              <a:t>portuguese</a:t>
            </a:r>
            <a:r>
              <a:rPr lang="en-US" sz="2800" smtClean="0"/>
              <a:t> foo</a:t>
            </a:r>
            <a:r>
              <a:rPr lang="bg-BG" sz="2800" smtClean="0"/>
              <a:t> </a:t>
            </a:r>
            <a:r>
              <a:rPr lang="en-US" sz="2800" dirty="0" smtClean="0"/>
              <a:t>is </a:t>
            </a:r>
            <a:r>
              <a:rPr lang="en-US" sz="2800" dirty="0" err="1" smtClean="0"/>
              <a:t>francesinha</a:t>
            </a:r>
            <a:endParaRPr lang="bg-BG" dirty="0"/>
          </a:p>
        </p:txBody>
      </p:sp>
      <p:pic>
        <p:nvPicPr>
          <p:cNvPr id="20482" name="Picture 2" descr="Резултат с изображение за франчези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5691799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600000">
            <a:off x="1214414" y="253820"/>
            <a:ext cx="78297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     In Sunday evening we went to a families in which we lived until the end of week. Every day we went  at  school</a:t>
            </a:r>
            <a:r>
              <a:rPr lang="bg-BG" sz="2800" dirty="0" smtClean="0"/>
              <a:t>–</a:t>
            </a:r>
            <a:r>
              <a:rPr lang="en-US" sz="2800" dirty="0" smtClean="0"/>
              <a:t>,,</a:t>
            </a:r>
            <a:r>
              <a:rPr lang="en-US" sz="2800" dirty="0" err="1" smtClean="0"/>
              <a:t>Escola</a:t>
            </a:r>
            <a:r>
              <a:rPr lang="en-US" sz="2800" dirty="0" smtClean="0"/>
              <a:t> </a:t>
            </a:r>
            <a:r>
              <a:rPr lang="en-US" sz="2800" dirty="0" err="1" smtClean="0"/>
              <a:t>Basica</a:t>
            </a:r>
            <a:r>
              <a:rPr lang="en-US" sz="2800" dirty="0" smtClean="0"/>
              <a:t> Antonio </a:t>
            </a:r>
            <a:r>
              <a:rPr lang="en-US" sz="2800" dirty="0" err="1" smtClean="0"/>
              <a:t>Correia</a:t>
            </a:r>
            <a:r>
              <a:rPr lang="en-US" sz="2800" dirty="0" smtClean="0"/>
              <a:t> de Oliveira”</a:t>
            </a:r>
          </a:p>
          <a:p>
            <a:pPr algn="just"/>
            <a:r>
              <a:rPr lang="en-US" sz="2800" dirty="0" smtClean="0"/>
              <a:t>     </a:t>
            </a:r>
            <a:r>
              <a:rPr lang="bg-BG" sz="2800" dirty="0" smtClean="0"/>
              <a:t> </a:t>
            </a:r>
            <a:r>
              <a:rPr lang="en-US" sz="2800" dirty="0" smtClean="0"/>
              <a:t>Most of the time we stayed  in the big library.</a:t>
            </a:r>
            <a:endParaRPr lang="bg-BG" sz="2800" dirty="0" smtClean="0"/>
          </a:p>
          <a:p>
            <a:endParaRPr lang="bg-BG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6215106" cy="407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457</TotalTime>
  <Words>255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Portugal </vt:lpstr>
      <vt:lpstr>Slide 2</vt:lpstr>
      <vt:lpstr>Slide 3</vt:lpstr>
      <vt:lpstr>Slide 4</vt:lpstr>
      <vt:lpstr>Slide 5</vt:lpstr>
      <vt:lpstr>Esposende is fishing village.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ПОРТУТАЛИЯ PORTUGAL</dc:title>
  <dc:creator>work</dc:creator>
  <cp:lastModifiedBy>work</cp:lastModifiedBy>
  <cp:revision>56</cp:revision>
  <dcterms:created xsi:type="dcterms:W3CDTF">2018-12-17T20:37:00Z</dcterms:created>
  <dcterms:modified xsi:type="dcterms:W3CDTF">2019-01-02T17:53:13Z</dcterms:modified>
</cp:coreProperties>
</file>