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70" r:id="rId2"/>
    <p:sldId id="258" r:id="rId3"/>
    <p:sldId id="260" r:id="rId4"/>
    <p:sldId id="269" r:id="rId5"/>
    <p:sldId id="261" r:id="rId6"/>
    <p:sldId id="262" r:id="rId7"/>
    <p:sldId id="263" r:id="rId8"/>
    <p:sldId id="264" r:id="rId9"/>
    <p:sldId id="265" r:id="rId10"/>
    <p:sldId id="266" r:id="rId11"/>
    <p:sldId id="267" r:id="rId12"/>
    <p:sldId id="268" r:id="rId1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0F8F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8" d="100"/>
          <a:sy n="68" d="100"/>
        </p:scale>
        <p:origin x="1446" y="72"/>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430C65B-99A6-4356-A3DE-98FF1CAFA154}" type="datetimeFigureOut">
              <a:rPr lang="en-US" smtClean="0"/>
              <a:t>6/12/2019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B292799-C873-4CCF-9619-C14F0AE4F78A}" type="slidenum">
              <a:rPr lang="en-US" smtClean="0"/>
              <a:t>‹#›</a:t>
            </a:fld>
            <a:endParaRPr lang="en-US"/>
          </a:p>
        </p:txBody>
      </p:sp>
    </p:spTree>
    <p:extLst>
      <p:ext uri="{BB962C8B-B14F-4D97-AF65-F5344CB8AC3E}">
        <p14:creationId xmlns:p14="http://schemas.microsoft.com/office/powerpoint/2010/main" val="4300233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292799-C873-4CCF-9619-C14F0AE4F78A}" type="slidenum">
              <a:rPr lang="en-US" smtClean="0"/>
              <a:t>9</a:t>
            </a:fld>
            <a:endParaRPr lang="en-US"/>
          </a:p>
        </p:txBody>
      </p:sp>
    </p:spTree>
    <p:extLst>
      <p:ext uri="{BB962C8B-B14F-4D97-AF65-F5344CB8AC3E}">
        <p14:creationId xmlns:p14="http://schemas.microsoft.com/office/powerpoint/2010/main" val="42595674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DA21605-F42F-43D3-8A70-1A3E50307F8C}" type="datetimeFigureOut">
              <a:rPr lang="en-US" smtClean="0"/>
              <a:t>6/12/2019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7156D7-BDD1-4F99-A1C9-E524B80C85D7}" type="slidenum">
              <a:rPr lang="en-US" smtClean="0"/>
              <a:t>‹#›</a:t>
            </a:fld>
            <a:endParaRPr lang="en-US"/>
          </a:p>
        </p:txBody>
      </p:sp>
    </p:spTree>
    <p:extLst>
      <p:ext uri="{BB962C8B-B14F-4D97-AF65-F5344CB8AC3E}">
        <p14:creationId xmlns:p14="http://schemas.microsoft.com/office/powerpoint/2010/main" val="24109551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DA21605-F42F-43D3-8A70-1A3E50307F8C}" type="datetimeFigureOut">
              <a:rPr lang="en-US" smtClean="0"/>
              <a:t>6/12/2019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7156D7-BDD1-4F99-A1C9-E524B80C85D7}" type="slidenum">
              <a:rPr lang="en-US" smtClean="0"/>
              <a:t>‹#›</a:t>
            </a:fld>
            <a:endParaRPr lang="en-US"/>
          </a:p>
        </p:txBody>
      </p:sp>
    </p:spTree>
    <p:extLst>
      <p:ext uri="{BB962C8B-B14F-4D97-AF65-F5344CB8AC3E}">
        <p14:creationId xmlns:p14="http://schemas.microsoft.com/office/powerpoint/2010/main" val="33678095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DA21605-F42F-43D3-8A70-1A3E50307F8C}" type="datetimeFigureOut">
              <a:rPr lang="en-US" smtClean="0"/>
              <a:t>6/12/2019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7156D7-BDD1-4F99-A1C9-E524B80C85D7}" type="slidenum">
              <a:rPr lang="en-US" smtClean="0"/>
              <a:t>‹#›</a:t>
            </a:fld>
            <a:endParaRPr lang="en-US"/>
          </a:p>
        </p:txBody>
      </p:sp>
    </p:spTree>
    <p:extLst>
      <p:ext uri="{BB962C8B-B14F-4D97-AF65-F5344CB8AC3E}">
        <p14:creationId xmlns:p14="http://schemas.microsoft.com/office/powerpoint/2010/main" val="42449978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DA21605-F42F-43D3-8A70-1A3E50307F8C}" type="datetimeFigureOut">
              <a:rPr lang="en-US" smtClean="0"/>
              <a:t>6/12/2019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7156D7-BDD1-4F99-A1C9-E524B80C85D7}" type="slidenum">
              <a:rPr lang="en-US" smtClean="0"/>
              <a:t>‹#›</a:t>
            </a:fld>
            <a:endParaRPr lang="en-US"/>
          </a:p>
        </p:txBody>
      </p:sp>
    </p:spTree>
    <p:extLst>
      <p:ext uri="{BB962C8B-B14F-4D97-AF65-F5344CB8AC3E}">
        <p14:creationId xmlns:p14="http://schemas.microsoft.com/office/powerpoint/2010/main" val="2611907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DA21605-F42F-43D3-8A70-1A3E50307F8C}" type="datetimeFigureOut">
              <a:rPr lang="en-US" smtClean="0"/>
              <a:t>6/12/2019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7156D7-BDD1-4F99-A1C9-E524B80C85D7}" type="slidenum">
              <a:rPr lang="en-US" smtClean="0"/>
              <a:t>‹#›</a:t>
            </a:fld>
            <a:endParaRPr lang="en-US"/>
          </a:p>
        </p:txBody>
      </p:sp>
    </p:spTree>
    <p:extLst>
      <p:ext uri="{BB962C8B-B14F-4D97-AF65-F5344CB8AC3E}">
        <p14:creationId xmlns:p14="http://schemas.microsoft.com/office/powerpoint/2010/main" val="24936292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DA21605-F42F-43D3-8A70-1A3E50307F8C}" type="datetimeFigureOut">
              <a:rPr lang="en-US" smtClean="0"/>
              <a:t>6/12/2019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7156D7-BDD1-4F99-A1C9-E524B80C85D7}" type="slidenum">
              <a:rPr lang="en-US" smtClean="0"/>
              <a:t>‹#›</a:t>
            </a:fld>
            <a:endParaRPr lang="en-US"/>
          </a:p>
        </p:txBody>
      </p:sp>
    </p:spTree>
    <p:extLst>
      <p:ext uri="{BB962C8B-B14F-4D97-AF65-F5344CB8AC3E}">
        <p14:creationId xmlns:p14="http://schemas.microsoft.com/office/powerpoint/2010/main" val="15919535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DA21605-F42F-43D3-8A70-1A3E50307F8C}" type="datetimeFigureOut">
              <a:rPr lang="en-US" smtClean="0"/>
              <a:t>6/12/2019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47156D7-BDD1-4F99-A1C9-E524B80C85D7}" type="slidenum">
              <a:rPr lang="en-US" smtClean="0"/>
              <a:t>‹#›</a:t>
            </a:fld>
            <a:endParaRPr lang="en-US"/>
          </a:p>
        </p:txBody>
      </p:sp>
    </p:spTree>
    <p:extLst>
      <p:ext uri="{BB962C8B-B14F-4D97-AF65-F5344CB8AC3E}">
        <p14:creationId xmlns:p14="http://schemas.microsoft.com/office/powerpoint/2010/main" val="34498859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DA21605-F42F-43D3-8A70-1A3E50307F8C}" type="datetimeFigureOut">
              <a:rPr lang="en-US" smtClean="0"/>
              <a:t>6/12/2019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47156D7-BDD1-4F99-A1C9-E524B80C85D7}" type="slidenum">
              <a:rPr lang="en-US" smtClean="0"/>
              <a:t>‹#›</a:t>
            </a:fld>
            <a:endParaRPr lang="en-US"/>
          </a:p>
        </p:txBody>
      </p:sp>
    </p:spTree>
    <p:extLst>
      <p:ext uri="{BB962C8B-B14F-4D97-AF65-F5344CB8AC3E}">
        <p14:creationId xmlns:p14="http://schemas.microsoft.com/office/powerpoint/2010/main" val="23380405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A21605-F42F-43D3-8A70-1A3E50307F8C}" type="datetimeFigureOut">
              <a:rPr lang="en-US" smtClean="0"/>
              <a:t>6/12/2019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47156D7-BDD1-4F99-A1C9-E524B80C85D7}" type="slidenum">
              <a:rPr lang="en-US" smtClean="0"/>
              <a:t>‹#›</a:t>
            </a:fld>
            <a:endParaRPr lang="en-US"/>
          </a:p>
        </p:txBody>
      </p:sp>
    </p:spTree>
    <p:extLst>
      <p:ext uri="{BB962C8B-B14F-4D97-AF65-F5344CB8AC3E}">
        <p14:creationId xmlns:p14="http://schemas.microsoft.com/office/powerpoint/2010/main" val="10929994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DA21605-F42F-43D3-8A70-1A3E50307F8C}" type="datetimeFigureOut">
              <a:rPr lang="en-US" smtClean="0"/>
              <a:t>6/12/2019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7156D7-BDD1-4F99-A1C9-E524B80C85D7}" type="slidenum">
              <a:rPr lang="en-US" smtClean="0"/>
              <a:t>‹#›</a:t>
            </a:fld>
            <a:endParaRPr lang="en-US"/>
          </a:p>
        </p:txBody>
      </p:sp>
    </p:spTree>
    <p:extLst>
      <p:ext uri="{BB962C8B-B14F-4D97-AF65-F5344CB8AC3E}">
        <p14:creationId xmlns:p14="http://schemas.microsoft.com/office/powerpoint/2010/main" val="39843780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DA21605-F42F-43D3-8A70-1A3E50307F8C}" type="datetimeFigureOut">
              <a:rPr lang="en-US" smtClean="0"/>
              <a:t>6/12/2019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7156D7-BDD1-4F99-A1C9-E524B80C85D7}" type="slidenum">
              <a:rPr lang="en-US" smtClean="0"/>
              <a:t>‹#›</a:t>
            </a:fld>
            <a:endParaRPr lang="en-US"/>
          </a:p>
        </p:txBody>
      </p:sp>
    </p:spTree>
    <p:extLst>
      <p:ext uri="{BB962C8B-B14F-4D97-AF65-F5344CB8AC3E}">
        <p14:creationId xmlns:p14="http://schemas.microsoft.com/office/powerpoint/2010/main" val="20643246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0F8FA"/>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A21605-F42F-43D3-8A70-1A3E50307F8C}" type="datetimeFigureOut">
              <a:rPr lang="en-US" smtClean="0"/>
              <a:t>6/12/2019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7156D7-BDD1-4F99-A1C9-E524B80C85D7}" type="slidenum">
              <a:rPr lang="en-US" smtClean="0"/>
              <a:t>‹#›</a:t>
            </a:fld>
            <a:endParaRPr lang="en-US"/>
          </a:p>
        </p:txBody>
      </p:sp>
    </p:spTree>
    <p:extLst>
      <p:ext uri="{BB962C8B-B14F-4D97-AF65-F5344CB8AC3E}">
        <p14:creationId xmlns:p14="http://schemas.microsoft.com/office/powerpoint/2010/main" val="15505653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emf"/><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21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5496" y="44625"/>
            <a:ext cx="9108504" cy="67687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71428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Sunday – the 19</a:t>
            </a:r>
            <a:r>
              <a:rPr lang="en-US" baseline="30000" dirty="0"/>
              <a:t>th</a:t>
            </a:r>
            <a:r>
              <a:rPr lang="en-US" dirty="0"/>
              <a:t> of May</a:t>
            </a:r>
          </a:p>
        </p:txBody>
      </p:sp>
      <p:sp>
        <p:nvSpPr>
          <p:cNvPr id="3" name="Content Placeholder 2"/>
          <p:cNvSpPr>
            <a:spLocks noGrp="1"/>
          </p:cNvSpPr>
          <p:nvPr>
            <p:ph sz="half" idx="1"/>
          </p:nvPr>
        </p:nvSpPr>
        <p:spPr/>
        <p:txBody>
          <a:bodyPr/>
          <a:lstStyle/>
          <a:p>
            <a:pPr marL="0" indent="0">
              <a:buNone/>
            </a:pPr>
            <a:r>
              <a:rPr lang="en-US" dirty="0"/>
              <a:t>On Sunday we left. It was very hard for me  and I wanted to stay there some more time.</a:t>
            </a:r>
          </a:p>
          <a:p>
            <a:pPr marL="0" indent="0">
              <a:buNone/>
            </a:pPr>
            <a:endParaRPr lang="en-US" dirty="0"/>
          </a:p>
        </p:txBody>
      </p:sp>
      <p:pic>
        <p:nvPicPr>
          <p:cNvPr id="7170" name="Picture 2"/>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4499992" y="1268760"/>
            <a:ext cx="4176464" cy="53450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44917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Leisure time</a:t>
            </a:r>
          </a:p>
        </p:txBody>
      </p:sp>
      <p:sp>
        <p:nvSpPr>
          <p:cNvPr id="5" name="Text Placeholder 4"/>
          <p:cNvSpPr>
            <a:spLocks noGrp="1"/>
          </p:cNvSpPr>
          <p:nvPr>
            <p:ph type="body" idx="1"/>
          </p:nvPr>
        </p:nvSpPr>
        <p:spPr/>
        <p:txBody>
          <a:bodyPr/>
          <a:lstStyle/>
          <a:p>
            <a:r>
              <a:rPr lang="bg-BG" dirty="0"/>
              <a:t> </a:t>
            </a:r>
            <a:endParaRPr lang="en-US" dirty="0"/>
          </a:p>
        </p:txBody>
      </p:sp>
      <p:sp>
        <p:nvSpPr>
          <p:cNvPr id="3" name="Content Placeholder 2"/>
          <p:cNvSpPr>
            <a:spLocks noGrp="1"/>
          </p:cNvSpPr>
          <p:nvPr>
            <p:ph sz="half" idx="2"/>
          </p:nvPr>
        </p:nvSpPr>
        <p:spPr>
          <a:xfrm>
            <a:off x="395536" y="2204864"/>
            <a:ext cx="4101852" cy="4209331"/>
          </a:xfrm>
        </p:spPr>
        <p:txBody>
          <a:bodyPr>
            <a:normAutofit/>
          </a:bodyPr>
          <a:lstStyle/>
          <a:p>
            <a:pPr marL="0" indent="0">
              <a:buNone/>
            </a:pPr>
            <a:r>
              <a:rPr lang="en-US" dirty="0"/>
              <a:t>I was spending my free time( which was not that much) with </a:t>
            </a:r>
            <a:r>
              <a:rPr lang="en-US" dirty="0" err="1"/>
              <a:t>Helina</a:t>
            </a:r>
            <a:r>
              <a:rPr lang="en-US" dirty="0"/>
              <a:t>, playing at the back yard or studying Estonian. I learned how to play a game, which they play in their gym class – something similar to what we call “Frisbee”.</a:t>
            </a:r>
            <a:endParaRPr lang="bg-BG" dirty="0"/>
          </a:p>
        </p:txBody>
      </p:sp>
      <p:sp>
        <p:nvSpPr>
          <p:cNvPr id="6" name="Text Placeholder 5"/>
          <p:cNvSpPr>
            <a:spLocks noGrp="1"/>
          </p:cNvSpPr>
          <p:nvPr>
            <p:ph type="body" sz="quarter" idx="3"/>
          </p:nvPr>
        </p:nvSpPr>
        <p:spPr>
          <a:xfrm>
            <a:off x="4644008" y="1484784"/>
            <a:ext cx="4330824" cy="639762"/>
          </a:xfrm>
        </p:spPr>
        <p:txBody>
          <a:bodyPr>
            <a:normAutofit/>
          </a:bodyPr>
          <a:lstStyle/>
          <a:p>
            <a:r>
              <a:rPr lang="en-US" dirty="0"/>
              <a:t>Estonian-English Vocabulary</a:t>
            </a:r>
            <a:r>
              <a:rPr lang="bg-BG" dirty="0"/>
              <a:t>:</a:t>
            </a:r>
            <a:endParaRPr lang="en-US" dirty="0"/>
          </a:p>
        </p:txBody>
      </p:sp>
      <p:sp>
        <p:nvSpPr>
          <p:cNvPr id="7" name="Content Placeholder 6"/>
          <p:cNvSpPr>
            <a:spLocks noGrp="1"/>
          </p:cNvSpPr>
          <p:nvPr>
            <p:ph sz="quarter" idx="4"/>
          </p:nvPr>
        </p:nvSpPr>
        <p:spPr/>
        <p:txBody>
          <a:bodyPr>
            <a:normAutofit lnSpcReduction="10000"/>
          </a:bodyPr>
          <a:lstStyle/>
          <a:p>
            <a:r>
              <a:rPr lang="en-US" dirty="0" err="1"/>
              <a:t>Muna</a:t>
            </a:r>
            <a:r>
              <a:rPr lang="bg-BG" dirty="0"/>
              <a:t> - </a:t>
            </a:r>
            <a:r>
              <a:rPr lang="en-US" dirty="0"/>
              <a:t>Egg</a:t>
            </a:r>
            <a:endParaRPr lang="bg-BG" dirty="0"/>
          </a:p>
          <a:p>
            <a:r>
              <a:rPr lang="bg-BG" dirty="0"/>
              <a:t>Те</a:t>
            </a:r>
            <a:r>
              <a:rPr lang="en-US" dirty="0"/>
              <a:t>r</a:t>
            </a:r>
            <a:r>
              <a:rPr lang="bg-BG" dirty="0"/>
              <a:t>е - </a:t>
            </a:r>
            <a:r>
              <a:rPr lang="en-US" dirty="0"/>
              <a:t>Hello</a:t>
            </a:r>
            <a:endParaRPr lang="bg-BG" dirty="0"/>
          </a:p>
          <a:p>
            <a:r>
              <a:rPr lang="en-US" dirty="0" err="1"/>
              <a:t>Vabandust</a:t>
            </a:r>
            <a:r>
              <a:rPr lang="bg-BG" dirty="0"/>
              <a:t> – </a:t>
            </a:r>
            <a:r>
              <a:rPr lang="en-US" dirty="0"/>
              <a:t>I do apologize</a:t>
            </a:r>
            <a:endParaRPr lang="bg-BG" dirty="0"/>
          </a:p>
          <a:p>
            <a:r>
              <a:rPr lang="en-US" dirty="0" err="1"/>
              <a:t>Kuu</a:t>
            </a:r>
            <a:r>
              <a:rPr lang="en-US" dirty="0"/>
              <a:t> – Moon</a:t>
            </a:r>
            <a:endParaRPr lang="bg-BG" dirty="0"/>
          </a:p>
          <a:p>
            <a:r>
              <a:rPr lang="en-US" dirty="0" err="1"/>
              <a:t>Paber</a:t>
            </a:r>
            <a:r>
              <a:rPr lang="en-US" dirty="0"/>
              <a:t> – Paper</a:t>
            </a:r>
            <a:endParaRPr lang="bg-BG" dirty="0"/>
          </a:p>
          <a:p>
            <a:r>
              <a:rPr lang="en-US" dirty="0"/>
              <a:t>Loom – Animal</a:t>
            </a:r>
            <a:endParaRPr lang="bg-BG" dirty="0"/>
          </a:p>
          <a:p>
            <a:r>
              <a:rPr lang="en-US" dirty="0" err="1"/>
              <a:t>Trepp</a:t>
            </a:r>
            <a:r>
              <a:rPr lang="en-US" dirty="0"/>
              <a:t> – Stairs</a:t>
            </a:r>
            <a:endParaRPr lang="bg-BG" dirty="0"/>
          </a:p>
          <a:p>
            <a:r>
              <a:rPr lang="en-US" dirty="0" err="1"/>
              <a:t>Maja</a:t>
            </a:r>
            <a:r>
              <a:rPr lang="en-US" dirty="0"/>
              <a:t> – House</a:t>
            </a:r>
            <a:endParaRPr lang="bg-BG" dirty="0"/>
          </a:p>
          <a:p>
            <a:r>
              <a:rPr lang="en-US" dirty="0" err="1"/>
              <a:t>Aitäh</a:t>
            </a:r>
            <a:r>
              <a:rPr lang="en-US" dirty="0"/>
              <a:t> – Thank you</a:t>
            </a:r>
          </a:p>
        </p:txBody>
      </p:sp>
    </p:spTree>
    <p:extLst>
      <p:ext uri="{BB962C8B-B14F-4D97-AF65-F5344CB8AC3E}">
        <p14:creationId xmlns:p14="http://schemas.microsoft.com/office/powerpoint/2010/main" val="290819376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377299" y="764704"/>
            <a:ext cx="8229600" cy="1143000"/>
          </a:xfrm>
        </p:spPr>
        <p:txBody>
          <a:bodyPr>
            <a:noAutofit/>
          </a:bodyPr>
          <a:lstStyle/>
          <a:p>
            <a:r>
              <a:rPr lang="en-US" sz="3200" dirty="0"/>
              <a:t>Thank you very much for your attention and if you wonder where to go during the summer, Estonia is the place to be.</a:t>
            </a:r>
          </a:p>
        </p:txBody>
      </p:sp>
      <p:sp>
        <p:nvSpPr>
          <p:cNvPr id="11" name="Content Placeholder 10"/>
          <p:cNvSpPr>
            <a:spLocks noGrp="1"/>
          </p:cNvSpPr>
          <p:nvPr>
            <p:ph idx="1"/>
          </p:nvPr>
        </p:nvSpPr>
        <p:spPr/>
        <p:txBody>
          <a:bodyPr/>
          <a:lstStyle/>
          <a:p>
            <a:pPr marL="0" indent="0">
              <a:buNone/>
            </a:pPr>
            <a:r>
              <a:rPr lang="bg-BG" dirty="0"/>
              <a:t> </a:t>
            </a: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2540493"/>
            <a:ext cx="6894569" cy="3940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80346343"/>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About the country</a:t>
            </a:r>
          </a:p>
        </p:txBody>
      </p:sp>
      <p:sp>
        <p:nvSpPr>
          <p:cNvPr id="3" name="Content Placeholder 2"/>
          <p:cNvSpPr>
            <a:spLocks noGrp="1"/>
          </p:cNvSpPr>
          <p:nvPr>
            <p:ph sz="half" idx="1"/>
          </p:nvPr>
        </p:nvSpPr>
        <p:spPr>
          <a:xfrm>
            <a:off x="899592" y="1124744"/>
            <a:ext cx="7488832" cy="4459225"/>
          </a:xfrm>
        </p:spPr>
        <p:txBody>
          <a:bodyPr/>
          <a:lstStyle/>
          <a:p>
            <a:pPr marL="0" indent="0">
              <a:buNone/>
            </a:pPr>
            <a:br>
              <a:rPr lang="bg-BG" dirty="0"/>
            </a:br>
            <a:r>
              <a:rPr lang="en-US" sz="2400" dirty="0"/>
              <a:t>Estonia is a very green and beautiful country,  which shares borders with Latvia, Russia and the Baltic sea.</a:t>
            </a:r>
            <a:r>
              <a:rPr lang="bg-BG" sz="2400" dirty="0"/>
              <a:t> </a:t>
            </a:r>
            <a:r>
              <a:rPr lang="en-US" sz="2400" dirty="0"/>
              <a:t>It’s capital is the city of </a:t>
            </a:r>
            <a:r>
              <a:rPr lang="en-US" sz="2400" dirty="0" err="1"/>
              <a:t>Talin</a:t>
            </a:r>
            <a:r>
              <a:rPr lang="en-US" sz="2400" dirty="0"/>
              <a:t>.</a:t>
            </a:r>
            <a:r>
              <a:rPr lang="bg-BG" sz="2400" dirty="0"/>
              <a:t> </a:t>
            </a:r>
            <a:r>
              <a:rPr lang="en-US" sz="2400" dirty="0"/>
              <a:t>Another big cities are </a:t>
            </a:r>
            <a:r>
              <a:rPr lang="en-US" sz="2400" dirty="0" err="1"/>
              <a:t>Viliandji</a:t>
            </a:r>
            <a:r>
              <a:rPr lang="en-US" sz="2400" dirty="0"/>
              <a:t> and Tartu.</a:t>
            </a:r>
          </a:p>
          <a:p>
            <a:endParaRPr lang="en-US" sz="24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712" y="2852936"/>
            <a:ext cx="5328593" cy="3425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7788861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,,Our” house</a:t>
            </a:r>
          </a:p>
        </p:txBody>
      </p:sp>
      <p:sp>
        <p:nvSpPr>
          <p:cNvPr id="3" name="Content Placeholder 2"/>
          <p:cNvSpPr>
            <a:spLocks noGrp="1"/>
          </p:cNvSpPr>
          <p:nvPr>
            <p:ph sz="half" idx="1"/>
          </p:nvPr>
        </p:nvSpPr>
        <p:spPr>
          <a:xfrm>
            <a:off x="395536" y="1772816"/>
            <a:ext cx="4038600" cy="4525963"/>
          </a:xfrm>
        </p:spPr>
        <p:txBody>
          <a:bodyPr>
            <a:normAutofit/>
          </a:bodyPr>
          <a:lstStyle/>
          <a:p>
            <a:pPr marL="0" indent="0">
              <a:buNone/>
            </a:pPr>
            <a:r>
              <a:rPr lang="en-US" dirty="0"/>
              <a:t>Our host was a very kind teacher. Her name was </a:t>
            </a:r>
            <a:r>
              <a:rPr lang="en-US" dirty="0" err="1"/>
              <a:t>Kersty</a:t>
            </a:r>
            <a:r>
              <a:rPr lang="en-US" dirty="0"/>
              <a:t> </a:t>
            </a:r>
            <a:r>
              <a:rPr lang="en-US" dirty="0" err="1"/>
              <a:t>Vunder</a:t>
            </a:r>
            <a:r>
              <a:rPr lang="en-US" dirty="0"/>
              <a:t>. The house was big, very beautiful and  with a huge backyard. I was sharing my room with </a:t>
            </a:r>
            <a:r>
              <a:rPr lang="en-US" dirty="0" err="1"/>
              <a:t>Kersty`s</a:t>
            </a:r>
            <a:r>
              <a:rPr lang="en-US" dirty="0"/>
              <a:t> grand daughter - </a:t>
            </a:r>
            <a:r>
              <a:rPr lang="en-US" dirty="0" err="1"/>
              <a:t>Helina</a:t>
            </a:r>
            <a:r>
              <a:rPr lang="en-US" dirty="0"/>
              <a:t>.</a:t>
            </a:r>
          </a:p>
        </p:txBody>
      </p:sp>
      <p:pic>
        <p:nvPicPr>
          <p:cNvPr id="1026"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788024" y="1193814"/>
            <a:ext cx="3888432" cy="2523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descr="C:\Users\Mitko\Desktop\Естония\60175878_375587573051940_5228189313472135168_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88024" y="3717032"/>
            <a:ext cx="3840427" cy="2880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1220090"/>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first day – the 13</a:t>
            </a:r>
            <a:r>
              <a:rPr lang="en-US" baseline="30000" dirty="0"/>
              <a:t>th</a:t>
            </a:r>
            <a:r>
              <a:rPr lang="en-US" dirty="0"/>
              <a:t> of  May</a:t>
            </a:r>
          </a:p>
        </p:txBody>
      </p:sp>
      <p:sp>
        <p:nvSpPr>
          <p:cNvPr id="3" name="Content Placeholder 2"/>
          <p:cNvSpPr>
            <a:spLocks noGrp="1"/>
          </p:cNvSpPr>
          <p:nvPr>
            <p:ph sz="half" idx="1"/>
          </p:nvPr>
        </p:nvSpPr>
        <p:spPr/>
        <p:txBody>
          <a:bodyPr>
            <a:normAutofit/>
          </a:bodyPr>
          <a:lstStyle/>
          <a:p>
            <a:pPr marL="0" indent="0">
              <a:buNone/>
            </a:pPr>
            <a:r>
              <a:rPr lang="en-US" dirty="0"/>
              <a:t>The day after our arrival, we were welcomed in the school with national folk dances and songs. Right after this we started with our first cartoon  job. We created pictures with colorful sand. After a little tour of near by house we went back to “our house”. </a:t>
            </a:r>
          </a:p>
        </p:txBody>
      </p:sp>
      <p:sp>
        <p:nvSpPr>
          <p:cNvPr id="4" name="Content Placeholder 3"/>
          <p:cNvSpPr>
            <a:spLocks noGrp="1"/>
          </p:cNvSpPr>
          <p:nvPr>
            <p:ph sz="half" idx="2"/>
          </p:nvPr>
        </p:nvSpPr>
        <p:spPr/>
        <p:txBody>
          <a:bodyPr>
            <a:normAutofit/>
          </a:bodyPr>
          <a:lstStyle/>
          <a:p>
            <a:pPr marL="0" indent="0">
              <a:buNone/>
            </a:pPr>
            <a:r>
              <a:rPr lang="en-US" dirty="0"/>
              <a:t> </a:t>
            </a:r>
          </a:p>
        </p:txBody>
      </p:sp>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0" y="2090937"/>
            <a:ext cx="4429125" cy="2952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42734523"/>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Tuesday – the 14</a:t>
            </a:r>
            <a:r>
              <a:rPr lang="en-US" baseline="30000" dirty="0"/>
              <a:t>th</a:t>
            </a:r>
            <a:r>
              <a:rPr lang="en-US" dirty="0"/>
              <a:t> of May</a:t>
            </a:r>
          </a:p>
        </p:txBody>
      </p:sp>
      <p:sp>
        <p:nvSpPr>
          <p:cNvPr id="3" name="Content Placeholder 2"/>
          <p:cNvSpPr>
            <a:spLocks noGrp="1"/>
          </p:cNvSpPr>
          <p:nvPr>
            <p:ph sz="half" idx="1"/>
          </p:nvPr>
        </p:nvSpPr>
        <p:spPr/>
        <p:txBody>
          <a:bodyPr>
            <a:normAutofit fontScale="85000" lnSpcReduction="20000"/>
          </a:bodyPr>
          <a:lstStyle/>
          <a:p>
            <a:pPr marL="0" indent="0">
              <a:buNone/>
            </a:pPr>
            <a:r>
              <a:rPr lang="en-US" dirty="0"/>
              <a:t>This turned out to be one of my favorite days from my stay, the day we went to Tartu. We had lunch at one of the national museums of Estonia. After this we made dolls the old fashioned way and wood toys. Then we went to the science museum ,, AHHAA”. This was </a:t>
            </a:r>
            <a:r>
              <a:rPr lang="en-US"/>
              <a:t>the most </a:t>
            </a:r>
            <a:r>
              <a:rPr lang="en-US" dirty="0"/>
              <a:t>interesting and funny museum I've ever seen. It was like a small amusement park. After a short tour of Tartu we went back to “our house”.</a:t>
            </a:r>
          </a:p>
          <a:p>
            <a:pPr marL="0" indent="0">
              <a:buNone/>
            </a:pPr>
            <a:endParaRPr lang="en-US" dirty="0"/>
          </a:p>
        </p:txBody>
      </p:sp>
      <p:pic>
        <p:nvPicPr>
          <p:cNvPr id="3074" name="Picture 2"/>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4970264" y="1600200"/>
            <a:ext cx="3394472"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1112499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Wednesday – the 15</a:t>
            </a:r>
            <a:r>
              <a:rPr lang="en-US" baseline="30000" dirty="0"/>
              <a:t>th</a:t>
            </a:r>
            <a:r>
              <a:rPr lang="en-US" dirty="0"/>
              <a:t> of May </a:t>
            </a:r>
          </a:p>
        </p:txBody>
      </p:sp>
      <p:sp>
        <p:nvSpPr>
          <p:cNvPr id="3" name="Content Placeholder 2"/>
          <p:cNvSpPr>
            <a:spLocks noGrp="1"/>
          </p:cNvSpPr>
          <p:nvPr>
            <p:ph sz="half" idx="1"/>
          </p:nvPr>
        </p:nvSpPr>
        <p:spPr/>
        <p:txBody>
          <a:bodyPr>
            <a:normAutofit fontScale="92500"/>
          </a:bodyPr>
          <a:lstStyle/>
          <a:p>
            <a:pPr marL="0" indent="0">
              <a:buNone/>
            </a:pPr>
            <a:r>
              <a:rPr lang="en-US" dirty="0"/>
              <a:t>On Wednesday, we made cartoons based on fairy-tales using the dolls we did the day before. After lunch in the canteen , we created sounds for our animation. Later that day, we went to </a:t>
            </a:r>
            <a:r>
              <a:rPr lang="en-US" dirty="0" err="1"/>
              <a:t>Viljandi</a:t>
            </a:r>
            <a:r>
              <a:rPr lang="en-US" dirty="0"/>
              <a:t> and met the mayor of the </a:t>
            </a:r>
            <a:r>
              <a:rPr lang="en-US" dirty="0" err="1"/>
              <a:t>Viljandi</a:t>
            </a:r>
            <a:r>
              <a:rPr lang="en-US" dirty="0"/>
              <a:t> County Council and  then we had dinner in this beautiful city.</a:t>
            </a:r>
          </a:p>
          <a:p>
            <a:pPr marL="0" indent="0">
              <a:buNone/>
            </a:pPr>
            <a:endParaRPr lang="en-US" dirty="0"/>
          </a:p>
        </p:txBody>
      </p:sp>
      <p:pic>
        <p:nvPicPr>
          <p:cNvPr id="8194" name="Picture 2"/>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4427984" y="1988840"/>
            <a:ext cx="4518421" cy="3388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33815077"/>
      </p:ext>
    </p:extLst>
  </p:cSld>
  <p:clrMapOvr>
    <a:masterClrMapping/>
  </p:clrMapOvr>
  <p:transition spd="slow">
    <p:pull/>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Thursday – the 16</a:t>
            </a:r>
            <a:r>
              <a:rPr lang="en-US" baseline="30000" dirty="0"/>
              <a:t>th</a:t>
            </a:r>
            <a:r>
              <a:rPr lang="en-US" dirty="0"/>
              <a:t> of May</a:t>
            </a:r>
          </a:p>
        </p:txBody>
      </p:sp>
      <p:sp>
        <p:nvSpPr>
          <p:cNvPr id="3" name="Content Placeholder 2"/>
          <p:cNvSpPr>
            <a:spLocks noGrp="1"/>
          </p:cNvSpPr>
          <p:nvPr>
            <p:ph sz="half" idx="1"/>
          </p:nvPr>
        </p:nvSpPr>
        <p:spPr>
          <a:xfrm>
            <a:off x="467544" y="1556792"/>
            <a:ext cx="4038600" cy="4525963"/>
          </a:xfrm>
        </p:spPr>
        <p:txBody>
          <a:bodyPr>
            <a:normAutofit fontScale="85000" lnSpcReduction="10000"/>
          </a:bodyPr>
          <a:lstStyle/>
          <a:p>
            <a:pPr marL="0" indent="0">
              <a:buNone/>
            </a:pPr>
            <a:r>
              <a:rPr lang="en-US" dirty="0"/>
              <a:t>This was my second favorite day. On this day, we went to the city of  Tallinn - the capital city. When we arrived there, we had lunch and then visited the film museum and the digital art museum. After looking at both of them we went for a walk around the old town. It was almost like the Middle Ages, even  the locals who gave us brochures were in costumes. </a:t>
            </a:r>
          </a:p>
          <a:p>
            <a:pPr marL="0" indent="0">
              <a:buNone/>
            </a:pPr>
            <a:endParaRPr lang="en-US" dirty="0"/>
          </a:p>
        </p:txBody>
      </p:sp>
      <p:sp>
        <p:nvSpPr>
          <p:cNvPr id="4" name="Content Placeholder 3"/>
          <p:cNvSpPr>
            <a:spLocks noGrp="1"/>
          </p:cNvSpPr>
          <p:nvPr>
            <p:ph sz="half" idx="2"/>
          </p:nvPr>
        </p:nvSpPr>
        <p:spPr/>
        <p:txBody>
          <a:bodyPr>
            <a:normAutofit fontScale="85000" lnSpcReduction="10000"/>
          </a:bodyPr>
          <a:lstStyle/>
          <a:p>
            <a:pPr marL="0" indent="0">
              <a:buNone/>
            </a:pPr>
            <a:r>
              <a:rPr lang="bg-BG" dirty="0"/>
              <a:t> </a:t>
            </a:r>
            <a:endParaRPr lang="en-US" dirty="0"/>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27984" y="1844824"/>
            <a:ext cx="4539828" cy="3024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71749699"/>
      </p:ext>
    </p:extLst>
  </p:cSld>
  <p:clrMapOvr>
    <a:masterClrMapping/>
  </p:clrMapOvr>
  <p:transition spd="slow">
    <p:cove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Friday – the 17</a:t>
            </a:r>
            <a:r>
              <a:rPr lang="en-US" baseline="30000" dirty="0"/>
              <a:t>th</a:t>
            </a:r>
            <a:r>
              <a:rPr lang="en-US" dirty="0"/>
              <a:t> of May</a:t>
            </a:r>
          </a:p>
        </p:txBody>
      </p:sp>
      <p:sp>
        <p:nvSpPr>
          <p:cNvPr id="3" name="Content Placeholder 2"/>
          <p:cNvSpPr>
            <a:spLocks noGrp="1"/>
          </p:cNvSpPr>
          <p:nvPr>
            <p:ph sz="half" idx="1"/>
          </p:nvPr>
        </p:nvSpPr>
        <p:spPr/>
        <p:txBody>
          <a:bodyPr>
            <a:normAutofit fontScale="85000" lnSpcReduction="10000"/>
          </a:bodyPr>
          <a:lstStyle/>
          <a:p>
            <a:pPr marL="0" indent="0">
              <a:buNone/>
            </a:pPr>
            <a:r>
              <a:rPr lang="en-US" dirty="0"/>
              <a:t>On Friday, the day of the cartoon festival, we went to a hall, where Estonian students danced a traditional dance and told us about the animation. In the afternoon, “the Oscars” started - our guides told us that in Estonia, the  cartoon awards are something like the  Oscars in Hollywood. We won two of the prices. Later on we had a good-bye party.</a:t>
            </a:r>
          </a:p>
        </p:txBody>
      </p:sp>
      <p:pic>
        <p:nvPicPr>
          <p:cNvPr id="5122" name="Picture 2" descr="C:\Users\Mitko\Desktop\Естония\60411636_1328057637343188_8178819914404986880_n.jpg"/>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4860032" y="1412776"/>
            <a:ext cx="3643052" cy="48574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771564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Saturday – the 18</a:t>
            </a:r>
            <a:r>
              <a:rPr lang="en-US" baseline="30000" dirty="0"/>
              <a:t>th</a:t>
            </a:r>
            <a:r>
              <a:rPr lang="en-US" dirty="0"/>
              <a:t> of May</a:t>
            </a:r>
          </a:p>
        </p:txBody>
      </p:sp>
      <p:sp>
        <p:nvSpPr>
          <p:cNvPr id="3" name="Content Placeholder 2"/>
          <p:cNvSpPr>
            <a:spLocks noGrp="1"/>
          </p:cNvSpPr>
          <p:nvPr>
            <p:ph sz="half" idx="1"/>
          </p:nvPr>
        </p:nvSpPr>
        <p:spPr/>
        <p:txBody>
          <a:bodyPr/>
          <a:lstStyle/>
          <a:p>
            <a:pPr marL="0" indent="0">
              <a:buNone/>
            </a:pPr>
            <a:r>
              <a:rPr lang="en-US" dirty="0"/>
              <a:t>We spent the Saturday in Helen's house and went to a music festival. There, the children from the school danced, as well as some other people. </a:t>
            </a:r>
          </a:p>
          <a:p>
            <a:pPr marL="0" indent="0">
              <a:buNone/>
            </a:pPr>
            <a:endParaRPr lang="en-US" dirty="0"/>
          </a:p>
        </p:txBody>
      </p:sp>
      <p:pic>
        <p:nvPicPr>
          <p:cNvPr id="6146" name="Picture 2"/>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4788024" y="1340768"/>
            <a:ext cx="3706192" cy="49415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8311466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2730</TotalTime>
  <Words>613</Words>
  <Application>Microsoft Office PowerPoint</Application>
  <PresentationFormat>Презентация на цял екран (4:3)</PresentationFormat>
  <Paragraphs>36</Paragraphs>
  <Slides>12</Slides>
  <Notes>1</Notes>
  <HiddenSlides>0</HiddenSlides>
  <MMClips>0</MMClips>
  <ScaleCrop>false</ScaleCrop>
  <HeadingPairs>
    <vt:vector size="6" baseType="variant">
      <vt:variant>
        <vt:lpstr>Използвани шрифтове</vt:lpstr>
      </vt:variant>
      <vt:variant>
        <vt:i4>2</vt:i4>
      </vt:variant>
      <vt:variant>
        <vt:lpstr>Тема</vt:lpstr>
      </vt:variant>
      <vt:variant>
        <vt:i4>1</vt:i4>
      </vt:variant>
      <vt:variant>
        <vt:lpstr>Заглавия на слайдовете</vt:lpstr>
      </vt:variant>
      <vt:variant>
        <vt:i4>12</vt:i4>
      </vt:variant>
    </vt:vector>
  </HeadingPairs>
  <TitlesOfParts>
    <vt:vector size="15" baseType="lpstr">
      <vt:lpstr>Arial</vt:lpstr>
      <vt:lpstr>Calibri</vt:lpstr>
      <vt:lpstr>Office Theme</vt:lpstr>
      <vt:lpstr>Презентация на PowerPoint</vt:lpstr>
      <vt:lpstr>About the country</vt:lpstr>
      <vt:lpstr>,,Our” house</vt:lpstr>
      <vt:lpstr>The first day – the 13th of  May</vt:lpstr>
      <vt:lpstr>Tuesday – the 14th of May</vt:lpstr>
      <vt:lpstr>Wednesday – the 15th of May </vt:lpstr>
      <vt:lpstr>Thursday – the 16th of May</vt:lpstr>
      <vt:lpstr>Friday – the 17th of May</vt:lpstr>
      <vt:lpstr>Saturday – the 18th of May</vt:lpstr>
      <vt:lpstr>Sunday – the 19th of May</vt:lpstr>
      <vt:lpstr>Leisure time</vt:lpstr>
      <vt:lpstr>Thank you very much for your attention and if you wonder where to go during the summer, Estonia is the place to be.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Естония - едно великолепно пътуване</dc:title>
  <dc:creator>Mitko</dc:creator>
  <cp:lastModifiedBy>user</cp:lastModifiedBy>
  <cp:revision>36</cp:revision>
  <dcterms:created xsi:type="dcterms:W3CDTF">2019-06-04T13:44:48Z</dcterms:created>
  <dcterms:modified xsi:type="dcterms:W3CDTF">2019-06-12T08:09:21Z</dcterms:modified>
</cp:coreProperties>
</file>