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4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324B46-1B4F-4D3E-9BB5-2F2A85BBF5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EF9B350-6A79-4AA7-B141-8D10FB703F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E92166A-3B02-46F1-8BA8-44E7776E8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08FB-D03B-4C92-B5EE-AA69A10EFA42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46AB8B7-F7D6-47A7-8658-35D56FD9F9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D01EBA-99EC-4C96-BDE1-20A4A7CD1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295-8AA7-4AC8-9D2E-7169255205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8840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EE8FA2-1FBF-40DA-B0CD-A0F1885AE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3359C15-8F06-4D94-9979-39E2032286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13FA480-A999-4FAA-B8E9-21F8EF944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08FB-D03B-4C92-B5EE-AA69A10EFA42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AD1BA1-03AF-4D4B-B843-2A5B9FD267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1F2B6A2-B44C-4ECB-94AE-47DB24427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295-8AA7-4AC8-9D2E-7169255205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635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F455080-F8D2-41B2-AEE4-523D62092B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F08E8DF-1E07-4F6C-A400-2261CB003A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9FBC416-04D3-4E5C-B3BF-03FCF704C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08FB-D03B-4C92-B5EE-AA69A10EFA42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D28710D-D4AF-424C-BE7F-E774B84DF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3BC44B8-C362-43A5-A9B3-58943A98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295-8AA7-4AC8-9D2E-7169255205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65986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E70D8-E394-481A-952E-0D8FF9E8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B5039F-7E98-4319-B536-275FFC8593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58D8E9F-0CAE-4964-A390-81E8A574C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08FB-D03B-4C92-B5EE-AA69A10EFA42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FE8B74-265D-4EF9-8E1D-67A720131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84D5439-55F5-43F7-89F6-316117E6B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295-8AA7-4AC8-9D2E-7169255205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5477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4F494-91BE-4FAD-BF45-3AFF3505D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84182D-390F-40EB-83F0-4DF9CA91F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C54C531-4E97-42A2-BF64-5D71EA4BE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08FB-D03B-4C92-B5EE-AA69A10EFA42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0AD3B15-1F6A-451F-AC08-499947601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A533F4-CC1F-4E5F-B3DC-5834740C1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295-8AA7-4AC8-9D2E-7169255205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1638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3207DF-32F3-4192-A3DD-E80C929B1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BBC5668-CB92-40E8-A7EC-4A76BA9605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3FEC26C-F675-43EE-9D10-08E7F0FB5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808B5A1-0189-4682-97C9-DC9BB1C36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08FB-D03B-4C92-B5EE-AA69A10EFA42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C34E471-35FB-4885-98EE-38D80F729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5501DC9-6A9E-40EB-B0D3-F9A5F8F78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295-8AA7-4AC8-9D2E-7169255205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0945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163CAC-1EDF-46D1-93D0-A584300B6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9F27A08-6785-4194-A8CB-6A1216D6F2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0BADE81-664B-4204-A2D8-A1A8C90FB8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EF00AA4-552F-4874-8F3A-247E030CB4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51A9E4A-181E-4743-B39C-40D713D332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03162CA3-20EA-4965-B324-427878C1E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08FB-D03B-4C92-B5EE-AA69A10EFA42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52CF9FC5-8729-403F-8C0B-BEE369F59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CA3ABF8-D7EC-4E19-A0D8-630C41A24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295-8AA7-4AC8-9D2E-7169255205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2987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CCAFF-8AA9-42FF-9B33-A4F57D3E8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5B1F77A4-C6B7-40F9-A698-E5F42A714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08FB-D03B-4C92-B5EE-AA69A10EFA42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70DB65A-5089-4B66-8E9F-9FEB84B7A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D724EB9-738A-44BB-A78E-F5EBA45C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295-8AA7-4AC8-9D2E-7169255205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06339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FFCB657-92AF-4183-A003-7A63522215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08FB-D03B-4C92-B5EE-AA69A10EFA42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C874668C-EA1C-4453-AB19-FB0331C84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EB4AB5D2-D638-402B-8B6D-BB2F0986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295-8AA7-4AC8-9D2E-7169255205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2769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40F506-DB6A-448B-AE39-2D4397396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8D9D130-128E-4C60-80FE-062F9F6CD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3B24784-BE78-4398-A8C4-333A9C728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B382C8E6-3BB1-4D1F-8221-0571511D4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08FB-D03B-4C92-B5EE-AA69A10EFA42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9AF1A33-4A92-486E-8F50-BD5AA418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EFD2FF2-4255-4273-AE10-4A865DA3D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295-8AA7-4AC8-9D2E-7169255205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5700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95CAAC-05C0-4139-9C49-D0FE3272A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599DA9E2-C13F-4B9E-BE47-D3A48E4D95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0ED8A782-5DEE-4AB6-90D8-5F02EED9DE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046F062-CACD-40F3-8B5D-D03C2A31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F08FB-D03B-4C92-B5EE-AA69A10EFA42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AC4E57E-7494-4384-9398-4B827606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5261667-7241-4CD9-B457-9F85F77A0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1BF295-8AA7-4AC8-9D2E-7169255205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660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D44E58F4-BBF4-4217-8AF9-FFA567BB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573C13-67AF-4575-A8F2-C7EED901D4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451B2BD-6E9D-4842-8782-FAEBA66B24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F08FB-D03B-4C92-B5EE-AA69A10EFA42}" type="datetimeFigureOut">
              <a:rPr lang="nl-NL" smtClean="0"/>
              <a:t>3-6-2021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1CC0CD9-EC14-42B8-BAF9-66D5C38D9B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F3E6C0B-AE90-4C24-B17B-680A5BA332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BF295-8AA7-4AC8-9D2E-7169255205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4980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DA3C418-758E-4180-A5D0-8655D680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C8EF06-5EC3-4883-AFAF-D74FF465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" y="0"/>
            <a:ext cx="5135971" cy="6871648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7EBA46E-0CC0-4633-9AA8-60BE7D2BCB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333" b="17036"/>
          <a:stretch/>
        </p:blipFill>
        <p:spPr>
          <a:xfrm>
            <a:off x="2915455" y="10"/>
            <a:ext cx="9276545" cy="6857990"/>
          </a:xfrm>
          <a:custGeom>
            <a:avLst/>
            <a:gdLst/>
            <a:ahLst/>
            <a:cxnLst/>
            <a:rect l="l" t="t" r="r" b="b"/>
            <a:pathLst>
              <a:path w="9276545" h="6871647">
                <a:moveTo>
                  <a:pt x="9276545" y="0"/>
                </a:moveTo>
                <a:lnTo>
                  <a:pt x="9276545" y="6858000"/>
                </a:lnTo>
                <a:lnTo>
                  <a:pt x="1546051" y="6871647"/>
                </a:lnTo>
                <a:lnTo>
                  <a:pt x="1535751" y="6828910"/>
                </a:lnTo>
                <a:cubicBezTo>
                  <a:pt x="1530460" y="6775140"/>
                  <a:pt x="1515370" y="6618042"/>
                  <a:pt x="1514301" y="6549029"/>
                </a:cubicBezTo>
                <a:cubicBezTo>
                  <a:pt x="1518045" y="6491396"/>
                  <a:pt x="1528503" y="6450608"/>
                  <a:pt x="1529339" y="6414828"/>
                </a:cubicBezTo>
                <a:cubicBezTo>
                  <a:pt x="1525062" y="6359280"/>
                  <a:pt x="1502062" y="6307149"/>
                  <a:pt x="1493941" y="6268848"/>
                </a:cubicBezTo>
                <a:cubicBezTo>
                  <a:pt x="1502669" y="6254191"/>
                  <a:pt x="1469920" y="6200171"/>
                  <a:pt x="1480613" y="6185025"/>
                </a:cubicBezTo>
                <a:cubicBezTo>
                  <a:pt x="1481020" y="6164522"/>
                  <a:pt x="1458164" y="6060790"/>
                  <a:pt x="1443364" y="6018360"/>
                </a:cubicBezTo>
                <a:cubicBezTo>
                  <a:pt x="1426694" y="5970758"/>
                  <a:pt x="1390307" y="5920074"/>
                  <a:pt x="1380584" y="5899407"/>
                </a:cubicBezTo>
                <a:cubicBezTo>
                  <a:pt x="1370860" y="5878740"/>
                  <a:pt x="1392244" y="5920877"/>
                  <a:pt x="1385023" y="5894356"/>
                </a:cubicBezTo>
                <a:cubicBezTo>
                  <a:pt x="1377800" y="5867835"/>
                  <a:pt x="1345702" y="5770498"/>
                  <a:pt x="1337254" y="5740279"/>
                </a:cubicBezTo>
                <a:cubicBezTo>
                  <a:pt x="1353956" y="5738860"/>
                  <a:pt x="1323673" y="5722040"/>
                  <a:pt x="1334321" y="5713042"/>
                </a:cubicBezTo>
                <a:cubicBezTo>
                  <a:pt x="1343675" y="5706701"/>
                  <a:pt x="1336672" y="5700118"/>
                  <a:pt x="1335877" y="5692870"/>
                </a:cubicBezTo>
                <a:cubicBezTo>
                  <a:pt x="1343201" y="5683812"/>
                  <a:pt x="1329617" y="5652064"/>
                  <a:pt x="1319978" y="5643427"/>
                </a:cubicBezTo>
                <a:cubicBezTo>
                  <a:pt x="1286551" y="5622177"/>
                  <a:pt x="1310947" y="5579803"/>
                  <a:pt x="1285321" y="5562271"/>
                </a:cubicBezTo>
                <a:cubicBezTo>
                  <a:pt x="1281540" y="5556238"/>
                  <a:pt x="1279983" y="5550455"/>
                  <a:pt x="1279815" y="5544867"/>
                </a:cubicBezTo>
                <a:lnTo>
                  <a:pt x="1282507" y="5529404"/>
                </a:lnTo>
                <a:lnTo>
                  <a:pt x="1289604" y="5525378"/>
                </a:lnTo>
                <a:lnTo>
                  <a:pt x="1287766" y="5515726"/>
                </a:lnTo>
                <a:lnTo>
                  <a:pt x="1288829" y="5513051"/>
                </a:lnTo>
                <a:cubicBezTo>
                  <a:pt x="1290896" y="5507946"/>
                  <a:pt x="1292688" y="5502897"/>
                  <a:pt x="1293373" y="5497833"/>
                </a:cubicBezTo>
                <a:cubicBezTo>
                  <a:pt x="1288690" y="5483829"/>
                  <a:pt x="1272696" y="5459278"/>
                  <a:pt x="1260736" y="5429027"/>
                </a:cubicBezTo>
                <a:cubicBezTo>
                  <a:pt x="1238579" y="5396416"/>
                  <a:pt x="1238884" y="5351600"/>
                  <a:pt x="1221610" y="5316328"/>
                </a:cubicBezTo>
                <a:lnTo>
                  <a:pt x="1216099" y="5309330"/>
                </a:lnTo>
                <a:lnTo>
                  <a:pt x="1217278" y="5279477"/>
                </a:lnTo>
                <a:cubicBezTo>
                  <a:pt x="1221588" y="5274318"/>
                  <a:pt x="1222716" y="5266940"/>
                  <a:pt x="1218469" y="5260597"/>
                </a:cubicBezTo>
                <a:lnTo>
                  <a:pt x="1206220" y="5152555"/>
                </a:lnTo>
                <a:cubicBezTo>
                  <a:pt x="1205294" y="5116878"/>
                  <a:pt x="1196908" y="5101727"/>
                  <a:pt x="1212921" y="5046536"/>
                </a:cubicBezTo>
                <a:cubicBezTo>
                  <a:pt x="1234138" y="4987918"/>
                  <a:pt x="1204801" y="4903116"/>
                  <a:pt x="1212183" y="4837345"/>
                </a:cubicBezTo>
                <a:cubicBezTo>
                  <a:pt x="1183151" y="4802424"/>
                  <a:pt x="1209228" y="4821062"/>
                  <a:pt x="1202048" y="4784195"/>
                </a:cubicBezTo>
                <a:cubicBezTo>
                  <a:pt x="1202483" y="4760878"/>
                  <a:pt x="1202919" y="4737561"/>
                  <a:pt x="1203354" y="4714245"/>
                </a:cubicBezTo>
                <a:lnTo>
                  <a:pt x="1201502" y="4700836"/>
                </a:lnTo>
                <a:lnTo>
                  <a:pt x="1194919" y="4697224"/>
                </a:lnTo>
                <a:lnTo>
                  <a:pt x="1187792" y="4677162"/>
                </a:lnTo>
                <a:cubicBezTo>
                  <a:pt x="1186060" y="4669625"/>
                  <a:pt x="1185291" y="4661478"/>
                  <a:pt x="1186080" y="4652429"/>
                </a:cubicBezTo>
                <a:cubicBezTo>
                  <a:pt x="1199189" y="4622456"/>
                  <a:pt x="1167081" y="4571771"/>
                  <a:pt x="1184722" y="4534840"/>
                </a:cubicBezTo>
                <a:cubicBezTo>
                  <a:pt x="1182407" y="4499077"/>
                  <a:pt x="1175424" y="4460227"/>
                  <a:pt x="1172188" y="4437851"/>
                </a:cubicBezTo>
                <a:cubicBezTo>
                  <a:pt x="1161331" y="4428466"/>
                  <a:pt x="1178123" y="4398274"/>
                  <a:pt x="1165306" y="4400581"/>
                </a:cubicBezTo>
                <a:cubicBezTo>
                  <a:pt x="1171061" y="4389819"/>
                  <a:pt x="1173552" y="4346771"/>
                  <a:pt x="1168602" y="4335651"/>
                </a:cubicBezTo>
                <a:lnTo>
                  <a:pt x="1178384" y="4280215"/>
                </a:lnTo>
                <a:lnTo>
                  <a:pt x="1177294" y="4274660"/>
                </a:lnTo>
                <a:cubicBezTo>
                  <a:pt x="1177138" y="4268882"/>
                  <a:pt x="1177520" y="4251103"/>
                  <a:pt x="1177448" y="4245552"/>
                </a:cubicBezTo>
                <a:cubicBezTo>
                  <a:pt x="1177252" y="4244155"/>
                  <a:pt x="1177058" y="4242757"/>
                  <a:pt x="1176863" y="4241361"/>
                </a:cubicBezTo>
                <a:lnTo>
                  <a:pt x="1162386" y="4207167"/>
                </a:lnTo>
                <a:cubicBezTo>
                  <a:pt x="1162950" y="4202536"/>
                  <a:pt x="1174655" y="4199565"/>
                  <a:pt x="1174343" y="4192380"/>
                </a:cubicBezTo>
                <a:lnTo>
                  <a:pt x="1160516" y="4164062"/>
                </a:lnTo>
                <a:lnTo>
                  <a:pt x="1161365" y="4158623"/>
                </a:lnTo>
                <a:lnTo>
                  <a:pt x="1144878" y="4076261"/>
                </a:lnTo>
                <a:lnTo>
                  <a:pt x="1123687" y="4005692"/>
                </a:lnTo>
                <a:lnTo>
                  <a:pt x="1096720" y="3754257"/>
                </a:lnTo>
                <a:cubicBezTo>
                  <a:pt x="1083618" y="3639924"/>
                  <a:pt x="1064313" y="3636659"/>
                  <a:pt x="1047682" y="3517638"/>
                </a:cubicBezTo>
                <a:cubicBezTo>
                  <a:pt x="1048550" y="3477187"/>
                  <a:pt x="1049418" y="3436735"/>
                  <a:pt x="1050285" y="3396284"/>
                </a:cubicBezTo>
                <a:lnTo>
                  <a:pt x="1030166" y="3320814"/>
                </a:lnTo>
                <a:lnTo>
                  <a:pt x="1034128" y="3260443"/>
                </a:lnTo>
                <a:lnTo>
                  <a:pt x="1007751" y="3198916"/>
                </a:lnTo>
                <a:cubicBezTo>
                  <a:pt x="1003323" y="3193074"/>
                  <a:pt x="1001150" y="3187393"/>
                  <a:pt x="1000384" y="3181839"/>
                </a:cubicBezTo>
                <a:cubicBezTo>
                  <a:pt x="1000734" y="3176675"/>
                  <a:pt x="1001085" y="3171511"/>
                  <a:pt x="1001435" y="3166346"/>
                </a:cubicBezTo>
                <a:lnTo>
                  <a:pt x="968918" y="3112638"/>
                </a:lnTo>
                <a:cubicBezTo>
                  <a:pt x="957125" y="3092489"/>
                  <a:pt x="955617" y="3065232"/>
                  <a:pt x="934483" y="3031628"/>
                </a:cubicBezTo>
                <a:cubicBezTo>
                  <a:pt x="914631" y="2997037"/>
                  <a:pt x="908933" y="3005661"/>
                  <a:pt x="879229" y="2948196"/>
                </a:cubicBezTo>
                <a:cubicBezTo>
                  <a:pt x="850845" y="2897154"/>
                  <a:pt x="820829" y="2806798"/>
                  <a:pt x="798666" y="2761198"/>
                </a:cubicBezTo>
                <a:cubicBezTo>
                  <a:pt x="773970" y="2714562"/>
                  <a:pt x="758278" y="2715446"/>
                  <a:pt x="746962" y="2694939"/>
                </a:cubicBezTo>
                <a:lnTo>
                  <a:pt x="712796" y="2614779"/>
                </a:lnTo>
                <a:lnTo>
                  <a:pt x="697701" y="2600020"/>
                </a:lnTo>
                <a:cubicBezTo>
                  <a:pt x="697743" y="2598787"/>
                  <a:pt x="697784" y="2597555"/>
                  <a:pt x="697823" y="2596321"/>
                </a:cubicBezTo>
                <a:lnTo>
                  <a:pt x="679645" y="2572602"/>
                </a:lnTo>
                <a:lnTo>
                  <a:pt x="680789" y="2571831"/>
                </a:lnTo>
                <a:cubicBezTo>
                  <a:pt x="682946" y="2569560"/>
                  <a:pt x="683757" y="2566863"/>
                  <a:pt x="681771" y="2563200"/>
                </a:cubicBezTo>
                <a:cubicBezTo>
                  <a:pt x="705290" y="2562299"/>
                  <a:pt x="688388" y="2558438"/>
                  <a:pt x="680456" y="2547723"/>
                </a:cubicBezTo>
                <a:cubicBezTo>
                  <a:pt x="679482" y="2534148"/>
                  <a:pt x="677183" y="2493617"/>
                  <a:pt x="675922" y="2481749"/>
                </a:cubicBezTo>
                <a:lnTo>
                  <a:pt x="672894" y="2476509"/>
                </a:lnTo>
                <a:lnTo>
                  <a:pt x="673143" y="2476297"/>
                </a:lnTo>
                <a:cubicBezTo>
                  <a:pt x="673152" y="2474932"/>
                  <a:pt x="672405" y="2473126"/>
                  <a:pt x="670567" y="2470561"/>
                </a:cubicBezTo>
                <a:lnTo>
                  <a:pt x="667369" y="2466951"/>
                </a:lnTo>
                <a:lnTo>
                  <a:pt x="661495" y="2456785"/>
                </a:lnTo>
                <a:cubicBezTo>
                  <a:pt x="661510" y="2455387"/>
                  <a:pt x="661525" y="2453987"/>
                  <a:pt x="661540" y="2452588"/>
                </a:cubicBezTo>
                <a:lnTo>
                  <a:pt x="664540" y="2449913"/>
                </a:lnTo>
                <a:lnTo>
                  <a:pt x="663581" y="2449129"/>
                </a:lnTo>
                <a:cubicBezTo>
                  <a:pt x="653014" y="2444453"/>
                  <a:pt x="642406" y="2445872"/>
                  <a:pt x="663129" y="2426579"/>
                </a:cubicBezTo>
                <a:cubicBezTo>
                  <a:pt x="643271" y="2414167"/>
                  <a:pt x="657229" y="2404769"/>
                  <a:pt x="650205" y="2379928"/>
                </a:cubicBezTo>
                <a:cubicBezTo>
                  <a:pt x="634911" y="2374359"/>
                  <a:pt x="634260" y="2365346"/>
                  <a:pt x="638008" y="2354824"/>
                </a:cubicBezTo>
                <a:cubicBezTo>
                  <a:pt x="621083" y="2334576"/>
                  <a:pt x="620949" y="2310146"/>
                  <a:pt x="609851" y="2284299"/>
                </a:cubicBezTo>
                <a:lnTo>
                  <a:pt x="585585" y="2155739"/>
                </a:lnTo>
                <a:lnTo>
                  <a:pt x="581391" y="2152892"/>
                </a:lnTo>
                <a:cubicBezTo>
                  <a:pt x="578821" y="2150768"/>
                  <a:pt x="577525" y="2149149"/>
                  <a:pt x="577083" y="2147807"/>
                </a:cubicBezTo>
                <a:lnTo>
                  <a:pt x="577251" y="2147544"/>
                </a:lnTo>
                <a:lnTo>
                  <a:pt x="546845" y="2085601"/>
                </a:lnTo>
                <a:cubicBezTo>
                  <a:pt x="538270" y="2073917"/>
                  <a:pt x="486356" y="1955894"/>
                  <a:pt x="470837" y="1931362"/>
                </a:cubicBezTo>
                <a:lnTo>
                  <a:pt x="428154" y="1657167"/>
                </a:lnTo>
                <a:lnTo>
                  <a:pt x="392797" y="1510175"/>
                </a:lnTo>
                <a:cubicBezTo>
                  <a:pt x="380165" y="1504446"/>
                  <a:pt x="369910" y="1451095"/>
                  <a:pt x="372847" y="1440507"/>
                </a:cubicBezTo>
                <a:cubicBezTo>
                  <a:pt x="369015" y="1433783"/>
                  <a:pt x="338503" y="1376212"/>
                  <a:pt x="344479" y="1367690"/>
                </a:cubicBezTo>
                <a:cubicBezTo>
                  <a:pt x="332264" y="1342150"/>
                  <a:pt x="321736" y="1310521"/>
                  <a:pt x="299558" y="1287266"/>
                </a:cubicBezTo>
                <a:cubicBezTo>
                  <a:pt x="277380" y="1264010"/>
                  <a:pt x="259203" y="1269909"/>
                  <a:pt x="243216" y="1249403"/>
                </a:cubicBezTo>
                <a:cubicBezTo>
                  <a:pt x="227230" y="1228898"/>
                  <a:pt x="218454" y="1166841"/>
                  <a:pt x="203639" y="1164232"/>
                </a:cubicBezTo>
                <a:cubicBezTo>
                  <a:pt x="192352" y="1144923"/>
                  <a:pt x="198158" y="1133798"/>
                  <a:pt x="169195" y="1087898"/>
                </a:cubicBezTo>
                <a:cubicBezTo>
                  <a:pt x="139228" y="1002950"/>
                  <a:pt x="140891" y="969630"/>
                  <a:pt x="98775" y="910071"/>
                </a:cubicBezTo>
                <a:cubicBezTo>
                  <a:pt x="45025" y="831068"/>
                  <a:pt x="34038" y="817468"/>
                  <a:pt x="43820" y="712632"/>
                </a:cubicBezTo>
                <a:cubicBezTo>
                  <a:pt x="34816" y="659496"/>
                  <a:pt x="43273" y="613587"/>
                  <a:pt x="44748" y="591246"/>
                </a:cubicBezTo>
                <a:lnTo>
                  <a:pt x="36767" y="546725"/>
                </a:lnTo>
                <a:cubicBezTo>
                  <a:pt x="36093" y="528360"/>
                  <a:pt x="35418" y="509996"/>
                  <a:pt x="34744" y="491632"/>
                </a:cubicBezTo>
                <a:cubicBezTo>
                  <a:pt x="34670" y="458441"/>
                  <a:pt x="29296" y="473054"/>
                  <a:pt x="29222" y="439863"/>
                </a:cubicBezTo>
                <a:cubicBezTo>
                  <a:pt x="29152" y="439762"/>
                  <a:pt x="2578" y="397168"/>
                  <a:pt x="2507" y="397065"/>
                </a:cubicBezTo>
                <a:cubicBezTo>
                  <a:pt x="-7796" y="385479"/>
                  <a:pt x="17492" y="336832"/>
                  <a:pt x="9810" y="317232"/>
                </a:cubicBezTo>
                <a:lnTo>
                  <a:pt x="25323" y="268841"/>
                </a:lnTo>
                <a:cubicBezTo>
                  <a:pt x="20582" y="241406"/>
                  <a:pt x="55391" y="238509"/>
                  <a:pt x="50278" y="195107"/>
                </a:cubicBezTo>
                <a:cubicBezTo>
                  <a:pt x="49891" y="157638"/>
                  <a:pt x="41873" y="124837"/>
                  <a:pt x="47653" y="93413"/>
                </a:cubicBezTo>
                <a:cubicBezTo>
                  <a:pt x="41389" y="80245"/>
                  <a:pt x="38874" y="67990"/>
                  <a:pt x="48323" y="56668"/>
                </a:cubicBezTo>
                <a:cubicBezTo>
                  <a:pt x="46028" y="30349"/>
                  <a:pt x="37896" y="18658"/>
                  <a:pt x="38423" y="5323"/>
                </a:cubicBezTo>
                <a:lnTo>
                  <a:pt x="39875" y="1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EADE30-2619-4FC2-88A6-AF62F62738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1916" y="2852381"/>
            <a:ext cx="3161940" cy="2640247"/>
          </a:xfrm>
        </p:spPr>
        <p:txBody>
          <a:bodyPr>
            <a:normAutofit/>
          </a:bodyPr>
          <a:lstStyle/>
          <a:p>
            <a:pPr algn="l"/>
            <a:r>
              <a:rPr lang="nl-N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Nature </a:t>
            </a:r>
            <a:r>
              <a:rPr lang="nl-NL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near</a:t>
            </a:r>
            <a:r>
              <a:rPr lang="nl-NL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nl-NL" sz="36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us</a:t>
            </a:r>
            <a:r>
              <a:rPr lang="nl-NL" sz="360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DC4A9746-D11E-4E06-9E5E-9AD064288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1915" y="5676901"/>
            <a:ext cx="3306089" cy="665802"/>
          </a:xfrm>
        </p:spPr>
        <p:txBody>
          <a:bodyPr>
            <a:normAutofit/>
          </a:bodyPr>
          <a:lstStyle/>
          <a:p>
            <a:pPr algn="l"/>
            <a:endParaRPr lang="nl-NL" sz="16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1576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5FFEE6F7-37DB-4CEE-9D88-511042919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459" r="1" b="2606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33263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99B9CF71-7FFE-461A-A6A3-6672E2120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9922" r="1" b="34598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415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ackground Fill">
            <a:extLst>
              <a:ext uri="{FF2B5EF4-FFF2-40B4-BE49-F238E27FC236}">
                <a16:creationId xmlns:a16="http://schemas.microsoft.com/office/drawing/2014/main" id="{3C915414-2809-4735-A560-0D5FE6670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3382"/>
            <a:ext cx="12188952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id">
            <a:extLst>
              <a:ext uri="{FF2B5EF4-FFF2-40B4-BE49-F238E27FC236}">
                <a16:creationId xmlns:a16="http://schemas.microsoft.com/office/drawing/2014/main" id="{24413201-85BF-4680-A7D4-10CDBD0356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038471" cy="6858000"/>
            <a:chOff x="0" y="-12406"/>
            <a:chExt cx="12038471" cy="6858000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1F819D8C-C8E5-4336-9882-79FBF65551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0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7D732480-09E4-401A-B2D9-E6C662FBC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719781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7D8355C-E417-4D36-91FF-2CC1E1FE9F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72683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6ADF7267-EAAE-43CE-ACEF-608328FB1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-25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4C901E2-0CDB-4316-B262-3B9E68F335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7294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8F6D31A-084C-4F10-9A8F-A9645DFB71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6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38E09F0-F130-45B5-B0AF-7EF3F0172A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684395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69330E2-17DA-4F0D-B377-6E4499C79A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131209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3192707-5744-4C77-8CD6-D682F9080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2089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367A44A-5DD0-43B5-B6DB-1CA3BC5AF0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422784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280809D1-164B-4A0C-84BB-2AC46F3BD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1832198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379EC94-3698-4695-8CE7-61DBDF5EE6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3538773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755B95C-6A71-4D4F-8F48-B21F893E6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0" y="5240042"/>
              <a:ext cx="12038471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6099C53A-E394-462E-BF63-1639A8E283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828837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AC427FF-C3BE-45A0-9FB1-A6A4C8C4C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439563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B15D91A-BF52-4704-8F6B-A7C474618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159344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D9241FD-0E0D-409B-A2AF-8F06ACB757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879125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8B3D884-11F6-4FF3-82C2-1C2311451C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59890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15AB342-981A-44B4-846D-B0B2394AC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038471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72C80E7-0A00-4063-BEE2-6B6B446A4A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318688" y="-25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DDFAF9B-F940-4E8C-905E-31851E6E71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54926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E75405B-4987-4ED0-838B-B550E11C50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72269" y="1609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D23C412-06C7-4364-B5C1-6492A9D36B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6990113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3E558B2C-BA31-4EF6-AA51-34C38C4FAC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71578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49BF6B7B-33CA-48B1-A1DC-E4917FB89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0435730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91E8E40-9C42-4E16-980F-D9B38872F3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1914293" y="-5330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6B7E3690-D803-4CC7-BA93-B51ACF040F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124177" y="-12406"/>
              <a:ext cx="0" cy="6843985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ACC6EE8-C1DD-4EAE-B60C-52F191D48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41978"/>
          <a:stretch/>
        </p:blipFill>
        <p:spPr>
          <a:xfrm>
            <a:off x="1867006" y="118753"/>
            <a:ext cx="8550944" cy="6615185"/>
          </a:xfrm>
          <a:prstGeom prst="rect">
            <a:avLst/>
          </a:prstGeom>
        </p:spPr>
      </p:pic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1B93CFE-A6DC-4CB2-A780-0D83F8943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0799" y="1141470"/>
            <a:ext cx="4394753" cy="0"/>
          </a:xfrm>
          <a:prstGeom prst="line">
            <a:avLst/>
          </a:prstGeom>
          <a:ln w="50800" cap="sq">
            <a:solidFill>
              <a:schemeClr val="accent5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olor">
            <a:extLst>
              <a:ext uri="{FF2B5EF4-FFF2-40B4-BE49-F238E27FC236}">
                <a16:creationId xmlns:a16="http://schemas.microsoft.com/office/drawing/2014/main" id="{D665D759-2DF8-4D47-8386-4BA28901A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7704" y="147451"/>
            <a:ext cx="685800" cy="6586489"/>
          </a:xfrm>
          <a:prstGeom prst="rect">
            <a:avLst/>
          </a:prstGeom>
          <a:noFill/>
          <a:ln w="254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80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D9D99899-61FA-410D-ACDD-6345E72B55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8729" r="1" b="2579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17562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89541F46-86D3-4509-A303-CD6DAAFB02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1334" r="1" b="13186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875283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F2BCB000-ADEA-4839-B16E-09650880DE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213" r="1" b="39307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704283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B6EBCCE4-1777-4DEF-831F-654BD104DA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113" b="5617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7938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4C77AAC5-0BFE-4D22-BA7B-E1B006383D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936" r="1" b="26584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7474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E2AAC5E0-7052-42A2-AD43-C216561B6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646" r="1" b="33874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5140294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</Words>
  <Application>Microsoft Office PowerPoint</Application>
  <PresentationFormat>Breedbeeld</PresentationFormat>
  <Paragraphs>1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Nature near us.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Rita von Hebel</dc:creator>
  <cp:lastModifiedBy>Rita von Hebel</cp:lastModifiedBy>
  <cp:revision>3</cp:revision>
  <dcterms:created xsi:type="dcterms:W3CDTF">2021-06-03T09:58:09Z</dcterms:created>
  <dcterms:modified xsi:type="dcterms:W3CDTF">2021-06-03T10:07:36Z</dcterms:modified>
</cp:coreProperties>
</file>