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1" r:id="rId8"/>
    <p:sldId id="266" r:id="rId9"/>
    <p:sldId id="263" r:id="rId10"/>
    <p:sldId id="269" r:id="rId11"/>
    <p:sldId id="264" r:id="rId12"/>
    <p:sldId id="265" r:id="rId13"/>
    <p:sldId id="267" r:id="rId14"/>
    <p:sldId id="268" r:id="rId15"/>
    <p:sldId id="270" r:id="rId16"/>
    <p:sldId id="271" r:id="rId17"/>
    <p:sldId id="273" r:id="rId18"/>
    <p:sldId id="274" r:id="rId19"/>
    <p:sldId id="272" r:id="rId20"/>
    <p:sldId id="275" r:id="rId21"/>
    <p:sldId id="276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8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090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070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5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655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227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3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309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30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641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320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670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0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37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8" name="Rectangle 39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!!Arc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9EA0C0-36B2-45C7-99B4-FBD483BC2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742" y="1124988"/>
            <a:ext cx="4425962" cy="2387600"/>
          </a:xfrm>
        </p:spPr>
        <p:txBody>
          <a:bodyPr>
            <a:normAutofit/>
          </a:bodyPr>
          <a:lstStyle/>
          <a:p>
            <a:pPr algn="l"/>
            <a:r>
              <a:rPr lang="nl-NL"/>
              <a:t>Erasmusplus</a:t>
            </a:r>
            <a:br>
              <a:rPr lang="nl-NL"/>
            </a:br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AA1CA3A-12D2-421F-962C-635B432AF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742" y="3633691"/>
            <a:ext cx="4425962" cy="1655762"/>
          </a:xfrm>
        </p:spPr>
        <p:txBody>
          <a:bodyPr>
            <a:noAutofit/>
          </a:bodyPr>
          <a:lstStyle/>
          <a:p>
            <a:pPr algn="l"/>
            <a:r>
              <a:rPr lang="nl-NL" sz="3200" b="1" dirty="0" err="1">
                <a:latin typeface="+mj-lt"/>
              </a:rPr>
              <a:t>Sustain</a:t>
            </a:r>
            <a:r>
              <a:rPr lang="nl-NL" sz="3200" b="1" dirty="0">
                <a:latin typeface="+mj-lt"/>
              </a:rPr>
              <a:t> European </a:t>
            </a:r>
            <a:r>
              <a:rPr lang="nl-NL" sz="3200" b="1" dirty="0" err="1">
                <a:latin typeface="+mj-lt"/>
              </a:rPr>
              <a:t>Enviroment</a:t>
            </a:r>
            <a:r>
              <a:rPr lang="nl-NL" sz="3200" b="1" dirty="0">
                <a:latin typeface="+mj-lt"/>
              </a:rPr>
              <a:t> </a:t>
            </a:r>
            <a:r>
              <a:rPr lang="nl-NL" sz="3200" b="1" dirty="0" err="1">
                <a:latin typeface="+mj-lt"/>
              </a:rPr>
              <a:t>and</a:t>
            </a:r>
            <a:r>
              <a:rPr lang="nl-NL" sz="3200" b="1" dirty="0">
                <a:latin typeface="+mj-lt"/>
              </a:rPr>
              <a:t> Culture In </a:t>
            </a:r>
            <a:r>
              <a:rPr lang="nl-NL" sz="3200" b="1" dirty="0" err="1">
                <a:latin typeface="+mj-lt"/>
              </a:rPr>
              <a:t>an</a:t>
            </a:r>
            <a:r>
              <a:rPr lang="nl-NL" sz="3200" b="1" dirty="0">
                <a:latin typeface="+mj-lt"/>
              </a:rPr>
              <a:t> App.</a:t>
            </a:r>
          </a:p>
          <a:p>
            <a:pPr algn="l"/>
            <a:r>
              <a:rPr lang="nl-NL" sz="3200" b="1" dirty="0">
                <a:latin typeface="+mj-lt"/>
              </a:rPr>
              <a:t>2018 - 2021</a:t>
            </a: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FE378EE7-A682-4ED0-A0A5-CA0AB1FC14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" r="5636"/>
          <a:stretch/>
        </p:blipFill>
        <p:spPr>
          <a:xfrm>
            <a:off x="5733768" y="-1"/>
            <a:ext cx="6458232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</p:spPr>
      </p:pic>
      <p:sp>
        <p:nvSpPr>
          <p:cNvPr id="50" name="!!Rectangle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!!Oval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93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Voorbeeld van afbeelding">
            <a:extLst>
              <a:ext uri="{FF2B5EF4-FFF2-40B4-BE49-F238E27FC236}">
                <a16:creationId xmlns:a16="http://schemas.microsoft.com/office/drawing/2014/main" id="{68F8022A-C71B-4D02-A4F0-2C11DDBCE5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0" b="792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075F46-3F29-4A37-9873-CFD0121F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2"/>
            <a:ext cx="4023360" cy="28022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Climate Run</a:t>
            </a:r>
            <a:b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dirty="0"/>
              <a:t>398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km</a:t>
            </a:r>
            <a:b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June 2019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2462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!!Rectangle">
            <a:extLst>
              <a:ext uri="{FF2B5EF4-FFF2-40B4-BE49-F238E27FC236}">
                <a16:creationId xmlns:a16="http://schemas.microsoft.com/office/drawing/2014/main" id="{9F8A656C-0806-4677-A38B-DA5DF0F3C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Voorbeeld van afbeelding">
            <a:extLst>
              <a:ext uri="{FF2B5EF4-FFF2-40B4-BE49-F238E27FC236}">
                <a16:creationId xmlns:a16="http://schemas.microsoft.com/office/drawing/2014/main" id="{95F7DE54-1F4D-4E14-979E-34AAFCCEBC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" b="1536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9BEF8C6D-8BB3-473A-9607-D7381CC5C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7537" y="643467"/>
            <a:ext cx="5520995" cy="5215839"/>
          </a:xfrm>
          <a:prstGeom prst="roundRect">
            <a:avLst>
              <a:gd name="adj" fmla="val 265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14470C5-0197-47A3-BBD1-CE798D908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101" y="965200"/>
            <a:ext cx="4217300" cy="1667165"/>
          </a:xfrm>
        </p:spPr>
        <p:txBody>
          <a:bodyPr anchor="b">
            <a:normAutofit/>
          </a:bodyPr>
          <a:lstStyle/>
          <a:p>
            <a:r>
              <a:rPr lang="nl-NL" dirty="0"/>
              <a:t>Presentation</a:t>
            </a:r>
          </a:p>
        </p:txBody>
      </p:sp>
      <p:sp>
        <p:nvSpPr>
          <p:cNvPr id="5126" name="Content Placeholder 5125">
            <a:extLst>
              <a:ext uri="{FF2B5EF4-FFF2-40B4-BE49-F238E27FC236}">
                <a16:creationId xmlns:a16="http://schemas.microsoft.com/office/drawing/2014/main" id="{788107CE-7569-44ED-BA4A-626699F4E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9101" y="3029527"/>
            <a:ext cx="4877697" cy="2508046"/>
          </a:xfrm>
        </p:spPr>
        <p:txBody>
          <a:bodyPr>
            <a:normAutofit/>
          </a:bodyPr>
          <a:lstStyle/>
          <a:p>
            <a:r>
              <a:rPr lang="en-US" sz="2400" dirty="0"/>
              <a:t>Presenting the results.</a:t>
            </a:r>
          </a:p>
          <a:p>
            <a:r>
              <a:rPr lang="en-US" sz="2400" dirty="0"/>
              <a:t>November 2019</a:t>
            </a:r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DCFDFFB9-D302-4A05-A770-D33232254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06764" y="906791"/>
            <a:ext cx="2987899" cy="2987899"/>
          </a:xfrm>
          <a:prstGeom prst="arc">
            <a:avLst>
              <a:gd name="adj1" fmla="val 16200000"/>
              <a:gd name="adj2" fmla="val 114657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996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0" name="Picture 2" descr="Voorbeeld van afbeelding">
            <a:extLst>
              <a:ext uri="{FF2B5EF4-FFF2-40B4-BE49-F238E27FC236}">
                <a16:creationId xmlns:a16="http://schemas.microsoft.com/office/drawing/2014/main" id="{C7007731-8CE6-4C79-88B4-C67F84B23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2426" y="520749"/>
            <a:ext cx="3174634" cy="564379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Arc 76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A2F71E-EF03-435F-BE87-13A51ADC2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nl-NL" dirty="0" err="1"/>
              <a:t>Eco</a:t>
            </a:r>
            <a:r>
              <a:rPr lang="nl-NL" dirty="0"/>
              <a:t> school</a:t>
            </a:r>
          </a:p>
        </p:txBody>
      </p:sp>
      <p:sp>
        <p:nvSpPr>
          <p:cNvPr id="7174" name="Content Placeholder 7173">
            <a:extLst>
              <a:ext uri="{FF2B5EF4-FFF2-40B4-BE49-F238E27FC236}">
                <a16:creationId xmlns:a16="http://schemas.microsoft.com/office/drawing/2014/main" id="{6072DBE2-5DCD-42AE-A0B8-69DB8DA4F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4443"/>
            <a:ext cx="5257800" cy="4192520"/>
          </a:xfrm>
        </p:spPr>
        <p:txBody>
          <a:bodyPr>
            <a:normAutofit/>
          </a:bodyPr>
          <a:lstStyle/>
          <a:p>
            <a:r>
              <a:rPr lang="en-US" sz="2400" dirty="0"/>
              <a:t>December 2019</a:t>
            </a:r>
          </a:p>
        </p:txBody>
      </p:sp>
    </p:spTree>
    <p:extLst>
      <p:ext uri="{BB962C8B-B14F-4D97-AF65-F5344CB8AC3E}">
        <p14:creationId xmlns:p14="http://schemas.microsoft.com/office/powerpoint/2010/main" val="3298631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F58FB4AA-7058-4218-AE65-3ACD24A41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8" name="Picture 6" descr="Afbeelding met tekst, monitor, binnen, elektronica&#10;&#10;Automatisch gegenereerde beschrijving">
            <a:extLst>
              <a:ext uri="{FF2B5EF4-FFF2-40B4-BE49-F238E27FC236}">
                <a16:creationId xmlns:a16="http://schemas.microsoft.com/office/drawing/2014/main" id="{8EAAEC1C-B828-4371-8FFC-7EC801256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591"/>
          <a:stretch/>
        </p:blipFill>
        <p:spPr bwMode="auto">
          <a:xfrm>
            <a:off x="1" y="2520341"/>
            <a:ext cx="6740511" cy="4337659"/>
          </a:xfrm>
          <a:custGeom>
            <a:avLst/>
            <a:gdLst/>
            <a:ahLst/>
            <a:cxnLst/>
            <a:rect l="l" t="t" r="r" b="b"/>
            <a:pathLst>
              <a:path w="6740511" h="4337659">
                <a:moveTo>
                  <a:pt x="2395232" y="0"/>
                </a:moveTo>
                <a:cubicBezTo>
                  <a:pt x="4720174" y="0"/>
                  <a:pt x="6618669" y="1825840"/>
                  <a:pt x="6735054" y="4121859"/>
                </a:cubicBezTo>
                <a:lnTo>
                  <a:pt x="6740511" y="4337659"/>
                </a:lnTo>
                <a:lnTo>
                  <a:pt x="0" y="4337659"/>
                </a:lnTo>
                <a:lnTo>
                  <a:pt x="0" y="721070"/>
                </a:lnTo>
                <a:lnTo>
                  <a:pt x="97326" y="656591"/>
                </a:lnTo>
                <a:cubicBezTo>
                  <a:pt x="763937" y="240461"/>
                  <a:pt x="1551503" y="0"/>
                  <a:pt x="239523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Arc 80">
            <a:extLst>
              <a:ext uri="{FF2B5EF4-FFF2-40B4-BE49-F238E27FC236}">
                <a16:creationId xmlns:a16="http://schemas.microsoft.com/office/drawing/2014/main" id="{7CCEF7F6-0F58-4CE0-B7EF-4C9FFC70B4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995211" flipH="1">
            <a:off x="8706240" y="775850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95FD514-A89D-4F9A-80A2-5E85A4001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3595" y="753626"/>
            <a:ext cx="4290098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Eco school</a:t>
            </a:r>
          </a:p>
        </p:txBody>
      </p:sp>
      <p:pic>
        <p:nvPicPr>
          <p:cNvPr id="8196" name="Picture 4" descr="Afbeelding met tekst, persoon, muur, plafond&#10;&#10;Automatisch gegenereerde beschrijving">
            <a:extLst>
              <a:ext uri="{FF2B5EF4-FFF2-40B4-BE49-F238E27FC236}">
                <a16:creationId xmlns:a16="http://schemas.microsoft.com/office/drawing/2014/main" id="{3AB67AEA-A4BE-4F4C-88AD-DF60D2E2EC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3" r="20361" b="5"/>
          <a:stretch/>
        </p:blipFill>
        <p:spPr bwMode="auto">
          <a:xfrm>
            <a:off x="1251569" y="255957"/>
            <a:ext cx="1731410" cy="1731410"/>
          </a:xfrm>
          <a:custGeom>
            <a:avLst/>
            <a:gdLst/>
            <a:ahLst/>
            <a:cxnLst/>
            <a:rect l="l" t="t" r="r" b="b"/>
            <a:pathLst>
              <a:path w="1592826" h="1592826">
                <a:moveTo>
                  <a:pt x="796413" y="0"/>
                </a:moveTo>
                <a:cubicBezTo>
                  <a:pt x="1236260" y="0"/>
                  <a:pt x="1592826" y="356566"/>
                  <a:pt x="1592826" y="796413"/>
                </a:cubicBezTo>
                <a:cubicBezTo>
                  <a:pt x="1592826" y="1236260"/>
                  <a:pt x="1236260" y="1592826"/>
                  <a:pt x="796413" y="1592826"/>
                </a:cubicBezTo>
                <a:cubicBezTo>
                  <a:pt x="356566" y="1592826"/>
                  <a:pt x="0" y="1236260"/>
                  <a:pt x="0" y="796413"/>
                </a:cubicBezTo>
                <a:cubicBezTo>
                  <a:pt x="0" y="356566"/>
                  <a:pt x="356566" y="0"/>
                  <a:pt x="7964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Voorbeeld van afbeelding">
            <a:extLst>
              <a:ext uri="{FF2B5EF4-FFF2-40B4-BE49-F238E27FC236}">
                <a16:creationId xmlns:a16="http://schemas.microsoft.com/office/drawing/2014/main" id="{8F43AC96-8A2E-4CB1-925F-6512569FD2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1" r="16260" b="2"/>
          <a:stretch/>
        </p:blipFill>
        <p:spPr bwMode="auto">
          <a:xfrm>
            <a:off x="3286621" y="1000129"/>
            <a:ext cx="2905105" cy="2905105"/>
          </a:xfrm>
          <a:custGeom>
            <a:avLst/>
            <a:gdLst/>
            <a:ahLst/>
            <a:cxnLst/>
            <a:rect l="l" t="t" r="r" b="b"/>
            <a:pathLst>
              <a:path w="1368006" h="1368006">
                <a:moveTo>
                  <a:pt x="684003" y="0"/>
                </a:moveTo>
                <a:cubicBezTo>
                  <a:pt x="1061767" y="0"/>
                  <a:pt x="1368006" y="306239"/>
                  <a:pt x="1368006" y="684003"/>
                </a:cubicBezTo>
                <a:cubicBezTo>
                  <a:pt x="1368006" y="1061767"/>
                  <a:pt x="1061767" y="1368006"/>
                  <a:pt x="684003" y="1368006"/>
                </a:cubicBezTo>
                <a:cubicBezTo>
                  <a:pt x="306239" y="1368006"/>
                  <a:pt x="0" y="1061767"/>
                  <a:pt x="0" y="684003"/>
                </a:cubicBezTo>
                <a:cubicBezTo>
                  <a:pt x="0" y="306239"/>
                  <a:pt x="306239" y="0"/>
                  <a:pt x="68400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242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57E36F3B-5EA3-4859-A8E1-7DB2CD0BF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E2635EE6-D269-46B5-8431-4D0F084D4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4"/>
            <a:ext cx="6252552" cy="6858003"/>
          </a:xfrm>
          <a:custGeom>
            <a:avLst/>
            <a:gdLst>
              <a:gd name="connsiteX0" fmla="*/ 2609706 w 6252552"/>
              <a:gd name="connsiteY0" fmla="*/ 0 h 6858003"/>
              <a:gd name="connsiteX1" fmla="*/ 6252552 w 6252552"/>
              <a:gd name="connsiteY1" fmla="*/ 0 h 6858003"/>
              <a:gd name="connsiteX2" fmla="*/ 6252552 w 6252552"/>
              <a:gd name="connsiteY2" fmla="*/ 6858002 h 6858003"/>
              <a:gd name="connsiteX3" fmla="*/ 6228060 w 6252552"/>
              <a:gd name="connsiteY3" fmla="*/ 6858002 h 6858003"/>
              <a:gd name="connsiteX4" fmla="*/ 6228060 w 6252552"/>
              <a:gd name="connsiteY4" fmla="*/ 6858003 h 6858003"/>
              <a:gd name="connsiteX5" fmla="*/ 0 w 6252552"/>
              <a:gd name="connsiteY5" fmla="*/ 6858003 h 6858003"/>
              <a:gd name="connsiteX6" fmla="*/ 0 w 6252552"/>
              <a:gd name="connsiteY6" fmla="*/ 1 h 6858003"/>
              <a:gd name="connsiteX7" fmla="*/ 2609701 w 6252552"/>
              <a:gd name="connsiteY7" fmla="*/ 1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52552" h="6858003">
                <a:moveTo>
                  <a:pt x="2609706" y="0"/>
                </a:moveTo>
                <a:lnTo>
                  <a:pt x="6252552" y="0"/>
                </a:lnTo>
                <a:lnTo>
                  <a:pt x="6252552" y="6858002"/>
                </a:lnTo>
                <a:lnTo>
                  <a:pt x="6228060" y="6858002"/>
                </a:lnTo>
                <a:lnTo>
                  <a:pt x="6228060" y="6858003"/>
                </a:lnTo>
                <a:lnTo>
                  <a:pt x="0" y="6858003"/>
                </a:lnTo>
                <a:lnTo>
                  <a:pt x="0" y="1"/>
                </a:lnTo>
                <a:lnTo>
                  <a:pt x="260970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Arc 82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2974408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292E85-8DD1-44DE-84A3-38A438CC8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795509"/>
            <a:ext cx="5271106" cy="27986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Bacau</a:t>
            </a:r>
            <a:b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3th Mobility</a:t>
            </a:r>
            <a:b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20-05-2019/24-05-2019</a:t>
            </a:r>
            <a:endParaRPr lang="en-US" sz="6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 descr="Voorbeeld van afbeelding">
            <a:extLst>
              <a:ext uri="{FF2B5EF4-FFF2-40B4-BE49-F238E27FC236}">
                <a16:creationId xmlns:a16="http://schemas.microsoft.com/office/drawing/2014/main" id="{1613D7BF-3A30-44DC-A43C-CEB1FA7138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04" b="15121"/>
          <a:stretch/>
        </p:blipFill>
        <p:spPr bwMode="auto">
          <a:xfrm>
            <a:off x="6496428" y="136525"/>
            <a:ext cx="2563209" cy="3146323"/>
          </a:xfrm>
          <a:custGeom>
            <a:avLst/>
            <a:gdLst/>
            <a:ahLst/>
            <a:cxnLst/>
            <a:rect l="l" t="t" r="r" b="b"/>
            <a:pathLst>
              <a:path w="3146323" h="3146323">
                <a:moveTo>
                  <a:pt x="91778" y="0"/>
                </a:moveTo>
                <a:lnTo>
                  <a:pt x="3054545" y="0"/>
                </a:lnTo>
                <a:cubicBezTo>
                  <a:pt x="3105233" y="0"/>
                  <a:pt x="3146323" y="41090"/>
                  <a:pt x="3146323" y="91778"/>
                </a:cubicBezTo>
                <a:lnTo>
                  <a:pt x="3146323" y="3054545"/>
                </a:lnTo>
                <a:cubicBezTo>
                  <a:pt x="3146323" y="3105233"/>
                  <a:pt x="3105233" y="3146323"/>
                  <a:pt x="3054545" y="3146323"/>
                </a:cubicBezTo>
                <a:lnTo>
                  <a:pt x="91778" y="3146323"/>
                </a:lnTo>
                <a:cubicBezTo>
                  <a:pt x="41090" y="3146323"/>
                  <a:pt x="0" y="3105233"/>
                  <a:pt x="0" y="3054545"/>
                </a:cubicBezTo>
                <a:lnTo>
                  <a:pt x="0" y="91778"/>
                </a:lnTo>
                <a:cubicBezTo>
                  <a:pt x="0" y="41090"/>
                  <a:pt x="41090" y="0"/>
                  <a:pt x="9177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Oval 84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5486807"/>
            <a:ext cx="491961" cy="4919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20" name="Picture 4" descr="Afbeelding met buiten, boom, persoon, grond&#10;&#10;Automatisch gegenereerde beschrijving">
            <a:extLst>
              <a:ext uri="{FF2B5EF4-FFF2-40B4-BE49-F238E27FC236}">
                <a16:creationId xmlns:a16="http://schemas.microsoft.com/office/drawing/2014/main" id="{CF12E7E1-744F-4102-8783-D551A0CD97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4" r="27023" b="1"/>
          <a:stretch/>
        </p:blipFill>
        <p:spPr bwMode="auto">
          <a:xfrm>
            <a:off x="9343303" y="136525"/>
            <a:ext cx="2563209" cy="3146323"/>
          </a:xfrm>
          <a:custGeom>
            <a:avLst/>
            <a:gdLst/>
            <a:ahLst/>
            <a:cxnLst/>
            <a:rect l="l" t="t" r="r" b="b"/>
            <a:pathLst>
              <a:path w="3146323" h="3146323">
                <a:moveTo>
                  <a:pt x="91778" y="0"/>
                </a:moveTo>
                <a:lnTo>
                  <a:pt x="3054545" y="0"/>
                </a:lnTo>
                <a:cubicBezTo>
                  <a:pt x="3105233" y="0"/>
                  <a:pt x="3146323" y="41090"/>
                  <a:pt x="3146323" y="91778"/>
                </a:cubicBezTo>
                <a:lnTo>
                  <a:pt x="3146323" y="3054545"/>
                </a:lnTo>
                <a:cubicBezTo>
                  <a:pt x="3146323" y="3105233"/>
                  <a:pt x="3105233" y="3146323"/>
                  <a:pt x="3054545" y="3146323"/>
                </a:cubicBezTo>
                <a:lnTo>
                  <a:pt x="91778" y="3146323"/>
                </a:lnTo>
                <a:cubicBezTo>
                  <a:pt x="41090" y="3146323"/>
                  <a:pt x="0" y="3105233"/>
                  <a:pt x="0" y="3054545"/>
                </a:cubicBezTo>
                <a:lnTo>
                  <a:pt x="0" y="91778"/>
                </a:lnTo>
                <a:cubicBezTo>
                  <a:pt x="0" y="41090"/>
                  <a:pt x="41090" y="0"/>
                  <a:pt x="9177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Voorbeeld van afbeelding">
            <a:extLst>
              <a:ext uri="{FF2B5EF4-FFF2-40B4-BE49-F238E27FC236}">
                <a16:creationId xmlns:a16="http://schemas.microsoft.com/office/drawing/2014/main" id="{9286E339-F146-4614-B46F-DE5339F999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" r="1929" b="-2"/>
          <a:stretch/>
        </p:blipFill>
        <p:spPr bwMode="auto">
          <a:xfrm>
            <a:off x="6496428" y="3502644"/>
            <a:ext cx="5431801" cy="3187173"/>
          </a:xfrm>
          <a:custGeom>
            <a:avLst/>
            <a:gdLst/>
            <a:ahLst/>
            <a:cxnLst/>
            <a:rect l="l" t="t" r="r" b="b"/>
            <a:pathLst>
              <a:path w="5096871" h="3187173">
                <a:moveTo>
                  <a:pt x="76652" y="0"/>
                </a:moveTo>
                <a:lnTo>
                  <a:pt x="5020219" y="0"/>
                </a:lnTo>
                <a:cubicBezTo>
                  <a:pt x="5062553" y="0"/>
                  <a:pt x="5096871" y="34318"/>
                  <a:pt x="5096871" y="76652"/>
                </a:cubicBezTo>
                <a:lnTo>
                  <a:pt x="5096871" y="3110521"/>
                </a:lnTo>
                <a:cubicBezTo>
                  <a:pt x="5096871" y="3152855"/>
                  <a:pt x="5062553" y="3187173"/>
                  <a:pt x="5020219" y="3187173"/>
                </a:cubicBezTo>
                <a:lnTo>
                  <a:pt x="76652" y="3187173"/>
                </a:lnTo>
                <a:cubicBezTo>
                  <a:pt x="34318" y="3187173"/>
                  <a:pt x="0" y="3152855"/>
                  <a:pt x="0" y="3110521"/>
                </a:cubicBezTo>
                <a:lnTo>
                  <a:pt x="0" y="76652"/>
                </a:lnTo>
                <a:cubicBezTo>
                  <a:pt x="0" y="34318"/>
                  <a:pt x="34318" y="0"/>
                  <a:pt x="7665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534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66" name="Picture 2" descr="Voorbeeld van afbeelding">
            <a:extLst>
              <a:ext uri="{FF2B5EF4-FFF2-40B4-BE49-F238E27FC236}">
                <a16:creationId xmlns:a16="http://schemas.microsoft.com/office/drawing/2014/main" id="{7F5134F0-42AF-4932-93AC-E276DC84BB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76"/>
          <a:stretch/>
        </p:blipFill>
        <p:spPr bwMode="auto"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481463-7906-4BB3-887D-3CE50F093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nl-NL" dirty="0"/>
              <a:t>Gorinchem</a:t>
            </a:r>
          </a:p>
        </p:txBody>
      </p:sp>
      <p:sp>
        <p:nvSpPr>
          <p:cNvPr id="11270" name="Content Placeholder 11269">
            <a:extLst>
              <a:ext uri="{FF2B5EF4-FFF2-40B4-BE49-F238E27FC236}">
                <a16:creationId xmlns:a16="http://schemas.microsoft.com/office/drawing/2014/main" id="{BD4478E7-CBC4-4484-857B-FACA7E4FC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>
            <a:normAutofit/>
          </a:bodyPr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Mobility</a:t>
            </a:r>
          </a:p>
          <a:p>
            <a:r>
              <a:rPr lang="en-US" dirty="0"/>
              <a:t>04-11-2019/08-11-2019</a:t>
            </a:r>
          </a:p>
        </p:txBody>
      </p:sp>
    </p:spTree>
    <p:extLst>
      <p:ext uri="{BB962C8B-B14F-4D97-AF65-F5344CB8AC3E}">
        <p14:creationId xmlns:p14="http://schemas.microsoft.com/office/powerpoint/2010/main" val="4031098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Arc 80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57E36F3B-5EA3-4859-A8E1-7DB2CD0BF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E2635EE6-D269-46B5-8431-4D0F084D4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4"/>
            <a:ext cx="5491718" cy="6858003"/>
          </a:xfrm>
          <a:custGeom>
            <a:avLst/>
            <a:gdLst>
              <a:gd name="connsiteX0" fmla="*/ 2609706 w 6252552"/>
              <a:gd name="connsiteY0" fmla="*/ 0 h 6858003"/>
              <a:gd name="connsiteX1" fmla="*/ 6252552 w 6252552"/>
              <a:gd name="connsiteY1" fmla="*/ 0 h 6858003"/>
              <a:gd name="connsiteX2" fmla="*/ 6252552 w 6252552"/>
              <a:gd name="connsiteY2" fmla="*/ 6858002 h 6858003"/>
              <a:gd name="connsiteX3" fmla="*/ 6228060 w 6252552"/>
              <a:gd name="connsiteY3" fmla="*/ 6858002 h 6858003"/>
              <a:gd name="connsiteX4" fmla="*/ 6228060 w 6252552"/>
              <a:gd name="connsiteY4" fmla="*/ 6858003 h 6858003"/>
              <a:gd name="connsiteX5" fmla="*/ 0 w 6252552"/>
              <a:gd name="connsiteY5" fmla="*/ 6858003 h 6858003"/>
              <a:gd name="connsiteX6" fmla="*/ 0 w 6252552"/>
              <a:gd name="connsiteY6" fmla="*/ 1 h 6858003"/>
              <a:gd name="connsiteX7" fmla="*/ 2609701 w 6252552"/>
              <a:gd name="connsiteY7" fmla="*/ 1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52552" h="6858003">
                <a:moveTo>
                  <a:pt x="2609706" y="0"/>
                </a:moveTo>
                <a:lnTo>
                  <a:pt x="6252552" y="0"/>
                </a:lnTo>
                <a:lnTo>
                  <a:pt x="6252552" y="6858002"/>
                </a:lnTo>
                <a:lnTo>
                  <a:pt x="6228060" y="6858002"/>
                </a:lnTo>
                <a:lnTo>
                  <a:pt x="6228060" y="6858003"/>
                </a:lnTo>
                <a:lnTo>
                  <a:pt x="0" y="6858003"/>
                </a:lnTo>
                <a:lnTo>
                  <a:pt x="0" y="1"/>
                </a:lnTo>
                <a:lnTo>
                  <a:pt x="260970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Arc 86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2179195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D812EB-EBA8-4DD9-83F1-56F2A3734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795509"/>
            <a:ext cx="4343203" cy="27986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Gorinchem</a:t>
            </a:r>
          </a:p>
        </p:txBody>
      </p:sp>
      <p:pic>
        <p:nvPicPr>
          <p:cNvPr id="12290" name="Picture 2" descr="Voorbeeld van afbeelding">
            <a:extLst>
              <a:ext uri="{FF2B5EF4-FFF2-40B4-BE49-F238E27FC236}">
                <a16:creationId xmlns:a16="http://schemas.microsoft.com/office/drawing/2014/main" id="{B13392C1-97AF-46AA-86EE-638027FAB0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1" r="7865" b="1"/>
          <a:stretch/>
        </p:blipFill>
        <p:spPr bwMode="auto">
          <a:xfrm>
            <a:off x="5725325" y="175469"/>
            <a:ext cx="3025660" cy="3146323"/>
          </a:xfrm>
          <a:custGeom>
            <a:avLst/>
            <a:gdLst/>
            <a:ahLst/>
            <a:cxnLst/>
            <a:rect l="l" t="t" r="r" b="b"/>
            <a:pathLst>
              <a:path w="3146323" h="3146323">
                <a:moveTo>
                  <a:pt x="91778" y="0"/>
                </a:moveTo>
                <a:lnTo>
                  <a:pt x="3054545" y="0"/>
                </a:lnTo>
                <a:cubicBezTo>
                  <a:pt x="3105233" y="0"/>
                  <a:pt x="3146323" y="41090"/>
                  <a:pt x="3146323" y="91778"/>
                </a:cubicBezTo>
                <a:lnTo>
                  <a:pt x="3146323" y="3054545"/>
                </a:lnTo>
                <a:cubicBezTo>
                  <a:pt x="3146323" y="3105233"/>
                  <a:pt x="3105233" y="3146323"/>
                  <a:pt x="3054545" y="3146323"/>
                </a:cubicBezTo>
                <a:lnTo>
                  <a:pt x="91778" y="3146323"/>
                </a:lnTo>
                <a:cubicBezTo>
                  <a:pt x="41090" y="3146323"/>
                  <a:pt x="0" y="3105233"/>
                  <a:pt x="0" y="3054545"/>
                </a:cubicBezTo>
                <a:lnTo>
                  <a:pt x="0" y="91778"/>
                </a:lnTo>
                <a:cubicBezTo>
                  <a:pt x="0" y="41090"/>
                  <a:pt x="41090" y="0"/>
                  <a:pt x="9177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Oval 88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5486807"/>
            <a:ext cx="491961" cy="4919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296" name="Picture 8" descr="Voorbeeld van afbeelding">
            <a:extLst>
              <a:ext uri="{FF2B5EF4-FFF2-40B4-BE49-F238E27FC236}">
                <a16:creationId xmlns:a16="http://schemas.microsoft.com/office/drawing/2014/main" id="{180A867A-DFA8-4660-B22E-EF273A80BE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37" b="1"/>
          <a:stretch/>
        </p:blipFill>
        <p:spPr bwMode="auto">
          <a:xfrm>
            <a:off x="8932724" y="175469"/>
            <a:ext cx="3025660" cy="3146323"/>
          </a:xfrm>
          <a:custGeom>
            <a:avLst/>
            <a:gdLst/>
            <a:ahLst/>
            <a:cxnLst/>
            <a:rect l="l" t="t" r="r" b="b"/>
            <a:pathLst>
              <a:path w="3146323" h="3146323">
                <a:moveTo>
                  <a:pt x="91778" y="0"/>
                </a:moveTo>
                <a:lnTo>
                  <a:pt x="3054545" y="0"/>
                </a:lnTo>
                <a:cubicBezTo>
                  <a:pt x="3105233" y="0"/>
                  <a:pt x="3146323" y="41090"/>
                  <a:pt x="3146323" y="91778"/>
                </a:cubicBezTo>
                <a:lnTo>
                  <a:pt x="3146323" y="3054545"/>
                </a:lnTo>
                <a:cubicBezTo>
                  <a:pt x="3146323" y="3105233"/>
                  <a:pt x="3105233" y="3146323"/>
                  <a:pt x="3054545" y="3146323"/>
                </a:cubicBezTo>
                <a:lnTo>
                  <a:pt x="91778" y="3146323"/>
                </a:lnTo>
                <a:cubicBezTo>
                  <a:pt x="41090" y="3146323"/>
                  <a:pt x="0" y="3105233"/>
                  <a:pt x="0" y="3054545"/>
                </a:cubicBezTo>
                <a:lnTo>
                  <a:pt x="0" y="91778"/>
                </a:lnTo>
                <a:cubicBezTo>
                  <a:pt x="0" y="41090"/>
                  <a:pt x="41090" y="0"/>
                  <a:pt x="9177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Voorbeeld van afbeelding">
            <a:extLst>
              <a:ext uri="{FF2B5EF4-FFF2-40B4-BE49-F238E27FC236}">
                <a16:creationId xmlns:a16="http://schemas.microsoft.com/office/drawing/2014/main" id="{40D77174-239D-451A-9F68-9F2DAFEAA3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9" r="1" b="10445"/>
          <a:stretch/>
        </p:blipFill>
        <p:spPr bwMode="auto">
          <a:xfrm>
            <a:off x="8932730" y="3497262"/>
            <a:ext cx="3023509" cy="3146323"/>
          </a:xfrm>
          <a:custGeom>
            <a:avLst/>
            <a:gdLst/>
            <a:ahLst/>
            <a:cxnLst/>
            <a:rect l="l" t="t" r="r" b="b"/>
            <a:pathLst>
              <a:path w="2561387" h="3146323">
                <a:moveTo>
                  <a:pt x="91979" y="0"/>
                </a:moveTo>
                <a:lnTo>
                  <a:pt x="2469408" y="0"/>
                </a:lnTo>
                <a:cubicBezTo>
                  <a:pt x="2520207" y="0"/>
                  <a:pt x="2561387" y="41180"/>
                  <a:pt x="2561387" y="91979"/>
                </a:cubicBezTo>
                <a:lnTo>
                  <a:pt x="2561387" y="3054344"/>
                </a:lnTo>
                <a:cubicBezTo>
                  <a:pt x="2561387" y="3105143"/>
                  <a:pt x="2520207" y="3146323"/>
                  <a:pt x="2469408" y="3146323"/>
                </a:cubicBezTo>
                <a:lnTo>
                  <a:pt x="91979" y="3146323"/>
                </a:lnTo>
                <a:cubicBezTo>
                  <a:pt x="41180" y="3146323"/>
                  <a:pt x="0" y="3105143"/>
                  <a:pt x="0" y="3054344"/>
                </a:cubicBezTo>
                <a:lnTo>
                  <a:pt x="0" y="91979"/>
                </a:lnTo>
                <a:cubicBezTo>
                  <a:pt x="0" y="41180"/>
                  <a:pt x="41180" y="0"/>
                  <a:pt x="9197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Voorbeeld van afbeelding">
            <a:extLst>
              <a:ext uri="{FF2B5EF4-FFF2-40B4-BE49-F238E27FC236}">
                <a16:creationId xmlns:a16="http://schemas.microsoft.com/office/drawing/2014/main" id="{80CED930-98C0-4EB6-A1C8-E637A02757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3" r="4795" b="1"/>
          <a:stretch/>
        </p:blipFill>
        <p:spPr bwMode="auto">
          <a:xfrm>
            <a:off x="5722384" y="3497261"/>
            <a:ext cx="3023509" cy="3146323"/>
          </a:xfrm>
          <a:custGeom>
            <a:avLst/>
            <a:gdLst/>
            <a:ahLst/>
            <a:cxnLst/>
            <a:rect l="l" t="t" r="r" b="b"/>
            <a:pathLst>
              <a:path w="2561387" h="3146323">
                <a:moveTo>
                  <a:pt x="91979" y="0"/>
                </a:moveTo>
                <a:lnTo>
                  <a:pt x="2469408" y="0"/>
                </a:lnTo>
                <a:cubicBezTo>
                  <a:pt x="2520207" y="0"/>
                  <a:pt x="2561387" y="41180"/>
                  <a:pt x="2561387" y="91979"/>
                </a:cubicBezTo>
                <a:lnTo>
                  <a:pt x="2561387" y="3054344"/>
                </a:lnTo>
                <a:cubicBezTo>
                  <a:pt x="2561387" y="3105143"/>
                  <a:pt x="2520207" y="3146323"/>
                  <a:pt x="2469408" y="3146323"/>
                </a:cubicBezTo>
                <a:lnTo>
                  <a:pt x="91979" y="3146323"/>
                </a:lnTo>
                <a:cubicBezTo>
                  <a:pt x="41180" y="3146323"/>
                  <a:pt x="0" y="3105143"/>
                  <a:pt x="0" y="3054344"/>
                </a:cubicBezTo>
                <a:lnTo>
                  <a:pt x="0" y="91979"/>
                </a:lnTo>
                <a:cubicBezTo>
                  <a:pt x="0" y="41180"/>
                  <a:pt x="41180" y="0"/>
                  <a:pt x="9197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386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C3FF1D-1E8B-4C51-BEF5-DCD610F51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2" y="957715"/>
            <a:ext cx="5130798" cy="27504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Newspaper</a:t>
            </a:r>
          </a:p>
        </p:txBody>
      </p:sp>
      <p:pic>
        <p:nvPicPr>
          <p:cNvPr id="14338" name="Picture 2" descr="Voorbeeld van afbeelding">
            <a:extLst>
              <a:ext uri="{FF2B5EF4-FFF2-40B4-BE49-F238E27FC236}">
                <a16:creationId xmlns:a16="http://schemas.microsoft.com/office/drawing/2014/main" id="{71554E04-38B6-4199-BD3D-21C19A02F3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2872" y="643467"/>
            <a:ext cx="3133723" cy="5571065"/>
          </a:xfrm>
          <a:custGeom>
            <a:avLst/>
            <a:gdLst/>
            <a:ahLst/>
            <a:cxnLst/>
            <a:rect l="l" t="t" r="r" b="b"/>
            <a:pathLst>
              <a:path w="5227983" h="3454842">
                <a:moveTo>
                  <a:pt x="102712" y="0"/>
                </a:moveTo>
                <a:lnTo>
                  <a:pt x="5125271" y="0"/>
                </a:lnTo>
                <a:cubicBezTo>
                  <a:pt x="5181997" y="0"/>
                  <a:pt x="5227983" y="45986"/>
                  <a:pt x="5227983" y="102712"/>
                </a:cubicBezTo>
                <a:lnTo>
                  <a:pt x="5227983" y="3352130"/>
                </a:lnTo>
                <a:cubicBezTo>
                  <a:pt x="5227983" y="3408856"/>
                  <a:pt x="5181997" y="3454842"/>
                  <a:pt x="5125271" y="3454842"/>
                </a:cubicBezTo>
                <a:lnTo>
                  <a:pt x="102712" y="3454842"/>
                </a:lnTo>
                <a:cubicBezTo>
                  <a:pt x="45986" y="3454842"/>
                  <a:pt x="0" y="3408856"/>
                  <a:pt x="0" y="3352130"/>
                </a:cubicBezTo>
                <a:lnTo>
                  <a:pt x="0" y="102712"/>
                </a:lnTo>
                <a:cubicBezTo>
                  <a:pt x="0" y="45986"/>
                  <a:pt x="45986" y="0"/>
                  <a:pt x="10271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787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Stichting OVO | LinkedIn">
            <a:extLst>
              <a:ext uri="{FF2B5EF4-FFF2-40B4-BE49-F238E27FC236}">
                <a16:creationId xmlns:a16="http://schemas.microsoft.com/office/drawing/2014/main" id="{B0E6B5E7-7CB7-49C0-94EA-13B27C3DF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1053" y="953955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Arc 76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BBCC691-DC1C-485A-A6A9-FEFC64170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nl-NL" dirty="0"/>
              <a:t>Stichting OVO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846FBB34-8FCC-4C5C-9FD3-839A3E208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4443"/>
            <a:ext cx="5257800" cy="4192520"/>
          </a:xfrm>
        </p:spPr>
        <p:txBody>
          <a:bodyPr>
            <a:normAutofit/>
          </a:bodyPr>
          <a:lstStyle/>
          <a:p>
            <a:r>
              <a:rPr lang="en-US" sz="2400" dirty="0"/>
              <a:t>10 primary schools</a:t>
            </a:r>
          </a:p>
          <a:p>
            <a:r>
              <a:rPr lang="en-US" sz="2400" dirty="0"/>
              <a:t>5 secondary schools</a:t>
            </a:r>
          </a:p>
        </p:txBody>
      </p:sp>
    </p:spTree>
    <p:extLst>
      <p:ext uri="{BB962C8B-B14F-4D97-AF65-F5344CB8AC3E}">
        <p14:creationId xmlns:p14="http://schemas.microsoft.com/office/powerpoint/2010/main" val="2879889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Arc 138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Arc 142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31A43E-0180-41BD-9E5C-5DEF4527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817" y="1370171"/>
            <a:ext cx="4425551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 </a:t>
            </a:r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Vendrell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Online</a:t>
            </a:r>
            <a:b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22-03-2021/24-03-2021</a:t>
            </a:r>
            <a:endParaRPr lang="en-US" sz="6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11156773-3FB3-46D9-9F87-821287404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3872" y="3116072"/>
            <a:ext cx="4378128" cy="3741928"/>
          </a:xfrm>
          <a:custGeom>
            <a:avLst/>
            <a:gdLst>
              <a:gd name="connsiteX0" fmla="*/ 2605183 w 4378128"/>
              <a:gd name="connsiteY0" fmla="*/ 0 h 3741928"/>
              <a:gd name="connsiteX1" fmla="*/ 4262321 w 4378128"/>
              <a:gd name="connsiteY1" fmla="*/ 594897 h 3741928"/>
              <a:gd name="connsiteX2" fmla="*/ 4378128 w 4378128"/>
              <a:gd name="connsiteY2" fmla="*/ 700149 h 3741928"/>
              <a:gd name="connsiteX3" fmla="*/ 4378128 w 4378128"/>
              <a:gd name="connsiteY3" fmla="*/ 3741928 h 3741928"/>
              <a:gd name="connsiteX4" fmla="*/ 263831 w 4378128"/>
              <a:gd name="connsiteY4" fmla="*/ 3741928 h 3741928"/>
              <a:gd name="connsiteX5" fmla="*/ 204729 w 4378128"/>
              <a:gd name="connsiteY5" fmla="*/ 3619238 h 3741928"/>
              <a:gd name="connsiteX6" fmla="*/ 0 w 4378128"/>
              <a:gd name="connsiteY6" fmla="*/ 2605183 h 3741928"/>
              <a:gd name="connsiteX7" fmla="*/ 2605183 w 4378128"/>
              <a:gd name="connsiteY7" fmla="*/ 0 h 374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128" h="3741928">
                <a:moveTo>
                  <a:pt x="2605183" y="0"/>
                </a:moveTo>
                <a:cubicBezTo>
                  <a:pt x="3234659" y="0"/>
                  <a:pt x="3811992" y="223253"/>
                  <a:pt x="4262321" y="594897"/>
                </a:cubicBezTo>
                <a:lnTo>
                  <a:pt x="4378128" y="700149"/>
                </a:lnTo>
                <a:lnTo>
                  <a:pt x="4378128" y="3741928"/>
                </a:lnTo>
                <a:lnTo>
                  <a:pt x="263831" y="3741928"/>
                </a:lnTo>
                <a:lnTo>
                  <a:pt x="204729" y="3619238"/>
                </a:lnTo>
                <a:cubicBezTo>
                  <a:pt x="72899" y="3307558"/>
                  <a:pt x="0" y="2964884"/>
                  <a:pt x="0" y="2605183"/>
                </a:cubicBezTo>
                <a:cubicBezTo>
                  <a:pt x="0" y="1166380"/>
                  <a:pt x="1166380" y="0"/>
                  <a:pt x="26051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E8EA24D0-C854-4AA8-B8FD-D252660D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99731" y="1"/>
            <a:ext cx="4208478" cy="3678281"/>
          </a:xfrm>
          <a:custGeom>
            <a:avLst/>
            <a:gdLst>
              <a:gd name="connsiteX0" fmla="*/ 711074 w 4208478"/>
              <a:gd name="connsiteY0" fmla="*/ 0 h 3678281"/>
              <a:gd name="connsiteX1" fmla="*/ 3497404 w 4208478"/>
              <a:gd name="connsiteY1" fmla="*/ 0 h 3678281"/>
              <a:gd name="connsiteX2" fmla="*/ 3592161 w 4208478"/>
              <a:gd name="connsiteY2" fmla="*/ 86120 h 3678281"/>
              <a:gd name="connsiteX3" fmla="*/ 4208478 w 4208478"/>
              <a:gd name="connsiteY3" fmla="*/ 1574042 h 3678281"/>
              <a:gd name="connsiteX4" fmla="*/ 2104239 w 4208478"/>
              <a:gd name="connsiteY4" fmla="*/ 3678281 h 3678281"/>
              <a:gd name="connsiteX5" fmla="*/ 0 w 4208478"/>
              <a:gd name="connsiteY5" fmla="*/ 1574042 h 3678281"/>
              <a:gd name="connsiteX6" fmla="*/ 616318 w 4208478"/>
              <a:gd name="connsiteY6" fmla="*/ 86120 h 367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8478" h="3678281">
                <a:moveTo>
                  <a:pt x="711074" y="0"/>
                </a:moveTo>
                <a:lnTo>
                  <a:pt x="3497404" y="0"/>
                </a:lnTo>
                <a:lnTo>
                  <a:pt x="3592161" y="86120"/>
                </a:lnTo>
                <a:cubicBezTo>
                  <a:pt x="3972953" y="466913"/>
                  <a:pt x="4208478" y="992973"/>
                  <a:pt x="4208478" y="1574042"/>
                </a:cubicBezTo>
                <a:cubicBezTo>
                  <a:pt x="4208478" y="2736181"/>
                  <a:pt x="3266378" y="3678281"/>
                  <a:pt x="2104239" y="3678281"/>
                </a:cubicBezTo>
                <a:cubicBezTo>
                  <a:pt x="942100" y="3678281"/>
                  <a:pt x="0" y="2736181"/>
                  <a:pt x="0" y="1574042"/>
                </a:cubicBezTo>
                <a:cubicBezTo>
                  <a:pt x="0" y="992973"/>
                  <a:pt x="235525" y="466913"/>
                  <a:pt x="616318" y="86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314" name="Picture 2" descr="Voorbeeld van afbeelding">
            <a:extLst>
              <a:ext uri="{FF2B5EF4-FFF2-40B4-BE49-F238E27FC236}">
                <a16:creationId xmlns:a16="http://schemas.microsoft.com/office/drawing/2014/main" id="{5A502010-3542-4D12-BB35-855FA0A366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8389" y="270180"/>
            <a:ext cx="1131160" cy="2709367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Oval 148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5976" y="2130090"/>
            <a:ext cx="457824" cy="44540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316" name="Picture 4" descr="Voorbeeld van afbeelding">
            <a:extLst>
              <a:ext uri="{FF2B5EF4-FFF2-40B4-BE49-F238E27FC236}">
                <a16:creationId xmlns:a16="http://schemas.microsoft.com/office/drawing/2014/main" id="{11CAD8C4-D45B-4AB4-85F4-EE4B9B3A6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82279" y="4076841"/>
            <a:ext cx="2899242" cy="2181679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603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713702A-17E9-4DB3-BC80-0D8D75C8F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053" y="2375227"/>
            <a:ext cx="4777381" cy="1934838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9E1493-F324-41E1-9FEB-7BAF0A690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nl-NL" dirty="0"/>
              <a:t>The </a:t>
            </a:r>
            <a:r>
              <a:rPr lang="nl-NL" dirty="0" err="1"/>
              <a:t>beginning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08CA82-5513-4CB4-9AD7-00E163E30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4443"/>
            <a:ext cx="5257800" cy="4192520"/>
          </a:xfrm>
        </p:spPr>
        <p:txBody>
          <a:bodyPr>
            <a:normAutofit/>
          </a:bodyPr>
          <a:lstStyle/>
          <a:p>
            <a:r>
              <a:rPr lang="nl-NL" sz="2400" dirty="0" err="1"/>
              <a:t>Approval</a:t>
            </a:r>
            <a:r>
              <a:rPr lang="nl-NL" sz="2400" dirty="0"/>
              <a:t> of </a:t>
            </a:r>
            <a:r>
              <a:rPr lang="nl-NL" sz="2400" dirty="0" err="1"/>
              <a:t>the</a:t>
            </a:r>
            <a:r>
              <a:rPr lang="nl-NL" sz="2400" dirty="0"/>
              <a:t> project.</a:t>
            </a:r>
          </a:p>
          <a:p>
            <a:r>
              <a:rPr lang="nl-NL" sz="2400" dirty="0" err="1"/>
              <a:t>Selecting</a:t>
            </a:r>
            <a:r>
              <a:rPr lang="nl-NL" sz="2400" dirty="0"/>
              <a:t> </a:t>
            </a:r>
            <a:r>
              <a:rPr lang="nl-NL" sz="2400" dirty="0" err="1"/>
              <a:t>students</a:t>
            </a:r>
            <a:r>
              <a:rPr lang="nl-NL" sz="2400" dirty="0"/>
              <a:t>.</a:t>
            </a:r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4BE668D-2E0B-4C82-98F7-C1519E6CB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57" y="3132931"/>
            <a:ext cx="1800225" cy="254317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99C0042-C8DE-45D6-B479-5E20E6A23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975" y="3098797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07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1A8F098D-B94D-40E0-8503-87036AD43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Arc 78">
            <a:extLst>
              <a:ext uri="{FF2B5EF4-FFF2-40B4-BE49-F238E27FC236}">
                <a16:creationId xmlns:a16="http://schemas.microsoft.com/office/drawing/2014/main" id="{7586665A-47B3-4AEE-BC94-15D89FF70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36468">
            <a:off x="7783403" y="326268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094B18-B5A7-481B-9F1F-B11AA183D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2728" y="486184"/>
            <a:ext cx="5015804" cy="1325563"/>
          </a:xfrm>
        </p:spPr>
        <p:txBody>
          <a:bodyPr>
            <a:normAutofit/>
          </a:bodyPr>
          <a:lstStyle/>
          <a:p>
            <a:r>
              <a:rPr lang="nl-NL" dirty="0"/>
              <a:t>Talkshow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316CCBA-B2EE-4F1B-9D01-7170C44B13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4" r="9229" b="5"/>
          <a:stretch/>
        </p:blipFill>
        <p:spPr bwMode="auto">
          <a:xfrm>
            <a:off x="312774" y="501978"/>
            <a:ext cx="2769973" cy="2769974"/>
          </a:xfrm>
          <a:custGeom>
            <a:avLst/>
            <a:gdLst/>
            <a:ahLst/>
            <a:cxnLst/>
            <a:rect l="l" t="t" r="r" b="b"/>
            <a:pathLst>
              <a:path w="3118718" h="3118719">
                <a:moveTo>
                  <a:pt x="127306" y="0"/>
                </a:moveTo>
                <a:lnTo>
                  <a:pt x="2991412" y="0"/>
                </a:lnTo>
                <a:cubicBezTo>
                  <a:pt x="3061721" y="0"/>
                  <a:pt x="3118718" y="56997"/>
                  <a:pt x="3118718" y="127306"/>
                </a:cubicBezTo>
                <a:lnTo>
                  <a:pt x="3118718" y="2991413"/>
                </a:lnTo>
                <a:cubicBezTo>
                  <a:pt x="3118718" y="3061722"/>
                  <a:pt x="3061721" y="3118719"/>
                  <a:pt x="2991412" y="3118719"/>
                </a:cubicBezTo>
                <a:lnTo>
                  <a:pt x="127306" y="3118719"/>
                </a:lnTo>
                <a:cubicBezTo>
                  <a:pt x="56997" y="3118719"/>
                  <a:pt x="0" y="3061722"/>
                  <a:pt x="0" y="2991413"/>
                </a:cubicBezTo>
                <a:lnTo>
                  <a:pt x="0" y="127306"/>
                </a:lnTo>
                <a:cubicBezTo>
                  <a:pt x="0" y="56997"/>
                  <a:pt x="56997" y="0"/>
                  <a:pt x="12730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096B734-698D-48EC-B3AD-69DE40F4E4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1" r="-3" b="-3"/>
          <a:stretch/>
        </p:blipFill>
        <p:spPr bwMode="auto">
          <a:xfrm>
            <a:off x="3276002" y="501995"/>
            <a:ext cx="2769973" cy="2769973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9EE0ACA7-ABFD-437D-93A7-F6C5670FCF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8" b="-3"/>
          <a:stretch/>
        </p:blipFill>
        <p:spPr bwMode="auto">
          <a:xfrm>
            <a:off x="312774" y="3429001"/>
            <a:ext cx="2769973" cy="2769973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87D932BD-20C1-4F82-986C-BED2C354D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6002" y="3428999"/>
            <a:ext cx="2769973" cy="2769973"/>
          </a:xfrm>
          <a:prstGeom prst="roundRect">
            <a:avLst>
              <a:gd name="adj" fmla="val 4817"/>
            </a:avLst>
          </a:pr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8" name="Content Placeholder 2057">
            <a:extLst>
              <a:ext uri="{FF2B5EF4-FFF2-40B4-BE49-F238E27FC236}">
                <a16:creationId xmlns:a16="http://schemas.microsoft.com/office/drawing/2014/main" id="{A42D253F-F80D-4363-AB83-06362DC0E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2728" y="1946684"/>
            <a:ext cx="5015804" cy="4351338"/>
          </a:xfrm>
        </p:spPr>
        <p:txBody>
          <a:bodyPr>
            <a:normAutofit/>
          </a:bodyPr>
          <a:lstStyle/>
          <a:p>
            <a:r>
              <a:rPr lang="en-US" sz="2400" dirty="0"/>
              <a:t>26-03-2021</a:t>
            </a:r>
          </a:p>
        </p:txBody>
      </p:sp>
    </p:spTree>
    <p:extLst>
      <p:ext uri="{BB962C8B-B14F-4D97-AF65-F5344CB8AC3E}">
        <p14:creationId xmlns:p14="http://schemas.microsoft.com/office/powerpoint/2010/main" val="1592589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8930EBA3-4D2E-42E8-B828-834555328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3AC31CE-E887-411B-9D48-8AFFBD45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2" y="957715"/>
            <a:ext cx="5130798" cy="27504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Weekjournaal</a:t>
            </a:r>
          </a:p>
        </p:txBody>
      </p:sp>
      <p:pic>
        <p:nvPicPr>
          <p:cNvPr id="1026" name="Picture 2" descr="Voorbeeld van afbeelding">
            <a:extLst>
              <a:ext uri="{FF2B5EF4-FFF2-40B4-BE49-F238E27FC236}">
                <a16:creationId xmlns:a16="http://schemas.microsoft.com/office/drawing/2014/main" id="{453388D5-9AF4-480D-B4E1-E3EDAFD682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94961"/>
            <a:ext cx="4078314" cy="5868078"/>
          </a:xfrm>
          <a:custGeom>
            <a:avLst/>
            <a:gdLst/>
            <a:ahLst/>
            <a:cxnLst/>
            <a:rect l="l" t="t" r="r" b="b"/>
            <a:pathLst>
              <a:path w="6094252" h="6857998">
                <a:moveTo>
                  <a:pt x="0" y="0"/>
                </a:moveTo>
                <a:lnTo>
                  <a:pt x="5898122" y="0"/>
                </a:lnTo>
                <a:cubicBezTo>
                  <a:pt x="6006442" y="0"/>
                  <a:pt x="6094252" y="87810"/>
                  <a:pt x="6094252" y="196130"/>
                </a:cubicBezTo>
                <a:lnTo>
                  <a:pt x="6094252" y="6661869"/>
                </a:lnTo>
                <a:cubicBezTo>
                  <a:pt x="6094252" y="6756649"/>
                  <a:pt x="6027023" y="6835726"/>
                  <a:pt x="5937649" y="6854015"/>
                </a:cubicBezTo>
                <a:lnTo>
                  <a:pt x="5898132" y="6857998"/>
                </a:lnTo>
                <a:lnTo>
                  <a:pt x="0" y="68579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Oval 78">
            <a:extLst>
              <a:ext uri="{FF2B5EF4-FFF2-40B4-BE49-F238E27FC236}">
                <a16:creationId xmlns:a16="http://schemas.microsoft.com/office/drawing/2014/main" id="{528AA953-F4F9-4DC5-97C7-491F4AF93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7079" y="5607717"/>
            <a:ext cx="513442" cy="499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394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F18B9B0-A896-4AC7-835C-CCC260D85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nl-NL" dirty="0"/>
              <a:t>Teachers meeting.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Tijdelijke aanduiding voor inhoud 3" descr="Home | Fortes Lyceum">
            <a:extLst>
              <a:ext uri="{FF2B5EF4-FFF2-40B4-BE49-F238E27FC236}">
                <a16:creationId xmlns:a16="http://schemas.microsoft.com/office/drawing/2014/main" id="{F35391CB-02C0-477E-9425-335418D5F0B8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2" y="2269218"/>
            <a:ext cx="5392818" cy="249973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40A185-6591-4266-89EB-120EA818B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en-US" sz="2400" dirty="0"/>
              <a:t>August 2018</a:t>
            </a:r>
          </a:p>
        </p:txBody>
      </p:sp>
    </p:spTree>
    <p:extLst>
      <p:ext uri="{BB962C8B-B14F-4D97-AF65-F5344CB8AC3E}">
        <p14:creationId xmlns:p14="http://schemas.microsoft.com/office/powerpoint/2010/main" val="325279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!!Arc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60E26A-266A-4E5A-A9E1-AA32CA75D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742" y="1124988"/>
            <a:ext cx="4425962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Letters of application</a:t>
            </a:r>
            <a:b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September 2018</a:t>
            </a:r>
            <a:b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38DECABF-3757-40FD-A498-FA3EDBB188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10" r="10105" b="-2"/>
          <a:stretch/>
        </p:blipFill>
        <p:spPr>
          <a:xfrm>
            <a:off x="5733768" y="-1"/>
            <a:ext cx="6458232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</p:spPr>
      </p:pic>
      <p:sp>
        <p:nvSpPr>
          <p:cNvPr id="41" name="!!Rectangle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!!Oval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36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15693B-1895-4313-89B1-EB8F9611C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nl-NL" dirty="0"/>
              <a:t>Parents information evening.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D826468D-8138-45F4-8528-43892BB96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September 2018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BC3D6EB-C6FD-4D2A-AD1E-4D07074607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9" r="7359" b="-2"/>
          <a:stretch/>
        </p:blipFill>
        <p:spPr bwMode="auto"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096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7F9133-DDC8-4F13-BC8E-2C0ADE83D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7345" y="345810"/>
            <a:ext cx="4960945" cy="1325563"/>
          </a:xfrm>
        </p:spPr>
        <p:txBody>
          <a:bodyPr>
            <a:normAutofit/>
          </a:bodyPr>
          <a:lstStyle/>
          <a:p>
            <a:r>
              <a:rPr lang="nl-NL" dirty="0"/>
              <a:t>Malta.</a:t>
            </a:r>
          </a:p>
        </p:txBody>
      </p:sp>
      <p:sp>
        <p:nvSpPr>
          <p:cNvPr id="3082" name="Content Placeholder 3081">
            <a:extLst>
              <a:ext uri="{FF2B5EF4-FFF2-40B4-BE49-F238E27FC236}">
                <a16:creationId xmlns:a16="http://schemas.microsoft.com/office/drawing/2014/main" id="{1FCC5D9D-7EC9-4C22-B72F-64FB01393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7345" y="1825625"/>
            <a:ext cx="4933462" cy="4351338"/>
          </a:xfrm>
        </p:spPr>
        <p:txBody>
          <a:bodyPr>
            <a:normAutofit/>
          </a:bodyPr>
          <a:lstStyle/>
          <a:p>
            <a:r>
              <a:rPr lang="en-US" sz="2400" dirty="0"/>
              <a:t>First Mobility.</a:t>
            </a:r>
          </a:p>
          <a:p>
            <a:r>
              <a:rPr lang="en-US" sz="2400" dirty="0"/>
              <a:t>22-10-2018/26-10-2018</a:t>
            </a:r>
          </a:p>
        </p:txBody>
      </p:sp>
      <p:pic>
        <p:nvPicPr>
          <p:cNvPr id="3074" name="Picture 2" descr="Afbeelding met binnen, vloer, muur, kamer&#10;&#10;Automatisch gegenereerde beschrijving">
            <a:extLst>
              <a:ext uri="{FF2B5EF4-FFF2-40B4-BE49-F238E27FC236}">
                <a16:creationId xmlns:a16="http://schemas.microsoft.com/office/drawing/2014/main" id="{A69E98CE-1246-415C-8929-4B1B258C63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0" r="7220" b="2"/>
          <a:stretch/>
        </p:blipFill>
        <p:spPr bwMode="auto">
          <a:xfrm>
            <a:off x="1303383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Arc 78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840930" flipH="1" flipV="1">
            <a:off x="2387864" y="-729071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6" name="Picture 4" descr="Afbeelding met buiten, boom, rots, plant&#10;&#10;Automatisch gegenereerde beschrijving">
            <a:extLst>
              <a:ext uri="{FF2B5EF4-FFF2-40B4-BE49-F238E27FC236}">
                <a16:creationId xmlns:a16="http://schemas.microsoft.com/office/drawing/2014/main" id="{DF25087F-0D51-48A1-A5EA-3F3F0CCAFB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" r="4759" b="-2"/>
          <a:stretch/>
        </p:blipFill>
        <p:spPr bwMode="auto">
          <a:xfrm>
            <a:off x="20" y="330442"/>
            <a:ext cx="2377016" cy="3435255"/>
          </a:xfrm>
          <a:custGeom>
            <a:avLst/>
            <a:gdLst/>
            <a:ahLst/>
            <a:cxnLst/>
            <a:rect l="l" t="t" r="r" b="b"/>
            <a:pathLst>
              <a:path w="2377036" h="3435255">
                <a:moveTo>
                  <a:pt x="659409" y="0"/>
                </a:moveTo>
                <a:cubicBezTo>
                  <a:pt x="1608028" y="0"/>
                  <a:pt x="2377036" y="769008"/>
                  <a:pt x="2377036" y="1717628"/>
                </a:cubicBezTo>
                <a:cubicBezTo>
                  <a:pt x="2377036" y="2666247"/>
                  <a:pt x="1608028" y="3435255"/>
                  <a:pt x="659409" y="3435255"/>
                </a:cubicBezTo>
                <a:cubicBezTo>
                  <a:pt x="481542" y="3435255"/>
                  <a:pt x="309991" y="3408220"/>
                  <a:pt x="148639" y="3358034"/>
                </a:cubicBezTo>
                <a:lnTo>
                  <a:pt x="0" y="3303632"/>
                </a:lnTo>
                <a:lnTo>
                  <a:pt x="0" y="131624"/>
                </a:lnTo>
                <a:lnTo>
                  <a:pt x="148639" y="77221"/>
                </a:lnTo>
                <a:cubicBezTo>
                  <a:pt x="309991" y="27036"/>
                  <a:pt x="481542" y="0"/>
                  <a:pt x="6594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fbeelding met lucht, buiten, gebouw, overheidsgebouw&#10;&#10;Automatisch gegenereerde beschrijving">
            <a:extLst>
              <a:ext uri="{FF2B5EF4-FFF2-40B4-BE49-F238E27FC236}">
                <a16:creationId xmlns:a16="http://schemas.microsoft.com/office/drawing/2014/main" id="{635DA809-5A38-468B-908B-65A2DC927A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" r="8824" b="-1"/>
          <a:stretch/>
        </p:blipFill>
        <p:spPr bwMode="auto">
          <a:xfrm>
            <a:off x="269483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445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Arc 148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1" name="Rectangle 150">
            <a:extLst>
              <a:ext uri="{FF2B5EF4-FFF2-40B4-BE49-F238E27FC236}">
                <a16:creationId xmlns:a16="http://schemas.microsoft.com/office/drawing/2014/main" id="{57E36F3B-5EA3-4859-A8E1-7DB2CD0BF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E2635EE6-D269-46B5-8431-4D0F084D4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4"/>
            <a:ext cx="6252552" cy="6858003"/>
          </a:xfrm>
          <a:custGeom>
            <a:avLst/>
            <a:gdLst>
              <a:gd name="connsiteX0" fmla="*/ 2609706 w 6252552"/>
              <a:gd name="connsiteY0" fmla="*/ 0 h 6858003"/>
              <a:gd name="connsiteX1" fmla="*/ 6252552 w 6252552"/>
              <a:gd name="connsiteY1" fmla="*/ 0 h 6858003"/>
              <a:gd name="connsiteX2" fmla="*/ 6252552 w 6252552"/>
              <a:gd name="connsiteY2" fmla="*/ 6858002 h 6858003"/>
              <a:gd name="connsiteX3" fmla="*/ 6228060 w 6252552"/>
              <a:gd name="connsiteY3" fmla="*/ 6858002 h 6858003"/>
              <a:gd name="connsiteX4" fmla="*/ 6228060 w 6252552"/>
              <a:gd name="connsiteY4" fmla="*/ 6858003 h 6858003"/>
              <a:gd name="connsiteX5" fmla="*/ 0 w 6252552"/>
              <a:gd name="connsiteY5" fmla="*/ 6858003 h 6858003"/>
              <a:gd name="connsiteX6" fmla="*/ 0 w 6252552"/>
              <a:gd name="connsiteY6" fmla="*/ 1 h 6858003"/>
              <a:gd name="connsiteX7" fmla="*/ 2609701 w 6252552"/>
              <a:gd name="connsiteY7" fmla="*/ 1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52552" h="6858003">
                <a:moveTo>
                  <a:pt x="2609706" y="0"/>
                </a:moveTo>
                <a:lnTo>
                  <a:pt x="6252552" y="0"/>
                </a:lnTo>
                <a:lnTo>
                  <a:pt x="6252552" y="6858002"/>
                </a:lnTo>
                <a:lnTo>
                  <a:pt x="6228060" y="6858002"/>
                </a:lnTo>
                <a:lnTo>
                  <a:pt x="6228060" y="6858003"/>
                </a:lnTo>
                <a:lnTo>
                  <a:pt x="0" y="6858003"/>
                </a:lnTo>
                <a:lnTo>
                  <a:pt x="0" y="1"/>
                </a:lnTo>
                <a:lnTo>
                  <a:pt x="260970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Arc 154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2974408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4AF809-B1D9-4C96-B701-9FAEAE21F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795509"/>
            <a:ext cx="5271106" cy="27986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Green school</a:t>
            </a:r>
            <a:b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November 2018</a:t>
            </a:r>
          </a:p>
        </p:txBody>
      </p:sp>
      <p:pic>
        <p:nvPicPr>
          <p:cNvPr id="2052" name="Picture 4" descr="Voorbeeld van afbeelding">
            <a:extLst>
              <a:ext uri="{FF2B5EF4-FFF2-40B4-BE49-F238E27FC236}">
                <a16:creationId xmlns:a16="http://schemas.microsoft.com/office/drawing/2014/main" id="{D5FEE6BF-048E-4BD0-8F34-58C630BC26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4" r="12266" b="-1"/>
          <a:stretch/>
        </p:blipFill>
        <p:spPr bwMode="auto">
          <a:xfrm>
            <a:off x="6496428" y="136525"/>
            <a:ext cx="2563209" cy="3146323"/>
          </a:xfrm>
          <a:custGeom>
            <a:avLst/>
            <a:gdLst/>
            <a:ahLst/>
            <a:cxnLst/>
            <a:rect l="l" t="t" r="r" b="b"/>
            <a:pathLst>
              <a:path w="3146323" h="3146323">
                <a:moveTo>
                  <a:pt x="91778" y="0"/>
                </a:moveTo>
                <a:lnTo>
                  <a:pt x="3054545" y="0"/>
                </a:lnTo>
                <a:cubicBezTo>
                  <a:pt x="3105233" y="0"/>
                  <a:pt x="3146323" y="41090"/>
                  <a:pt x="3146323" y="91778"/>
                </a:cubicBezTo>
                <a:lnTo>
                  <a:pt x="3146323" y="3054545"/>
                </a:lnTo>
                <a:cubicBezTo>
                  <a:pt x="3146323" y="3105233"/>
                  <a:pt x="3105233" y="3146323"/>
                  <a:pt x="3054545" y="3146323"/>
                </a:cubicBezTo>
                <a:lnTo>
                  <a:pt x="91778" y="3146323"/>
                </a:lnTo>
                <a:cubicBezTo>
                  <a:pt x="41090" y="3146323"/>
                  <a:pt x="0" y="3105233"/>
                  <a:pt x="0" y="3054545"/>
                </a:cubicBezTo>
                <a:lnTo>
                  <a:pt x="0" y="91778"/>
                </a:lnTo>
                <a:cubicBezTo>
                  <a:pt x="0" y="41090"/>
                  <a:pt x="41090" y="0"/>
                  <a:pt x="9177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" name="Oval 156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5486807"/>
            <a:ext cx="491961" cy="4919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4" name="Picture 6" descr="Afbeelding met tekst, binnen, vloer, persoon&#10;&#10;Automatisch gegenereerde beschrijving">
            <a:extLst>
              <a:ext uri="{FF2B5EF4-FFF2-40B4-BE49-F238E27FC236}">
                <a16:creationId xmlns:a16="http://schemas.microsoft.com/office/drawing/2014/main" id="{5C7B671D-E3F7-4BA6-BC1A-03DF8529B5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7" r="18045" b="2"/>
          <a:stretch/>
        </p:blipFill>
        <p:spPr bwMode="auto">
          <a:xfrm>
            <a:off x="9343303" y="136525"/>
            <a:ext cx="2563209" cy="3146323"/>
          </a:xfrm>
          <a:custGeom>
            <a:avLst/>
            <a:gdLst/>
            <a:ahLst/>
            <a:cxnLst/>
            <a:rect l="l" t="t" r="r" b="b"/>
            <a:pathLst>
              <a:path w="3146323" h="3146323">
                <a:moveTo>
                  <a:pt x="91778" y="0"/>
                </a:moveTo>
                <a:lnTo>
                  <a:pt x="3054545" y="0"/>
                </a:lnTo>
                <a:cubicBezTo>
                  <a:pt x="3105233" y="0"/>
                  <a:pt x="3146323" y="41090"/>
                  <a:pt x="3146323" y="91778"/>
                </a:cubicBezTo>
                <a:lnTo>
                  <a:pt x="3146323" y="3054545"/>
                </a:lnTo>
                <a:cubicBezTo>
                  <a:pt x="3146323" y="3105233"/>
                  <a:pt x="3105233" y="3146323"/>
                  <a:pt x="3054545" y="3146323"/>
                </a:cubicBezTo>
                <a:lnTo>
                  <a:pt x="91778" y="3146323"/>
                </a:lnTo>
                <a:cubicBezTo>
                  <a:pt x="41090" y="3146323"/>
                  <a:pt x="0" y="3105233"/>
                  <a:pt x="0" y="3054545"/>
                </a:cubicBezTo>
                <a:lnTo>
                  <a:pt x="0" y="91778"/>
                </a:lnTo>
                <a:cubicBezTo>
                  <a:pt x="0" y="41090"/>
                  <a:pt x="41090" y="0"/>
                  <a:pt x="9177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oorbeeld van afbeelding">
            <a:extLst>
              <a:ext uri="{FF2B5EF4-FFF2-40B4-BE49-F238E27FC236}">
                <a16:creationId xmlns:a16="http://schemas.microsoft.com/office/drawing/2014/main" id="{E45124D9-2615-4338-B3A9-0C6F2D97D1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9" r="-2" b="-2"/>
          <a:stretch/>
        </p:blipFill>
        <p:spPr bwMode="auto">
          <a:xfrm>
            <a:off x="6496428" y="3502644"/>
            <a:ext cx="5431801" cy="3187173"/>
          </a:xfrm>
          <a:custGeom>
            <a:avLst/>
            <a:gdLst/>
            <a:ahLst/>
            <a:cxnLst/>
            <a:rect l="l" t="t" r="r" b="b"/>
            <a:pathLst>
              <a:path w="5096871" h="3187173">
                <a:moveTo>
                  <a:pt x="76652" y="0"/>
                </a:moveTo>
                <a:lnTo>
                  <a:pt x="5020219" y="0"/>
                </a:lnTo>
                <a:cubicBezTo>
                  <a:pt x="5062553" y="0"/>
                  <a:pt x="5096871" y="34318"/>
                  <a:pt x="5096871" y="76652"/>
                </a:cubicBezTo>
                <a:lnTo>
                  <a:pt x="5096871" y="3110521"/>
                </a:lnTo>
                <a:cubicBezTo>
                  <a:pt x="5096871" y="3152855"/>
                  <a:pt x="5062553" y="3187173"/>
                  <a:pt x="5020219" y="3187173"/>
                </a:cubicBezTo>
                <a:lnTo>
                  <a:pt x="76652" y="3187173"/>
                </a:lnTo>
                <a:cubicBezTo>
                  <a:pt x="34318" y="3187173"/>
                  <a:pt x="0" y="3152855"/>
                  <a:pt x="0" y="3110521"/>
                </a:cubicBezTo>
                <a:lnTo>
                  <a:pt x="0" y="76652"/>
                </a:lnTo>
                <a:cubicBezTo>
                  <a:pt x="0" y="34318"/>
                  <a:pt x="34318" y="0"/>
                  <a:pt x="7665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157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DCE1AED4-C7FF-4468-BF54-4470A0A3E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Voorbeeld van afbeelding">
            <a:extLst>
              <a:ext uri="{FF2B5EF4-FFF2-40B4-BE49-F238E27FC236}">
                <a16:creationId xmlns:a16="http://schemas.microsoft.com/office/drawing/2014/main" id="{F32CA1D7-5E55-4536-890B-8F2897BAFB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7" r="-1" b="-1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BDE94FAB-AA60-43B4-A2C3-3A940B9A9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4000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5652D0B-2726-436C-BCE5-20103356A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416721"/>
            <a:ext cx="9144000" cy="11526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Green School</a:t>
            </a:r>
          </a:p>
        </p:txBody>
      </p:sp>
    </p:spTree>
    <p:extLst>
      <p:ext uri="{BB962C8B-B14F-4D97-AF65-F5344CB8AC3E}">
        <p14:creationId xmlns:p14="http://schemas.microsoft.com/office/powerpoint/2010/main" val="1129049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E817EB35-4D5C-493B-8459-98C99FD166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8041FA-DD41-4946-B463-6D533CF1B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4024510" cy="1325563"/>
          </a:xfrm>
        </p:spPr>
        <p:txBody>
          <a:bodyPr>
            <a:normAutofit/>
          </a:bodyPr>
          <a:lstStyle/>
          <a:p>
            <a:r>
              <a:rPr lang="nl-NL" dirty="0"/>
              <a:t>Taranto</a:t>
            </a:r>
          </a:p>
        </p:txBody>
      </p:sp>
      <p:sp>
        <p:nvSpPr>
          <p:cNvPr id="4108" name="Content Placeholder 4107">
            <a:extLst>
              <a:ext uri="{FF2B5EF4-FFF2-40B4-BE49-F238E27FC236}">
                <a16:creationId xmlns:a16="http://schemas.microsoft.com/office/drawing/2014/main" id="{6083047B-854F-48E0-B57A-B36B63AAC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024511" cy="4351338"/>
          </a:xfrm>
        </p:spPr>
        <p:txBody>
          <a:bodyPr>
            <a:normAutofit/>
          </a:bodyPr>
          <a:lstStyle/>
          <a:p>
            <a:r>
              <a:rPr lang="en-US" sz="2400" dirty="0"/>
              <a:t>Second Mobility.</a:t>
            </a:r>
          </a:p>
          <a:p>
            <a:r>
              <a:rPr lang="en-US" sz="2400" dirty="0"/>
              <a:t>11-03-2019/15-03-2019</a:t>
            </a:r>
          </a:p>
        </p:txBody>
      </p:sp>
      <p:pic>
        <p:nvPicPr>
          <p:cNvPr id="4098" name="Picture 2" descr="Voorbeeld van afbeelding">
            <a:extLst>
              <a:ext uri="{FF2B5EF4-FFF2-40B4-BE49-F238E27FC236}">
                <a16:creationId xmlns:a16="http://schemas.microsoft.com/office/drawing/2014/main" id="{9F048940-84DB-49FA-BCC0-8A0BC71E81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8" r="3162" b="2"/>
          <a:stretch/>
        </p:blipFill>
        <p:spPr bwMode="auto">
          <a:xfrm>
            <a:off x="5463622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Arc 8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640269" flipV="1">
            <a:off x="5245001" y="-898909"/>
            <a:ext cx="3944178" cy="3944178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4" name="Picture 8" descr="Voorbeeld van afbeelding">
            <a:extLst>
              <a:ext uri="{FF2B5EF4-FFF2-40B4-BE49-F238E27FC236}">
                <a16:creationId xmlns:a16="http://schemas.microsoft.com/office/drawing/2014/main" id="{A050DC81-3BA5-48D2-BBB5-5AB5D6C4E6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" r="7991" b="2"/>
          <a:stretch/>
        </p:blipFill>
        <p:spPr bwMode="auto">
          <a:xfrm>
            <a:off x="5703339" y="10"/>
            <a:ext cx="2807700" cy="2440162"/>
          </a:xfrm>
          <a:custGeom>
            <a:avLst/>
            <a:gdLst/>
            <a:ahLst/>
            <a:cxnLst/>
            <a:rect l="l" t="t" r="r" b="b"/>
            <a:pathLst>
              <a:path w="3343282" h="2905646">
                <a:moveTo>
                  <a:pt x="546801" y="0"/>
                </a:moveTo>
                <a:lnTo>
                  <a:pt x="2796481" y="0"/>
                </a:lnTo>
                <a:lnTo>
                  <a:pt x="2853670" y="51976"/>
                </a:lnTo>
                <a:cubicBezTo>
                  <a:pt x="3156177" y="354484"/>
                  <a:pt x="3343282" y="772394"/>
                  <a:pt x="3343282" y="1234005"/>
                </a:cubicBezTo>
                <a:cubicBezTo>
                  <a:pt x="3343282" y="2157227"/>
                  <a:pt x="2594863" y="2905646"/>
                  <a:pt x="1671641" y="2905646"/>
                </a:cubicBezTo>
                <a:cubicBezTo>
                  <a:pt x="748420" y="2905646"/>
                  <a:pt x="0" y="2157227"/>
                  <a:pt x="0" y="1234005"/>
                </a:cubicBezTo>
                <a:cubicBezTo>
                  <a:pt x="0" y="772394"/>
                  <a:pt x="187105" y="354484"/>
                  <a:pt x="489613" y="519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oorbeeld van afbeelding">
            <a:extLst>
              <a:ext uri="{FF2B5EF4-FFF2-40B4-BE49-F238E27FC236}">
                <a16:creationId xmlns:a16="http://schemas.microsoft.com/office/drawing/2014/main" id="{7B8F6111-7C12-4BE5-A5FA-4B5FDC7768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7" r="20931" b="2"/>
          <a:stretch/>
        </p:blipFill>
        <p:spPr bwMode="auto">
          <a:xfrm>
            <a:off x="8754646" y="130500"/>
            <a:ext cx="3437355" cy="3870794"/>
          </a:xfrm>
          <a:custGeom>
            <a:avLst/>
            <a:gdLst/>
            <a:ahLst/>
            <a:cxnLst/>
            <a:rect l="l" t="t" r="r" b="b"/>
            <a:pathLst>
              <a:path w="3437355" h="3870794">
                <a:moveTo>
                  <a:pt x="1935397" y="0"/>
                </a:moveTo>
                <a:cubicBezTo>
                  <a:pt x="2536648" y="0"/>
                  <a:pt x="3073863" y="274168"/>
                  <a:pt x="3428843" y="704305"/>
                </a:cubicBezTo>
                <a:lnTo>
                  <a:pt x="3437355" y="715687"/>
                </a:lnTo>
                <a:lnTo>
                  <a:pt x="3437355" y="3155107"/>
                </a:lnTo>
                <a:lnTo>
                  <a:pt x="3428843" y="3166489"/>
                </a:lnTo>
                <a:cubicBezTo>
                  <a:pt x="3073863" y="3596626"/>
                  <a:pt x="2536648" y="3870794"/>
                  <a:pt x="1935397" y="3870794"/>
                </a:cubicBezTo>
                <a:cubicBezTo>
                  <a:pt x="866507" y="3870794"/>
                  <a:pt x="0" y="3004287"/>
                  <a:pt x="0" y="1935397"/>
                </a:cubicBezTo>
                <a:cubicBezTo>
                  <a:pt x="0" y="866507"/>
                  <a:pt x="866507" y="0"/>
                  <a:pt x="193539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oorbeeld van afbeelding">
            <a:extLst>
              <a:ext uri="{FF2B5EF4-FFF2-40B4-BE49-F238E27FC236}">
                <a16:creationId xmlns:a16="http://schemas.microsoft.com/office/drawing/2014/main" id="{1EF3C90F-DDC3-48E5-A1C6-8618D3249A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1" r="13843" b="-1"/>
          <a:stretch/>
        </p:blipFill>
        <p:spPr bwMode="auto">
          <a:xfrm>
            <a:off x="9747782" y="4266966"/>
            <a:ext cx="2444218" cy="2591034"/>
          </a:xfrm>
          <a:custGeom>
            <a:avLst/>
            <a:gdLst/>
            <a:ahLst/>
            <a:cxnLst/>
            <a:rect l="l" t="t" r="r" b="b"/>
            <a:pathLst>
              <a:path w="2444218" h="2591034">
                <a:moveTo>
                  <a:pt x="1511006" y="0"/>
                </a:moveTo>
                <a:cubicBezTo>
                  <a:pt x="1823946" y="0"/>
                  <a:pt x="2114666" y="95133"/>
                  <a:pt x="2355824" y="258056"/>
                </a:cubicBezTo>
                <a:lnTo>
                  <a:pt x="2444218" y="324156"/>
                </a:lnTo>
                <a:lnTo>
                  <a:pt x="2444218" y="2591034"/>
                </a:lnTo>
                <a:lnTo>
                  <a:pt x="455311" y="2591034"/>
                </a:lnTo>
                <a:lnTo>
                  <a:pt x="442564" y="2579449"/>
                </a:lnTo>
                <a:cubicBezTo>
                  <a:pt x="169125" y="2306011"/>
                  <a:pt x="0" y="1928259"/>
                  <a:pt x="0" y="1511006"/>
                </a:cubicBezTo>
                <a:cubicBezTo>
                  <a:pt x="0" y="676501"/>
                  <a:pt x="676501" y="0"/>
                  <a:pt x="151100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13423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Office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6045</TotalTime>
  <Words>109</Words>
  <Application>Microsoft Office PowerPoint</Application>
  <PresentationFormat>Breedbeeld</PresentationFormat>
  <Paragraphs>39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6" baseType="lpstr">
      <vt:lpstr>Arial</vt:lpstr>
      <vt:lpstr>Avenir Next LT Pro</vt:lpstr>
      <vt:lpstr>Calibri</vt:lpstr>
      <vt:lpstr>Tw Cen MT</vt:lpstr>
      <vt:lpstr>ShapesVTI</vt:lpstr>
      <vt:lpstr>Erasmusplus </vt:lpstr>
      <vt:lpstr>The beginning</vt:lpstr>
      <vt:lpstr>Teachers meeting.</vt:lpstr>
      <vt:lpstr>Letters of application September 2018 </vt:lpstr>
      <vt:lpstr>Parents information evening.</vt:lpstr>
      <vt:lpstr>Malta.</vt:lpstr>
      <vt:lpstr>Green school November 2018</vt:lpstr>
      <vt:lpstr>Green School</vt:lpstr>
      <vt:lpstr>Taranto</vt:lpstr>
      <vt:lpstr>Climate Run 398 km June 2019</vt:lpstr>
      <vt:lpstr>Presentation</vt:lpstr>
      <vt:lpstr>Eco school</vt:lpstr>
      <vt:lpstr>Eco school</vt:lpstr>
      <vt:lpstr>Bacau 3th Mobility 20-05-2019/24-05-2019</vt:lpstr>
      <vt:lpstr>Gorinchem</vt:lpstr>
      <vt:lpstr>Gorinchem</vt:lpstr>
      <vt:lpstr>Newspaper</vt:lpstr>
      <vt:lpstr>Stichting OVO</vt:lpstr>
      <vt:lpstr>El Vendrell Online 22-03-2021/24-03-2021</vt:lpstr>
      <vt:lpstr>Talkshow</vt:lpstr>
      <vt:lpstr>Weekjournaal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Erasmusplus </dc:title>
  <dc:creator>Rita von Hebel</dc:creator>
  <cp:lastModifiedBy>Rita von Hebel</cp:lastModifiedBy>
  <cp:revision>40</cp:revision>
  <dcterms:created xsi:type="dcterms:W3CDTF">2021-05-17T10:35:30Z</dcterms:created>
  <dcterms:modified xsi:type="dcterms:W3CDTF">2021-06-03T09:10:16Z</dcterms:modified>
</cp:coreProperties>
</file>